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7" r:id="rId13"/>
    <p:sldId id="279" r:id="rId14"/>
    <p:sldId id="268" r:id="rId15"/>
    <p:sldId id="282" r:id="rId16"/>
    <p:sldId id="264" r:id="rId17"/>
    <p:sldId id="271" r:id="rId18"/>
    <p:sldId id="278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F2CDC-4092-4237-8D00-82A998FB33A7}" v="60" dt="2025-08-20T15:42:23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nashirinm2002@gmail.com" userId="5e826caa1ab08acf" providerId="LiveId" clId="{1EFF2CDC-4092-4237-8D00-82A998FB33A7}"/>
    <pc:docChg chg="undo custSel addSld delSld modSld">
      <pc:chgData name="roshnashirinm2002@gmail.com" userId="5e826caa1ab08acf" providerId="LiveId" clId="{1EFF2CDC-4092-4237-8D00-82A998FB33A7}" dt="2025-08-20T15:54:31.601" v="522" actId="1076"/>
      <pc:docMkLst>
        <pc:docMk/>
      </pc:docMkLst>
      <pc:sldChg chg="modSp mod">
        <pc:chgData name="roshnashirinm2002@gmail.com" userId="5e826caa1ab08acf" providerId="LiveId" clId="{1EFF2CDC-4092-4237-8D00-82A998FB33A7}" dt="2025-08-20T14:54:28.393" v="1" actId="20577"/>
        <pc:sldMkLst>
          <pc:docMk/>
          <pc:sldMk cId="0" sldId="256"/>
        </pc:sldMkLst>
        <pc:spChg chg="mod">
          <ac:chgData name="roshnashirinm2002@gmail.com" userId="5e826caa1ab08acf" providerId="LiveId" clId="{1EFF2CDC-4092-4237-8D00-82A998FB33A7}" dt="2025-08-20T14:54:28.393" v="1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roshnashirinm2002@gmail.com" userId="5e826caa1ab08acf" providerId="LiveId" clId="{1EFF2CDC-4092-4237-8D00-82A998FB33A7}" dt="2025-08-20T15:54:31.601" v="522" actId="1076"/>
        <pc:sldMkLst>
          <pc:docMk/>
          <pc:sldMk cId="0" sldId="264"/>
        </pc:sldMkLst>
        <pc:spChg chg="del mod">
          <ac:chgData name="roshnashirinm2002@gmail.com" userId="5e826caa1ab08acf" providerId="LiveId" clId="{1EFF2CDC-4092-4237-8D00-82A998FB33A7}" dt="2025-08-20T15:54:25.554" v="521" actId="478"/>
          <ac:spMkLst>
            <pc:docMk/>
            <pc:sldMk cId="0" sldId="264"/>
            <ac:spMk id="3" creationId="{00000000-0000-0000-0000-000000000000}"/>
          </ac:spMkLst>
        </pc:spChg>
        <pc:graphicFrameChg chg="add del mod modGraphic">
          <ac:chgData name="roshnashirinm2002@gmail.com" userId="5e826caa1ab08acf" providerId="LiveId" clId="{1EFF2CDC-4092-4237-8D00-82A998FB33A7}" dt="2025-08-20T15:54:31.601" v="522" actId="1076"/>
          <ac:graphicFrameMkLst>
            <pc:docMk/>
            <pc:sldMk cId="0" sldId="264"/>
            <ac:graphicFrameMk id="6" creationId="{00000000-0000-0000-0000-000000000000}"/>
          </ac:graphicFrameMkLst>
        </pc:graphicFrameChg>
      </pc:sldChg>
      <pc:sldChg chg="addSp modSp mod">
        <pc:chgData name="roshnashirinm2002@gmail.com" userId="5e826caa1ab08acf" providerId="LiveId" clId="{1EFF2CDC-4092-4237-8D00-82A998FB33A7}" dt="2025-08-20T14:56:33.125" v="9" actId="1076"/>
        <pc:sldMkLst>
          <pc:docMk/>
          <pc:sldMk cId="2943013317" sldId="271"/>
        </pc:sldMkLst>
        <pc:picChg chg="add mod">
          <ac:chgData name="roshnashirinm2002@gmail.com" userId="5e826caa1ab08acf" providerId="LiveId" clId="{1EFF2CDC-4092-4237-8D00-82A998FB33A7}" dt="2025-08-20T14:56:33.125" v="9" actId="1076"/>
          <ac:picMkLst>
            <pc:docMk/>
            <pc:sldMk cId="2943013317" sldId="271"/>
            <ac:picMk id="7" creationId="{6AF20B7F-D552-97D9-668D-7FECF2487634}"/>
          </ac:picMkLst>
        </pc:picChg>
      </pc:sldChg>
      <pc:sldChg chg="addSp delSp modSp mod">
        <pc:chgData name="roshnashirinm2002@gmail.com" userId="5e826caa1ab08acf" providerId="LiveId" clId="{1EFF2CDC-4092-4237-8D00-82A998FB33A7}" dt="2025-08-20T14:59:25.961" v="23" actId="14100"/>
        <pc:sldMkLst>
          <pc:docMk/>
          <pc:sldMk cId="354542763" sldId="272"/>
        </pc:sldMkLst>
        <pc:picChg chg="add mod">
          <ac:chgData name="roshnashirinm2002@gmail.com" userId="5e826caa1ab08acf" providerId="LiveId" clId="{1EFF2CDC-4092-4237-8D00-82A998FB33A7}" dt="2025-08-20T14:59:25.961" v="23" actId="14100"/>
          <ac:picMkLst>
            <pc:docMk/>
            <pc:sldMk cId="354542763" sldId="272"/>
            <ac:picMk id="7" creationId="{B274DDE8-DAEE-20E0-21D9-666A5F5FF6D8}"/>
          </ac:picMkLst>
        </pc:picChg>
        <pc:picChg chg="del">
          <ac:chgData name="roshnashirinm2002@gmail.com" userId="5e826caa1ab08acf" providerId="LiveId" clId="{1EFF2CDC-4092-4237-8D00-82A998FB33A7}" dt="2025-08-20T14:58:53.145" v="19" actId="478"/>
          <ac:picMkLst>
            <pc:docMk/>
            <pc:sldMk cId="354542763" sldId="272"/>
            <ac:picMk id="9" creationId="{402CE2F4-6D18-653D-F8CC-C35FADB4AF11}"/>
          </ac:picMkLst>
        </pc:picChg>
      </pc:sldChg>
      <pc:sldChg chg="addSp delSp modSp mod">
        <pc:chgData name="roshnashirinm2002@gmail.com" userId="5e826caa1ab08acf" providerId="LiveId" clId="{1EFF2CDC-4092-4237-8D00-82A998FB33A7}" dt="2025-08-20T15:10:30.172" v="29" actId="14100"/>
        <pc:sldMkLst>
          <pc:docMk/>
          <pc:sldMk cId="2305161154" sldId="275"/>
        </pc:sldMkLst>
        <pc:picChg chg="add mod">
          <ac:chgData name="roshnashirinm2002@gmail.com" userId="5e826caa1ab08acf" providerId="LiveId" clId="{1EFF2CDC-4092-4237-8D00-82A998FB33A7}" dt="2025-08-20T15:10:30.172" v="29" actId="14100"/>
          <ac:picMkLst>
            <pc:docMk/>
            <pc:sldMk cId="2305161154" sldId="275"/>
            <ac:picMk id="7" creationId="{4D1E06BC-6D5F-7A82-A6AD-8BF28CE905B5}"/>
          </ac:picMkLst>
        </pc:picChg>
        <pc:picChg chg="del">
          <ac:chgData name="roshnashirinm2002@gmail.com" userId="5e826caa1ab08acf" providerId="LiveId" clId="{1EFF2CDC-4092-4237-8D00-82A998FB33A7}" dt="2025-08-20T15:10:09.886" v="24" actId="478"/>
          <ac:picMkLst>
            <pc:docMk/>
            <pc:sldMk cId="2305161154" sldId="275"/>
            <ac:picMk id="9" creationId="{DA295CBE-808D-00E3-2CED-7D47FCC1AC69}"/>
          </ac:picMkLst>
        </pc:picChg>
      </pc:sldChg>
      <pc:sldChg chg="addSp delSp modSp mod">
        <pc:chgData name="roshnashirinm2002@gmail.com" userId="5e826caa1ab08acf" providerId="LiveId" clId="{1EFF2CDC-4092-4237-8D00-82A998FB33A7}" dt="2025-08-20T15:10:38.470" v="30" actId="14100"/>
        <pc:sldMkLst>
          <pc:docMk/>
          <pc:sldMk cId="129006377" sldId="278"/>
        </pc:sldMkLst>
        <pc:picChg chg="del">
          <ac:chgData name="roshnashirinm2002@gmail.com" userId="5e826caa1ab08acf" providerId="LiveId" clId="{1EFF2CDC-4092-4237-8D00-82A998FB33A7}" dt="2025-08-20T14:57:07.368" v="10" actId="478"/>
          <ac:picMkLst>
            <pc:docMk/>
            <pc:sldMk cId="129006377" sldId="278"/>
            <ac:picMk id="7" creationId="{9FE59EEA-B249-B9DF-59F1-DA748AB2DA4A}"/>
          </ac:picMkLst>
        </pc:picChg>
        <pc:picChg chg="add mod">
          <ac:chgData name="roshnashirinm2002@gmail.com" userId="5e826caa1ab08acf" providerId="LiveId" clId="{1EFF2CDC-4092-4237-8D00-82A998FB33A7}" dt="2025-08-20T15:10:38.470" v="30" actId="14100"/>
          <ac:picMkLst>
            <pc:docMk/>
            <pc:sldMk cId="129006377" sldId="278"/>
            <ac:picMk id="8" creationId="{0EEA2EA5-F9C7-4E2F-E677-89FD0B116869}"/>
          </ac:picMkLst>
        </pc:picChg>
      </pc:sldChg>
      <pc:sldChg chg="modSp del mod">
        <pc:chgData name="roshnashirinm2002@gmail.com" userId="5e826caa1ab08acf" providerId="LiveId" clId="{1EFF2CDC-4092-4237-8D00-82A998FB33A7}" dt="2025-08-20T15:43:53.280" v="392" actId="2696"/>
        <pc:sldMkLst>
          <pc:docMk/>
          <pc:sldMk cId="2884095735" sldId="281"/>
        </pc:sldMkLst>
        <pc:graphicFrameChg chg="modGraphic">
          <ac:chgData name="roshnashirinm2002@gmail.com" userId="5e826caa1ab08acf" providerId="LiveId" clId="{1EFF2CDC-4092-4237-8D00-82A998FB33A7}" dt="2025-08-20T15:32:54.155" v="221" actId="20577"/>
          <ac:graphicFrameMkLst>
            <pc:docMk/>
            <pc:sldMk cId="2884095735" sldId="281"/>
            <ac:graphicFrameMk id="6" creationId="{CE384C81-74DD-AC51-7AD6-73ADB9B08424}"/>
          </ac:graphicFrameMkLst>
        </pc:graphicFrameChg>
      </pc:sldChg>
      <pc:sldChg chg="addSp delSp modSp new mod">
        <pc:chgData name="roshnashirinm2002@gmail.com" userId="5e826caa1ab08acf" providerId="LiveId" clId="{1EFF2CDC-4092-4237-8D00-82A998FB33A7}" dt="2025-08-20T15:53:13.647" v="515" actId="20577"/>
        <pc:sldMkLst>
          <pc:docMk/>
          <pc:sldMk cId="1093219810" sldId="282"/>
        </pc:sldMkLst>
        <pc:spChg chg="del">
          <ac:chgData name="roshnashirinm2002@gmail.com" userId="5e826caa1ab08acf" providerId="LiveId" clId="{1EFF2CDC-4092-4237-8D00-82A998FB33A7}" dt="2025-08-20T15:15:29.660" v="36"/>
          <ac:spMkLst>
            <pc:docMk/>
            <pc:sldMk cId="1093219810" sldId="282"/>
            <ac:spMk id="2" creationId="{6735F751-560B-D572-49D7-1CA3471C2965}"/>
          </ac:spMkLst>
        </pc:spChg>
        <pc:spChg chg="del">
          <ac:chgData name="roshnashirinm2002@gmail.com" userId="5e826caa1ab08acf" providerId="LiveId" clId="{1EFF2CDC-4092-4237-8D00-82A998FB33A7}" dt="2025-08-20T15:14:25.956" v="32"/>
          <ac:spMkLst>
            <pc:docMk/>
            <pc:sldMk cId="1093219810" sldId="282"/>
            <ac:spMk id="3" creationId="{0B9CC9BA-D42F-CF81-E5DB-5C071752CF9D}"/>
          </ac:spMkLst>
        </pc:spChg>
        <pc:spChg chg="add mod">
          <ac:chgData name="roshnashirinm2002@gmail.com" userId="5e826caa1ab08acf" providerId="LiveId" clId="{1EFF2CDC-4092-4237-8D00-82A998FB33A7}" dt="2025-08-20T15:15:29.660" v="36"/>
          <ac:spMkLst>
            <pc:docMk/>
            <pc:sldMk cId="1093219810" sldId="282"/>
            <ac:spMk id="7" creationId="{F9655D1D-378B-9001-1D22-002AEC4C92D4}"/>
          </ac:spMkLst>
        </pc:spChg>
        <pc:graphicFrameChg chg="add mod modGraphic">
          <ac:chgData name="roshnashirinm2002@gmail.com" userId="5e826caa1ab08acf" providerId="LiveId" clId="{1EFF2CDC-4092-4237-8D00-82A998FB33A7}" dt="2025-08-20T15:53:13.647" v="515" actId="20577"/>
          <ac:graphicFrameMkLst>
            <pc:docMk/>
            <pc:sldMk cId="1093219810" sldId="282"/>
            <ac:graphicFrameMk id="6" creationId="{6533E687-796D-1FFC-DE3E-E3AD251BB17C}"/>
          </ac:graphicFrameMkLst>
        </pc:graphicFrameChg>
        <pc:graphicFrameChg chg="add mod modGraphic">
          <ac:chgData name="roshnashirinm2002@gmail.com" userId="5e826caa1ab08acf" providerId="LiveId" clId="{1EFF2CDC-4092-4237-8D00-82A998FB33A7}" dt="2025-08-20T15:51:01.745" v="484" actId="20577"/>
          <ac:graphicFrameMkLst>
            <pc:docMk/>
            <pc:sldMk cId="1093219810" sldId="282"/>
            <ac:graphicFrameMk id="8" creationId="{E8C10D2D-F186-6C3A-487A-7110291C9CC5}"/>
          </ac:graphicFrameMkLst>
        </pc:graphicFrameChg>
        <pc:graphicFrameChg chg="add mod modGraphic">
          <ac:chgData name="roshnashirinm2002@gmail.com" userId="5e826caa1ab08acf" providerId="LiveId" clId="{1EFF2CDC-4092-4237-8D00-82A998FB33A7}" dt="2025-08-20T15:52:12.028" v="510" actId="20577"/>
          <ac:graphicFrameMkLst>
            <pc:docMk/>
            <pc:sldMk cId="1093219810" sldId="282"/>
            <ac:graphicFrameMk id="9" creationId="{FF8A8C8E-F68F-D5F4-373D-8CADA8890276}"/>
          </ac:graphicFrameMkLst>
        </pc:graphicFrameChg>
      </pc:sldChg>
      <pc:sldChg chg="addSp delSp modSp new del">
        <pc:chgData name="roshnashirinm2002@gmail.com" userId="5e826caa1ab08acf" providerId="LiveId" clId="{1EFF2CDC-4092-4237-8D00-82A998FB33A7}" dt="2025-08-20T15:44:05.922" v="393" actId="2696"/>
        <pc:sldMkLst>
          <pc:docMk/>
          <pc:sldMk cId="18227380" sldId="283"/>
        </pc:sldMkLst>
        <pc:spChg chg="del">
          <ac:chgData name="roshnashirinm2002@gmail.com" userId="5e826caa1ab08acf" providerId="LiveId" clId="{1EFF2CDC-4092-4237-8D00-82A998FB33A7}" dt="2025-08-20T15:15:25.429" v="35"/>
          <ac:spMkLst>
            <pc:docMk/>
            <pc:sldMk cId="18227380" sldId="283"/>
            <ac:spMk id="2" creationId="{1997B2FE-626C-A4FB-7D6F-CA85F2D0A632}"/>
          </ac:spMkLst>
        </pc:spChg>
        <pc:spChg chg="del">
          <ac:chgData name="roshnashirinm2002@gmail.com" userId="5e826caa1ab08acf" providerId="LiveId" clId="{1EFF2CDC-4092-4237-8D00-82A998FB33A7}" dt="2025-08-20T15:15:06.273" v="34"/>
          <ac:spMkLst>
            <pc:docMk/>
            <pc:sldMk cId="18227380" sldId="283"/>
            <ac:spMk id="3" creationId="{0875CCE1-407D-1861-2D27-9C80331654D5}"/>
          </ac:spMkLst>
        </pc:spChg>
        <pc:spChg chg="add mod">
          <ac:chgData name="roshnashirinm2002@gmail.com" userId="5e826caa1ab08acf" providerId="LiveId" clId="{1EFF2CDC-4092-4237-8D00-82A998FB33A7}" dt="2025-08-20T15:15:25.429" v="35"/>
          <ac:spMkLst>
            <pc:docMk/>
            <pc:sldMk cId="18227380" sldId="283"/>
            <ac:spMk id="7" creationId="{C9C4E551-93F5-4A78-7C93-129E7D9EC8E9}"/>
          </ac:spMkLst>
        </pc:spChg>
        <pc:graphicFrameChg chg="add mod">
          <ac:chgData name="roshnashirinm2002@gmail.com" userId="5e826caa1ab08acf" providerId="LiveId" clId="{1EFF2CDC-4092-4237-8D00-82A998FB33A7}" dt="2025-08-20T15:15:06.273" v="34"/>
          <ac:graphicFrameMkLst>
            <pc:docMk/>
            <pc:sldMk cId="18227380" sldId="283"/>
            <ac:graphicFrameMk id="6" creationId="{4B72DE2B-2DED-D7A9-7C76-41AF5DE3954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MUSICAL TIME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SCRUM MASTER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ROSHNA SHIRIN M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MES24MCA-2046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21/08/2025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>
                <a:latin typeface="Times New Roman" panose="02020603050405020304" pitchFamily="18" charset="0"/>
              </a:rPr>
              <a:t>MODULE DESCRIPTION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69228"/>
            <a:ext cx="5181600" cy="365125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</a:rPr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69229"/>
            <a:ext cx="533400" cy="365125"/>
          </a:xfrm>
        </p:spPr>
        <p:txBody>
          <a:bodyPr/>
          <a:lstStyle/>
          <a:p>
            <a:fld id="{C65E9355-139B-4FED-8401-A2AF31A8FC31}" type="slidenum">
              <a:rPr lang="en-US" sz="1500" smtClean="0">
                <a:latin typeface="Times New Roman" panose="02020603050405020304" pitchFamily="18" charset="0"/>
              </a:rPr>
              <a:pPr/>
              <a:t>10</a:t>
            </a:fld>
            <a:endParaRPr lang="en-US" sz="1500" dirty="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ECB4E4F-E71B-7AFD-44C6-09FF9C5C2C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500" y="1228397"/>
            <a:ext cx="8763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User Interface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– Date input &amp; playlist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Data Fetching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– Retrieves top songs for given 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API Integration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– Communicates with Spotify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Authentication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– Manages secure OAuth login.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Playlist Creation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– Compiles songs into Spotify playlist.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Storage/Output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– Saves playlist to user’s account.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</a:rPr>
              <a:t>Operating System:</a:t>
            </a:r>
            <a:r>
              <a:rPr lang="en-IN" sz="2800" dirty="0">
                <a:latin typeface="Times New Roman" panose="02020603050405020304" pitchFamily="18" charset="0"/>
              </a:rPr>
              <a:t> Windows / Linux</a:t>
            </a:r>
          </a:p>
          <a:p>
            <a:r>
              <a:rPr lang="en-IN" sz="2800" b="1" dirty="0">
                <a:latin typeface="Times New Roman" panose="02020603050405020304" pitchFamily="18" charset="0"/>
              </a:rPr>
              <a:t>Frontend:</a:t>
            </a:r>
            <a:r>
              <a:rPr lang="en-IN" sz="2800" dirty="0">
                <a:latin typeface="Times New Roman" panose="02020603050405020304" pitchFamily="18" charset="0"/>
              </a:rPr>
              <a:t> Flask (Web) or </a:t>
            </a:r>
            <a:r>
              <a:rPr lang="en-IN" sz="2800" dirty="0" err="1">
                <a:latin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</a:rPr>
              <a:t> (Desktop)</a:t>
            </a:r>
          </a:p>
          <a:p>
            <a:r>
              <a:rPr lang="en-IN" sz="2800" b="1" dirty="0">
                <a:latin typeface="Times New Roman" panose="02020603050405020304" pitchFamily="18" charset="0"/>
              </a:rPr>
              <a:t>Backend:</a:t>
            </a:r>
            <a:r>
              <a:rPr lang="en-IN" sz="2800" dirty="0">
                <a:latin typeface="Times New Roman" panose="02020603050405020304" pitchFamily="18" charset="0"/>
              </a:rPr>
              <a:t> Python</a:t>
            </a:r>
          </a:p>
          <a:p>
            <a:r>
              <a:rPr lang="en-IN" sz="2800" b="1" dirty="0">
                <a:latin typeface="Times New Roman" panose="02020603050405020304" pitchFamily="18" charset="0"/>
              </a:rPr>
              <a:t>APIs:</a:t>
            </a:r>
            <a:r>
              <a:rPr lang="en-IN" sz="2800" dirty="0">
                <a:latin typeface="Times New Roman" panose="02020603050405020304" pitchFamily="18" charset="0"/>
              </a:rPr>
              <a:t> Spotify Web API, Chart Data API</a:t>
            </a:r>
          </a:p>
          <a:p>
            <a:r>
              <a:rPr lang="en-IN" sz="2800" b="1" dirty="0">
                <a:latin typeface="Times New Roman" panose="02020603050405020304" pitchFamily="18" charset="0"/>
              </a:rPr>
              <a:t>Libraries:</a:t>
            </a:r>
            <a:r>
              <a:rPr lang="en-IN" sz="2800" dirty="0">
                <a:latin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</a:rPr>
              <a:t>Spotipy</a:t>
            </a:r>
            <a:r>
              <a:rPr lang="en-IN" sz="2800" dirty="0">
                <a:latin typeface="Times New Roman" panose="02020603050405020304" pitchFamily="18" charset="0"/>
              </a:rPr>
              <a:t>, Requests, Datetime</a:t>
            </a:r>
          </a:p>
          <a:p>
            <a:r>
              <a:rPr lang="en-IN" sz="2800" b="1" dirty="0">
                <a:latin typeface="Times New Roman" panose="02020603050405020304" pitchFamily="18" charset="0"/>
              </a:rPr>
              <a:t>Authentication:</a:t>
            </a:r>
            <a:r>
              <a:rPr lang="en-IN" sz="2800" dirty="0">
                <a:latin typeface="Times New Roman" panose="02020603050405020304" pitchFamily="18" charset="0"/>
              </a:rPr>
              <a:t> OAuth 2.0</a:t>
            </a:r>
          </a:p>
          <a:p>
            <a:r>
              <a:rPr lang="en-IN" sz="2800" b="1" dirty="0">
                <a:latin typeface="Times New Roman" panose="02020603050405020304" pitchFamily="18" charset="0"/>
              </a:rPr>
              <a:t>IDE:</a:t>
            </a:r>
            <a:r>
              <a:rPr lang="en-IN" sz="2800" dirty="0">
                <a:latin typeface="Times New Roman" panose="02020603050405020304" pitchFamily="18" charset="0"/>
              </a:rPr>
              <a:t> VS Code / PyCharm</a:t>
            </a:r>
          </a:p>
          <a:p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554456940"/>
              </p:ext>
            </p:extLst>
          </p:nvPr>
        </p:nvGraphicFramePr>
        <p:xfrm>
          <a:off x="489375" y="1219200"/>
          <a:ext cx="8165225" cy="5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Spotify login via OAuth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Date input feature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Fetch chart data module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</a:t>
                      </a:r>
                      <a:r>
                        <a:rPr lang="en" dirty="0"/>
                        <a:t>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Playlist creation feature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Save playlist to Spotify account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540FF-4C2A-1CEC-DBA4-E3476B5D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ED02-91B9-D92F-3392-7824E21B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8010-52DA-8154-2659-D9046E86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A0CCD-0FA4-7443-9F58-F25182C1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E83CC-8E79-CCA9-41FA-C83D88D8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6DB15D4F-9754-4A62-F7F5-730272877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880387"/>
              </p:ext>
            </p:extLst>
          </p:nvPr>
        </p:nvGraphicFramePr>
        <p:xfrm>
          <a:off x="533400" y="1219200"/>
          <a:ext cx="8121200" cy="43999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13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7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User-friendly GUI/Web interface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Optional: Genre filter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Optional: Mood-based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3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215"/>
            <a:ext cx="8229600" cy="653985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9" y="1179127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698089558"/>
              </p:ext>
            </p:extLst>
          </p:nvPr>
        </p:nvGraphicFramePr>
        <p:xfrm>
          <a:off x="507816" y="1141039"/>
          <a:ext cx="8143125" cy="50251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500" dirty="0"/>
                        <a:t>Login with </a:t>
                      </a:r>
                      <a:r>
                        <a:rPr lang="en-IN" sz="1500" dirty="0" err="1"/>
                        <a:t>spotify</a:t>
                      </a:r>
                      <a:endParaRPr lang="en-IN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Access my Spotify account securely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500" dirty="0"/>
                        <a:t>Enter a specific date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Retrieve top songs from that time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500" dirty="0"/>
                        <a:t>Fetch chart data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Get accurate historical music information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Generate a playlist of top songs</a:t>
                      </a:r>
                      <a:endParaRPr sz="15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Relive nostalgic music moments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7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500" dirty="0"/>
                        <a:t>Save the playlist to my </a:t>
                      </a:r>
                      <a:r>
                        <a:rPr lang="en-IN" sz="1500" dirty="0" err="1"/>
                        <a:t>spotify</a:t>
                      </a:r>
                      <a:r>
                        <a:rPr lang="en-IN" sz="1500" dirty="0"/>
                        <a:t> account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Listen to it anytime on Spotify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Use a simple interface</a:t>
                      </a:r>
                      <a:endParaRPr sz="15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Easily navigate and play playlists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18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Apply filters like genre or mood (optional)</a:t>
                      </a:r>
                      <a:endParaRPr sz="15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Customize playlists based on my preference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C2970-D3FE-8AA2-D86F-B5C13F0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26751-4445-BBDD-C506-7F36958A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95;p30">
            <a:extLst>
              <a:ext uri="{FF2B5EF4-FFF2-40B4-BE49-F238E27FC236}">
                <a16:creationId xmlns:a16="http://schemas.microsoft.com/office/drawing/2014/main" id="{6533E687-796D-1FFC-DE3E-E3AD251BB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420533"/>
              </p:ext>
            </p:extLst>
          </p:nvPr>
        </p:nvGraphicFramePr>
        <p:xfrm>
          <a:off x="540250" y="1527260"/>
          <a:ext cx="8063500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2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9655D1D-378B-9001-1D22-002AEC4C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C10D2D-F186-6C3A-487A-7110291C9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10820"/>
              </p:ext>
            </p:extLst>
          </p:nvPr>
        </p:nvGraphicFramePr>
        <p:xfrm>
          <a:off x="540250" y="3124200"/>
          <a:ext cx="8063500" cy="1371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328704064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422677835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608691066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974790050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1707660099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497344502"/>
                    </a:ext>
                  </a:extLst>
                </a:gridCol>
              </a:tblGrid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2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48726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0141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389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8A8C8E-F68F-D5F4-373D-8CADA8890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26501"/>
              </p:ext>
            </p:extLst>
          </p:nvPr>
        </p:nvGraphicFramePr>
        <p:xfrm>
          <a:off x="540250" y="4495710"/>
          <a:ext cx="8063500" cy="1371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328704064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422677835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608691066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974790050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1707660099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497344502"/>
                    </a:ext>
                  </a:extLst>
                </a:gridCol>
              </a:tblGrid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3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48726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0141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1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545146137"/>
              </p:ext>
            </p:extLst>
          </p:nvPr>
        </p:nvGraphicFramePr>
        <p:xfrm>
          <a:off x="266700" y="1508125"/>
          <a:ext cx="8610600" cy="27727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0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64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Setup environment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7/8/2025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API authentication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r>
                        <a:rPr lang="en-IN" sz="1000" dirty="0"/>
                        <a:t>5/8/25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96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black background with a white rectangle with black text&#10;&#10;AI-generated content may be incorrect.">
            <a:extLst>
              <a:ext uri="{FF2B5EF4-FFF2-40B4-BE49-F238E27FC236}">
                <a16:creationId xmlns:a16="http://schemas.microsoft.com/office/drawing/2014/main" id="{6AF20B7F-D552-97D9-668D-7FECF248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477000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E32E-B4A2-69EB-8BE5-3C7CC690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0D9D-A5A3-7428-A651-12B54A1D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896D-5A4B-B866-48DA-E28EA4ED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55010-C63F-4C01-65F5-2FBC3037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5FD14-26F5-684C-D8C9-706D3746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EA2EA5-F9C7-4E2F-E677-89FD0B11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71800"/>
            <a:ext cx="7772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4DDE8-DAEE-20E0-21D9-666A5F5FF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00350"/>
            <a:ext cx="7467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E06BC-6D5F-7A82-A6AD-8BF28CE90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822959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92BD4C-8976-55BB-F1F3-2C197A928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1000" y="1581657"/>
            <a:ext cx="8305800" cy="36738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Sprint Backlog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MUSICAL TIME MACHINE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48932"/>
          </a:xfrm>
        </p:spPr>
        <p:txBody>
          <a:bodyPr/>
          <a:lstStyle/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C7BE20C-6DA6-194F-C3D2-CB5214E5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41352"/>
            <a:ext cx="533400" cy="923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876924-6775-CAD1-38D7-F3D7EF2ED0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8600" y="1295400"/>
            <a:ext cx="8686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personalized playlist generator that recreates nostalgic music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input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fetch top charting songs from that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Spotify Web API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playlist creation and playback.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music, memory, and technology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enhance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</a:rPr>
              <a:t>Provide users with the ability to revisit memories through music.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Retrieve </a:t>
            </a:r>
            <a:r>
              <a:rPr lang="en-US" sz="2800" b="1" dirty="0">
                <a:latin typeface="Times New Roman" panose="02020603050405020304" pitchFamily="18" charset="0"/>
              </a:rPr>
              <a:t>historical top songs</a:t>
            </a:r>
            <a:r>
              <a:rPr lang="en-US" sz="2800" dirty="0">
                <a:latin typeface="Times New Roman" panose="02020603050405020304" pitchFamily="18" charset="0"/>
              </a:rPr>
              <a:t> from sources like Billboard charts.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Automatically create and save playlists in users’ </a:t>
            </a:r>
            <a:r>
              <a:rPr lang="en-US" sz="2800" b="1" dirty="0">
                <a:latin typeface="Times New Roman" panose="02020603050405020304" pitchFamily="18" charset="0"/>
              </a:rPr>
              <a:t>Spotify accounts</a:t>
            </a:r>
            <a:r>
              <a:rPr lang="en-US" sz="28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Offer a </a:t>
            </a:r>
            <a:r>
              <a:rPr lang="en-US" sz="2800" b="1" dirty="0">
                <a:latin typeface="Times New Roman" panose="02020603050405020304" pitchFamily="18" charset="0"/>
              </a:rPr>
              <a:t>user-friendly interface</a:t>
            </a:r>
            <a:r>
              <a:rPr lang="en-US" sz="2800" dirty="0">
                <a:latin typeface="Times New Roman" panose="02020603050405020304" pitchFamily="18" charset="0"/>
              </a:rPr>
              <a:t> for easy interaction.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Ensure secure authentication using </a:t>
            </a:r>
            <a:r>
              <a:rPr lang="en-US" sz="2800" b="1" dirty="0">
                <a:latin typeface="Times New Roman" panose="02020603050405020304" pitchFamily="18" charset="0"/>
              </a:rPr>
              <a:t>OAuth 2.0</a:t>
            </a:r>
            <a:r>
              <a:rPr lang="en-US" sz="2800" dirty="0">
                <a:latin typeface="Times New Roman" panose="02020603050405020304" pitchFamily="18" charset="0"/>
              </a:rPr>
              <a:t>.</a:t>
            </a:r>
          </a:p>
          <a:p>
            <a:pPr lvl="0"/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sym typeface="Times New Roman"/>
            </a:endParaRPr>
          </a:p>
          <a:p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80CC63-E12F-EE56-4C9A-4AAD6D2C6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371600"/>
            <a:ext cx="8458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Streaming platforms (Spotify, YouTube, Apple Music) provide music discovery.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No direct option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revisit songs from a specific 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Users manually search old songs, which is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time-consuming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Lack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personalized nostalgic music tools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</a:rPr>
              <a:t>Accept a date input from the user.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Fetch the top-ranking songs of that date via </a:t>
            </a:r>
            <a:r>
              <a:rPr lang="en-US" sz="2800" b="1" dirty="0">
                <a:latin typeface="Times New Roman" panose="02020603050405020304" pitchFamily="18" charset="0"/>
              </a:rPr>
              <a:t>chart data</a:t>
            </a:r>
            <a:r>
              <a:rPr lang="en-US" sz="28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Use </a:t>
            </a:r>
            <a:r>
              <a:rPr lang="en-US" sz="2800" b="1" dirty="0">
                <a:latin typeface="Times New Roman" panose="02020603050405020304" pitchFamily="18" charset="0"/>
              </a:rPr>
              <a:t>Spotify API</a:t>
            </a:r>
            <a:r>
              <a:rPr lang="en-US" sz="2800" dirty="0">
                <a:latin typeface="Times New Roman" panose="02020603050405020304" pitchFamily="18" charset="0"/>
              </a:rPr>
              <a:t> to generate a personalized playlist.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Playlist automatically saved to user’s account.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Runs on both </a:t>
            </a:r>
            <a:r>
              <a:rPr lang="en-US" sz="2800" b="1" dirty="0">
                <a:latin typeface="Times New Roman" panose="02020603050405020304" pitchFamily="18" charset="0"/>
              </a:rPr>
              <a:t>Windows and Linux</a:t>
            </a:r>
            <a:r>
              <a:rPr lang="en-US" sz="2800" dirty="0">
                <a:latin typeface="Times New Roman" panose="02020603050405020304" pitchFamily="18" charset="0"/>
              </a:rPr>
              <a:t>, with </a:t>
            </a:r>
            <a:r>
              <a:rPr lang="en-US" sz="2800" b="1" dirty="0">
                <a:latin typeface="Times New Roman" panose="02020603050405020304" pitchFamily="18" charset="0"/>
              </a:rPr>
              <a:t>Flask (web) / </a:t>
            </a:r>
            <a:r>
              <a:rPr lang="en-US" sz="2800" b="1" dirty="0" err="1">
                <a:latin typeface="Times New Roman" panose="02020603050405020304" pitchFamily="18" charset="0"/>
              </a:rPr>
              <a:t>Tkinter</a:t>
            </a:r>
            <a:r>
              <a:rPr lang="en-US" sz="2800" b="1" dirty="0">
                <a:latin typeface="Times New Roman" panose="02020603050405020304" pitchFamily="18" charset="0"/>
              </a:rPr>
              <a:t> (desktop)</a:t>
            </a:r>
            <a:r>
              <a:rPr lang="en-US" sz="2800" dirty="0">
                <a:latin typeface="Times New Roman" panose="02020603050405020304" pitchFamily="18" charset="0"/>
              </a:rPr>
              <a:t> frontends.</a:t>
            </a:r>
          </a:p>
          <a:p>
            <a:pPr marL="0" lvl="0" indent="0">
              <a:buNone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</a:rPr>
              <a:t>Music strongly evokes </a:t>
            </a:r>
            <a:r>
              <a:rPr lang="en-US" sz="2800" b="1" dirty="0">
                <a:latin typeface="Times New Roman" panose="02020603050405020304" pitchFamily="18" charset="0"/>
              </a:rPr>
              <a:t>memories and emotions</a:t>
            </a:r>
            <a:r>
              <a:rPr lang="en-US" sz="28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Lack of features in streaming apps to </a:t>
            </a:r>
            <a:r>
              <a:rPr lang="en-US" sz="2800" b="1" dirty="0">
                <a:latin typeface="Times New Roman" panose="02020603050405020304" pitchFamily="18" charset="0"/>
              </a:rPr>
              <a:t>travel back in time musically</a:t>
            </a:r>
            <a:r>
              <a:rPr lang="en-US" sz="28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Create a fun, engaging way to connect with </a:t>
            </a:r>
            <a:r>
              <a:rPr lang="en-US" sz="2800" b="1" dirty="0">
                <a:latin typeface="Times New Roman" panose="02020603050405020304" pitchFamily="18" charset="0"/>
              </a:rPr>
              <a:t>personal history</a:t>
            </a:r>
            <a:r>
              <a:rPr lang="en-US" sz="28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</a:rPr>
              <a:t>Encourage users to rediscover and share </a:t>
            </a:r>
            <a:r>
              <a:rPr lang="en-US" sz="2800" b="1" dirty="0">
                <a:latin typeface="Times New Roman" panose="02020603050405020304" pitchFamily="18" charset="0"/>
              </a:rPr>
              <a:t>nostalgic music</a:t>
            </a:r>
            <a:r>
              <a:rPr lang="en-US" sz="2800" dirty="0">
                <a:latin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0C19B1-FE0D-BBF0-1E69-AD332FF91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570" y="1371600"/>
            <a:ext cx="88968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User enters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as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System fetches top songs from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Billboard or chart sources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Spotify API integration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playlist creation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Playlist automatically saved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user’s Spotify library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Secure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OAuth 2.0 authentication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User-friendly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interface for playback and navigation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963</Words>
  <Application>Microsoft Office PowerPoint</Application>
  <PresentationFormat>On-screen Show (4:3)</PresentationFormat>
  <Paragraphs>352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MUSICAL TIME MACHINE</vt:lpstr>
      <vt:lpstr>PRODUCT OWNER  RESHMI K  ASSISTANT PROFESSOR DEPARTMENT OF COMPUTER APPLICATIONS MES COLLEGE OF ENGINEERING, KUTTIPPURAM</vt:lpstr>
      <vt:lpstr>TABLE OF CONTENTS</vt:lpstr>
      <vt:lpstr>MUSICAL TIME MACHINE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PRODUCT BACKLOG</vt:lpstr>
      <vt:lpstr>PRODUCT BACKLOG</vt:lpstr>
      <vt:lpstr>USER STORY</vt:lpstr>
      <vt:lpstr>PROJECT PLAN</vt:lpstr>
      <vt:lpstr>SPRINT BACKLOG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roshnashirinm2002@gmail.com</cp:lastModifiedBy>
  <cp:revision>46</cp:revision>
  <dcterms:created xsi:type="dcterms:W3CDTF">2024-09-27T10:56:22Z</dcterms:created>
  <dcterms:modified xsi:type="dcterms:W3CDTF">2025-08-20T15:54:32Z</dcterms:modified>
</cp:coreProperties>
</file>