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66" r:id="rId3"/>
    <p:sldId id="257" r:id="rId4"/>
    <p:sldId id="258" r:id="rId5"/>
    <p:sldId id="283" r:id="rId6"/>
    <p:sldId id="259" r:id="rId7"/>
    <p:sldId id="276" r:id="rId8"/>
    <p:sldId id="277" r:id="rId9"/>
    <p:sldId id="260" r:id="rId10"/>
    <p:sldId id="261" r:id="rId11"/>
    <p:sldId id="284" r:id="rId12"/>
    <p:sldId id="262" r:id="rId13"/>
    <p:sldId id="285" r:id="rId14"/>
    <p:sldId id="263" r:id="rId15"/>
    <p:sldId id="267" r:id="rId16"/>
    <p:sldId id="279" r:id="rId17"/>
    <p:sldId id="268" r:id="rId18"/>
    <p:sldId id="286" r:id="rId19"/>
    <p:sldId id="282" r:id="rId20"/>
    <p:sldId id="288" r:id="rId21"/>
    <p:sldId id="289" r:id="rId22"/>
    <p:sldId id="264" r:id="rId23"/>
    <p:sldId id="278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97" r:id="rId33"/>
    <p:sldId id="299" r:id="rId34"/>
    <p:sldId id="27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B45A4-A737-4BFC-B486-6743E821F28E}" v="126" dt="2025-09-22T05:10:12.273"/>
    <p1510:client id="{7BC149F3-555D-4107-AEB4-10A5CB5F929C}" v="475" dt="2025-09-21T16:46:12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06" autoAdjust="0"/>
  </p:normalViewPr>
  <p:slideViewPr>
    <p:cSldViewPr>
      <p:cViewPr varScale="1">
        <p:scale>
          <a:sx n="98" d="100"/>
          <a:sy n="98" d="100"/>
        </p:scale>
        <p:origin x="19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MUSICAL TIME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SCRUM MASTER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ROSHNA SHIRIN M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MES24MCA-2046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21/08/2025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D2EEF9-4550-6F56-C578-2DA6202CD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812" y="1110734"/>
            <a:ext cx="83343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login using Spotify OAuth 2.0 for multiple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Travel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Generates playlists from Billboard Hot 100 based on a selected date (year, month, day)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Mood-based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Creates playlists depending on the user’s mood such as happy, sad, chill, or party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Language-based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Allows users to create playlists in preferred languages like English, Hindi, Tamil, Malayalam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D2A0-B749-589A-56FD-0ABC39C6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A65C1-054B-8300-3985-FF93FD1F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449FD-A3FF-6F2D-A41D-FEEC685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35E20B0-4881-DECA-5B78-42729B928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647" y="1293912"/>
            <a:ext cx="8382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Genre-based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Generates playlists by selecting genres such as Pop, Rock, Jazz, Classical, EDM, Hip-Hop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 Played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Converts a users recently played tracks into a new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User-friendly web dashboard for selecting features and generating playlists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Logout Feature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Secure logout option with session clearing and Spotify account sign-out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9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>
                <a:latin typeface="Times New Roman" panose="02020603050405020304" pitchFamily="18" charset="0"/>
              </a:rPr>
              <a:t>MODULE DESCRIPTION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69228"/>
            <a:ext cx="5181600" cy="365125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</a:rPr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69229"/>
            <a:ext cx="533400" cy="365125"/>
          </a:xfrm>
        </p:spPr>
        <p:txBody>
          <a:bodyPr/>
          <a:lstStyle/>
          <a:p>
            <a:fld id="{C65E9355-139B-4FED-8401-A2AF31A8FC31}" type="slidenum">
              <a:rPr lang="en-US" sz="1500" smtClean="0">
                <a:latin typeface="Times New Roman" panose="02020603050405020304" pitchFamily="18" charset="0"/>
              </a:rPr>
              <a:pPr/>
              <a:t>12</a:t>
            </a:fld>
            <a:endParaRPr lang="en-US" sz="1500" dirty="0"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84F80B-BE9E-8C9C-4EB5-A8C398BFC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0050" y="1277035"/>
            <a:ext cx="83439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Handles Spotify login using OAuth 2.0 and manages user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Provides a central interface where users can choose playlist generation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Travel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Scrapes Billboard Hot 100 for a given date and creates a playlist with top songs from that period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Mood-based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Generates playlists by mapping moods (happy, sad, chill, party) to suitable tracks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1055-D5C2-0AAE-4234-12A9A3F9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dirty="0">
                <a:latin typeface="Times New Roman" panose="02020603050405020304" pitchFamily="18" charset="0"/>
              </a:rPr>
              <a:t>MODULE DESCRIPTION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67E76-6FAD-38F5-569C-DF16C738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61AA8-BB77-F067-C4A6-AE5BDC2B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94C57F-2CD0-2B60-DF88-5C06FDC0B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33047"/>
            <a:ext cx="7924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Language-based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Creates playlists based on the user’s selected language by searching Spotify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Genre-based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Allows users to pick a genre (Pop, Rock, Jazz, Classical, EDM, Hip-Hop) and generates playlists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 Played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Fetches the use</a:t>
            </a:r>
            <a:r>
              <a:rPr lang="en-US" altLang="en-US" sz="2000" dirty="0">
                <a:latin typeface="Arial" panose="020B0604020202020204" pitchFamily="34" charset="0"/>
              </a:rPr>
              <a:t>rs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 played songs and compiles them into a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Logout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Clears user session data and provides an option to log out from both the app and Spotify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1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0E3F6C-43FD-0BC3-6F91-5E7585577A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284" y="1371600"/>
            <a:ext cx="772198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 Windows 10 / Linux (development and testing)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Python 3.x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Framework: Flask (web framework)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 End: HTML, CSS, Jinja2 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 End: Flask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Spotipy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(Spotify API integration)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Not required (session-based storage only)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Scraping: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Billboard charts)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APIs: Spotify Web API (via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Spotipy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 / Editor: Visual Studio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 Manager: pip (Python package installer)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 Git and GitHub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407"/>
            <a:ext cx="8229600" cy="838200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6</a:t>
            </a:r>
            <a:endParaRPr lang="en-IN" dirty="0"/>
          </a:p>
          <a:p>
            <a:pPr fontAlgn="ctr"/>
            <a:r>
              <a:rPr lang="en-IN" dirty="0"/>
              <a:t>Recently Played Playlist</a:t>
            </a:r>
          </a:p>
          <a:p>
            <a:pPr fontAlgn="ctr"/>
            <a:r>
              <a:rPr lang="en-US" dirty="0"/>
              <a:t>Medium</a:t>
            </a:r>
            <a:endParaRPr lang="en-IN" dirty="0"/>
          </a:p>
          <a:p>
            <a:pPr fontAlgn="ctr"/>
            <a:r>
              <a:rPr lang="en-US" dirty="0"/>
              <a:t>15</a:t>
            </a:r>
            <a:endParaRPr lang="en-IN" dirty="0"/>
          </a:p>
          <a:p>
            <a:pPr fontAlgn="ctr"/>
            <a:r>
              <a:rPr lang="en-IN" dirty="0"/>
              <a:t>planned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603177736"/>
              </p:ext>
            </p:extLst>
          </p:nvPr>
        </p:nvGraphicFramePr>
        <p:xfrm>
          <a:off x="489375" y="1219200"/>
          <a:ext cx="8165225" cy="4990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 Authentication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Dashboard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Mood-based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</a:t>
                      </a:r>
                      <a:r>
                        <a:rPr lang="en" dirty="0"/>
                        <a:t>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Language-based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Genre-based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Recently Played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88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540FF-4C2A-1CEC-DBA4-E3476B5D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ED02-91B9-D92F-3392-7824E21B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8010-52DA-8154-2659-D9046E86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A0CCD-0FA4-7443-9F58-F25182C1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E83CC-8E79-CCA9-41FA-C83D88D8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6DB15D4F-9754-4A62-F7F5-730272877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030990"/>
              </p:ext>
            </p:extLst>
          </p:nvPr>
        </p:nvGraphicFramePr>
        <p:xfrm>
          <a:off x="533400" y="1219201"/>
          <a:ext cx="8121200" cy="4718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3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Playlist Management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2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Error Handling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UI/UX Enhancements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803459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Documentation &amp; Reports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36634"/>
                  </a:ext>
                </a:extLst>
              </a:tr>
              <a:tr h="11137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Future Enhancements (Optional)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6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3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215"/>
            <a:ext cx="8229600" cy="653985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9" y="1179127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049335942"/>
              </p:ext>
            </p:extLst>
          </p:nvPr>
        </p:nvGraphicFramePr>
        <p:xfrm>
          <a:off x="507816" y="1141039"/>
          <a:ext cx="8143125" cy="43453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1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Log in with </a:t>
                      </a:r>
                      <a:r>
                        <a:rPr lang="en-IN" sz="1100" dirty="0" err="1"/>
                        <a:t>spotify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Access my playlists securely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/>
                        <a:t>Log out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Protect my account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/>
                        <a:t>See a dashboard 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choose how to create a playlist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1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Select a date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Get songs from that time period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7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Pick a mood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Listen to music that matches my feeling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3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6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Choose a language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Hear songs in my preferred language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Select a genre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Explore music I like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9F7FE-6B22-188F-D5DD-D0D1A8BAE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734B-6C0B-82A1-1296-CFC18534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215"/>
            <a:ext cx="8229600" cy="653985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1964-6050-81CA-3351-22313D9D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9" y="1179127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D29B1-28CC-DD3A-1442-13055C7A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472B5-9E39-FF94-FA56-F5E03F20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3DCBC267-2B6B-3DFD-E982-0B395F866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466144"/>
              </p:ext>
            </p:extLst>
          </p:nvPr>
        </p:nvGraphicFramePr>
        <p:xfrm>
          <a:off x="530228" y="1309127"/>
          <a:ext cx="8143125" cy="28213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8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User recently played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Save recent songs as a playlist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9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Save playlists automatically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Access them later on </a:t>
                      </a:r>
                      <a:r>
                        <a:rPr lang="en-IN" sz="1100" dirty="0" err="1"/>
                        <a:t>spotify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Get alerts when no songs are found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Try another option quickly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1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Open playlist link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Play it directly on </a:t>
                      </a:r>
                      <a:r>
                        <a:rPr lang="en-IN" sz="1100" dirty="0" err="1"/>
                        <a:t>spotify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36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C2970-D3FE-8AA2-D86F-B5C13F0D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26751-4445-BBDD-C506-7F36958A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95;p30">
            <a:extLst>
              <a:ext uri="{FF2B5EF4-FFF2-40B4-BE49-F238E27FC236}">
                <a16:creationId xmlns:a16="http://schemas.microsoft.com/office/drawing/2014/main" id="{6533E687-796D-1FFC-DE3E-E3AD251BB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436513"/>
              </p:ext>
            </p:extLst>
          </p:nvPr>
        </p:nvGraphicFramePr>
        <p:xfrm>
          <a:off x="490451" y="1184656"/>
          <a:ext cx="8063500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2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9655D1D-378B-9001-1D22-002AEC4C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C10D2D-F186-6C3A-487A-7110291C9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02714"/>
              </p:ext>
            </p:extLst>
          </p:nvPr>
        </p:nvGraphicFramePr>
        <p:xfrm>
          <a:off x="490451" y="2811813"/>
          <a:ext cx="8063500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328704064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422677835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608691066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974790050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1707660099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497344502"/>
                    </a:ext>
                  </a:extLst>
                </a:gridCol>
              </a:tblGrid>
              <a:tr h="3641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2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48726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7609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1223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30938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7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1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1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RESHMI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B21FE-3E12-E268-B5D7-165C283E3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76B65-D70A-9BEF-DAF8-00F89E17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AE2F-2C75-CFC9-C18B-BC1719B3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395;p30">
            <a:extLst>
              <a:ext uri="{FF2B5EF4-FFF2-40B4-BE49-F238E27FC236}">
                <a16:creationId xmlns:a16="http://schemas.microsoft.com/office/drawing/2014/main" id="{E50911FE-652B-FEFA-8534-A1118B24A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805597"/>
              </p:ext>
            </p:extLst>
          </p:nvPr>
        </p:nvGraphicFramePr>
        <p:xfrm>
          <a:off x="437662" y="1143000"/>
          <a:ext cx="8063500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2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4306D18-7694-7F2F-C7B6-C05EEE6D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47C3A5-96BD-33AD-1937-91E116838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67928"/>
              </p:ext>
            </p:extLst>
          </p:nvPr>
        </p:nvGraphicFramePr>
        <p:xfrm>
          <a:off x="437662" y="1874490"/>
          <a:ext cx="80635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328704064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422677835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608691066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974790050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1707660099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497344502"/>
                    </a:ext>
                  </a:extLst>
                </a:gridCol>
              </a:tblGrid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Sprint 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    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planned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48726"/>
                  </a:ext>
                </a:extLst>
              </a:tr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9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16/09/2025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17/09/2025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009137"/>
                  </a:ext>
                </a:extLst>
              </a:tr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19/09/2025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22/09/2025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0141"/>
                  </a:ext>
                </a:extLst>
              </a:tr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3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31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FA2A5-347A-499E-D6C4-954D75436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8A3C-0C9C-FE40-C157-6DEF7224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E77F-EDF0-9496-86D8-790BB627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36B7-E923-06E9-38CD-4F1A6192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Google Shape;409;p32">
            <a:extLst>
              <a:ext uri="{FF2B5EF4-FFF2-40B4-BE49-F238E27FC236}">
                <a16:creationId xmlns:a16="http://schemas.microsoft.com/office/drawing/2014/main" id="{16D4C25D-4ABC-5408-51E7-DA49DEEBDD86}"/>
              </a:ext>
            </a:extLst>
          </p:cNvPr>
          <p:cNvGraphicFramePr/>
          <p:nvPr/>
        </p:nvGraphicFramePr>
        <p:xfrm>
          <a:off x="266700" y="1508125"/>
          <a:ext cx="8610600" cy="27221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700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64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User authentication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7/8/2025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r>
                        <a:rPr lang="en-IN" sz="1000" dirty="0"/>
                        <a:t>5/8/25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96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60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382076550"/>
              </p:ext>
            </p:extLst>
          </p:nvPr>
        </p:nvGraphicFramePr>
        <p:xfrm>
          <a:off x="266700" y="1508125"/>
          <a:ext cx="8610600" cy="38449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700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64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Mood based playlist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24/8/25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Playlist management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26/8/25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5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Documents and reports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28/8/25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574671"/>
                  </a:ext>
                </a:extLst>
              </a:tr>
              <a:tr h="4675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Error handling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30/8/25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464"/>
                  </a:ext>
                </a:extLst>
              </a:tr>
              <a:tr h="4675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More features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5/9/25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89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4E32E-B4A2-69EB-8BE5-3C7CC690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0D9D-A5A3-7428-A651-12B54A1D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</a:t>
            </a:r>
            <a:r>
              <a:rPr lang="en-US" dirty="0"/>
              <a:t> FLOW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55010-C63F-4C01-65F5-2FBC3037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5FD14-26F5-684C-D8C9-706D3746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94E9B-5EE6-25C6-759B-62E3D761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4" y="1371600"/>
            <a:ext cx="74390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6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3B75-C5BF-7EA5-26CF-D25B7B65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pic>
        <p:nvPicPr>
          <p:cNvPr id="6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5D2C76F-9E4E-C579-67BC-9148313A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231" y="1146748"/>
            <a:ext cx="7620843" cy="4435017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DEC03-76F0-712E-40E4-B5BAA238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E5AF5-53BE-8D97-DDCD-96F79ED0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2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8DAB-524F-72DA-EF66-947F9F63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Main.py</a:t>
            </a:r>
          </a:p>
        </p:txBody>
      </p:sp>
      <p:pic>
        <p:nvPicPr>
          <p:cNvPr id="6" name="Content Placeholder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9682D68-E34C-965D-1934-92D763B8F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853" y="1986262"/>
            <a:ext cx="4572000" cy="1112108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EE724-3376-3C6E-8970-D5539372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0FBBE-B4F7-5DCB-D26E-480B20DD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40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D776-2EC4-3DB2-CB5D-74AF2208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Utils.py</a:t>
            </a:r>
          </a:p>
        </p:txBody>
      </p:sp>
      <p:pic>
        <p:nvPicPr>
          <p:cNvPr id="6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F2ADB51-81E3-B795-1E8F-2142A72D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41" y="1156522"/>
            <a:ext cx="8225117" cy="4822263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D65BD-93C4-DA7C-5A1E-612FFD72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8572E-2101-307D-3B9D-2B6B991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79E4-4A10-7BB1-42A6-22F30DC4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Time_travel.py</a:t>
            </a:r>
          </a:p>
        </p:txBody>
      </p:sp>
      <p:pic>
        <p:nvPicPr>
          <p:cNvPr id="6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39F250A-2636-F0B0-61F3-984C5C5A8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285" y="1146063"/>
            <a:ext cx="7362048" cy="5056094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20016-5ADD-B27E-AB2D-B08A1E47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1DB6F-5F19-D5A2-43E0-B674A017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28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2496-71A2-AA90-7419-D03F5E3D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Time_travel.py</a:t>
            </a:r>
            <a:endParaRPr lang="en-US" dirty="0"/>
          </a:p>
        </p:txBody>
      </p:sp>
      <p:pic>
        <p:nvPicPr>
          <p:cNvPr id="6" name="Content Placeholder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4022972-F13A-3F3F-A4D7-53B0982FD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3" y="1143179"/>
            <a:ext cx="7918174" cy="4629218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66B3F-A60D-9B8A-E7C2-CDEC1D7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1CAB9-70D0-8406-7A2B-7D5DBE89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67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FA09-EE9A-7848-E804-D8AEACD2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Time_travel.py</a:t>
            </a:r>
            <a:endParaRPr lang="en-US" dirty="0"/>
          </a:p>
        </p:txBody>
      </p:sp>
      <p:pic>
        <p:nvPicPr>
          <p:cNvPr id="6" name="Content Placeholder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5ED87549-956D-9FBD-75ED-921E2AB28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41" y="1378203"/>
            <a:ext cx="8225117" cy="4580606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19F4E-8327-387D-CB1C-3307BE90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0E18B-8136-97C9-2EC8-9F94F93D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3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Sprint Backlog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700" dirty="0">
                <a:latin typeface="Times New Roman" panose="02020603050405020304" pitchFamily="18" charset="0"/>
              </a:rPr>
              <a:t>Work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D010-55C5-1CB5-B090-4DDA7114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Time_travel.py</a:t>
            </a:r>
            <a:endParaRPr lang="en-US" dirty="0"/>
          </a:p>
        </p:txBody>
      </p:sp>
      <p:pic>
        <p:nvPicPr>
          <p:cNvPr id="6" name="Content Placeholder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F07F236D-0470-D427-C928-1A8D6EF9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43" y="1148639"/>
            <a:ext cx="8225115" cy="483803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441B5-A04C-2629-7F77-C30902D7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942A7-DA71-5F0F-36A4-E7849AB1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01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773F-B8FF-A7E5-6BCE-D6D17249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Time_travel.py</a:t>
            </a:r>
            <a:endParaRPr lang="en-US" dirty="0"/>
          </a:p>
        </p:txBody>
      </p:sp>
      <p:pic>
        <p:nvPicPr>
          <p:cNvPr id="6" name="Content Placeholder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2C7343E-459E-B721-DF30-7942D52E2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41" y="1317690"/>
            <a:ext cx="8225117" cy="4757663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5DA52-A2AF-71E9-BF70-7B4604F2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C863F-B400-8925-7E29-2415B9C1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79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9098-D7C2-B30E-8A5B-A177A746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Mood.py</a:t>
            </a:r>
            <a:endParaRPr lang="en-US" dirty="0"/>
          </a:p>
        </p:txBody>
      </p:sp>
      <p:pic>
        <p:nvPicPr>
          <p:cNvPr id="6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036F9E0-1958-E547-BDE0-B4DDE1036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14" y="1166280"/>
            <a:ext cx="8183215" cy="4606401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49AAC-FCEA-A862-99F2-31DC3CF1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CBDF-8EFD-B0D7-9960-C2BE947E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0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40A1-4F17-0BB8-AF42-7E1A29A2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Mood.py</a:t>
            </a:r>
            <a:endParaRPr lang="en-US" dirty="0"/>
          </a:p>
        </p:txBody>
      </p:sp>
      <p:pic>
        <p:nvPicPr>
          <p:cNvPr id="6" name="Content Placeholder 5" descr="A computer screen shot of white text&#10;&#10;AI-generated content may be incorrect.">
            <a:extLst>
              <a:ext uri="{FF2B5EF4-FFF2-40B4-BE49-F238E27FC236}">
                <a16:creationId xmlns:a16="http://schemas.microsoft.com/office/drawing/2014/main" id="{B037747D-0666-0AEA-B26B-E1570D0DC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05" y="1122970"/>
            <a:ext cx="8077003" cy="4251281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E3E8E-74CE-91D3-EB88-2A862155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A161C-75DC-37F5-75BE-EF693318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MUSICAL TIME MACHINE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75904"/>
            <a:ext cx="8807336" cy="4948932"/>
          </a:xfrm>
        </p:spPr>
        <p:txBody>
          <a:bodyPr/>
          <a:lstStyle/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C7BE20C-6DA6-194F-C3D2-CB5214E5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41352"/>
            <a:ext cx="533400" cy="923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876924-6775-CAD1-38D7-F3D7EF2ED07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200" y="1278523"/>
            <a:ext cx="762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Musical Time Machine is a Flask-based web application integrated with Spotify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Allows users to log in with their Spotify account using OAuth 2.0.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Generates personalized playlists based 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Time Travel (Billboard Hot 100 by date)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Mood (Happy, Sad, Chill, Party)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Language (English, Hindi, Tamil, Malayalam,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Genre (Pop, Rock, Jazz, EDM,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Recently Played history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989D-8E07-A827-B673-7146136B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MUSICAL TIME MACHINE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7325-D287-1510-DDB1-A670429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CE94-DFC7-AD2B-05D2-C9FAB00A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74C948-8C97-21F5-4538-0FF4232632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8619" y="1803231"/>
            <a:ext cx="814818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Spotipy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(Python client for Spotify Web API) for playlist creation.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Billboard Hot 100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historical top English songs.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support for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languages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Spotify’s search and market-based queries.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interactive web dashboard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(HTML + CSS + Flask templates).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integration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development with Flask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scraping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Multi-user authentication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7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</a:rPr>
              <a:t>To develop a web-based playlist generator using Flask and Spotify API.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implement secure user authentication with Spotify OAuth (multi-user support).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provide multiple ways for users to create playlists: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</a:rPr>
              <a:t>Based on Billboard charts (time travel feature).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</a:rPr>
              <a:t>By mood, language, and genre preferences.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</a:rPr>
              <a:t>From recently played songs.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integrate web scraping (Billboard Hot 100) for historical data.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practice and demonstrate concepts of API integration, data handling, and web development.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create a user-friendly dashboard for playlist generation.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80CC63-E12F-EE56-4C9A-4AAD6D2C6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633954"/>
            <a:ext cx="84582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</a:rPr>
              <a:t>Users rely on Spotify app or website for listening to music and creating playlists.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Spotify provides curated playlists (e.g., Daily Mix, Release Radar, Mood/Genre playlists).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Recently Played section is available but not automatically converted into playlists.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No option to time travel to past music charts (e.g., Billboard Hot 100 by date).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Limited support for multi-language playlist creation in one place.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Users need to manually search and add songs to playlists.</a:t>
            </a:r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</a:rPr>
              <a:t>A Flask-based web application integrated with Spotify API.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Provides multi-user login using Spotify OAuth 2.0.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Allows users to generate playlists automatically based on: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Billboard Hot 100 (Time Travel)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Mood preferences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Language choices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Music genres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Recently played songs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Uses web scraping (Billboard) and Spotify search for fetching songs.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Eliminates the need for manual playlist creation.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Offers a simple, user-friendly dashboard for easy playlist generation.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36CB15-A98B-38C3-E6EC-7016C7FBCF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982" y="1388477"/>
            <a:ext cx="7848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Music is an essential part of daily life and people often look for personalized playlists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creating playlists is time-consuming and repetitive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platforms like Spotify lack a direct feature to explore past charts such as Billboard Hot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and language-based playlist creation is limited in the current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simple web-based tool that automatically generates playlists based on user preferences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Opportunity to learn and apply concepts of Flask, API integration, and web scraping in a real-world scenario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1525</Words>
  <Application>Microsoft Office PowerPoint</Application>
  <PresentationFormat>On-screen Show (4:3)</PresentationFormat>
  <Paragraphs>461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MUSICAL TIME MACHINE</vt:lpstr>
      <vt:lpstr>PRODUCT OWNER  RESHMI K  ASSISTANT PROFESSOR DEPARTMENT OF COMPUTER APPLICATIONS MES COLLEGE OF ENGINEERING, KUTTIPPURAM</vt:lpstr>
      <vt:lpstr>TABLE OF CONTENTS</vt:lpstr>
      <vt:lpstr>MUSICAL TIME MACHINE</vt:lpstr>
      <vt:lpstr>MUSICAL TIME MACHINE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PRODUCT BACKLOG</vt:lpstr>
      <vt:lpstr>PRODUCT BACKLOG</vt:lpstr>
      <vt:lpstr>USER STORY</vt:lpstr>
      <vt:lpstr>USER STORY</vt:lpstr>
      <vt:lpstr>PROJECT PLAN</vt:lpstr>
      <vt:lpstr>PROJECT PLAN</vt:lpstr>
      <vt:lpstr>SPRINT BACKLOG</vt:lpstr>
      <vt:lpstr>SPRINT BACKLOG</vt:lpstr>
      <vt:lpstr>WORK FLOW DIAGRAM</vt:lpstr>
      <vt:lpstr>App.py</vt:lpstr>
      <vt:lpstr>Main.py</vt:lpstr>
      <vt:lpstr>Utils.py</vt:lpstr>
      <vt:lpstr>Time_travel.py</vt:lpstr>
      <vt:lpstr>Time_travel.py</vt:lpstr>
      <vt:lpstr>Time_travel.py</vt:lpstr>
      <vt:lpstr>Time_travel.py</vt:lpstr>
      <vt:lpstr>Time_travel.py</vt:lpstr>
      <vt:lpstr>Mood.py</vt:lpstr>
      <vt:lpstr>Mood.py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roshnashirinm2002@gmail.com</cp:lastModifiedBy>
  <cp:revision>173</cp:revision>
  <dcterms:created xsi:type="dcterms:W3CDTF">2024-09-27T10:56:22Z</dcterms:created>
  <dcterms:modified xsi:type="dcterms:W3CDTF">2025-09-22T05:10:51Z</dcterms:modified>
</cp:coreProperties>
</file>