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Talking through the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Talking through the implementation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I have created what I have created (why and the how)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c2b0481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c2b0481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c2b04817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c2b04817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c2b04817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c2b04817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c2b04817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c2b04817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2b04817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2b04817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c2b0481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c2b0481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2b0481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2b0481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c2b04817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c2b0481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2b0481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2b0481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183800" y="1130325"/>
            <a:ext cx="67764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Development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1"/>
              <a:t>Digital Forensics Solution using a Multi-Agent System (MAS) Decentralized Architecture</a:t>
            </a:r>
            <a:endParaRPr sz="301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611850"/>
            <a:ext cx="57834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</a:t>
            </a:r>
            <a:r>
              <a:rPr lang="en"/>
              <a:t> by RMRK Consultants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Functionality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573382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32" y="1428850"/>
            <a:ext cx="4113419" cy="342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Functionality (continued)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801644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444" y="1427213"/>
            <a:ext cx="3885158" cy="34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Functionality (continued)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870914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264" y="1585938"/>
            <a:ext cx="3815887" cy="3115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Functionality (continued)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6421"/>
            <a:ext cx="3815875" cy="349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6538"/>
            <a:ext cx="4197548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Testing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21764" l="0" r="0" t="0"/>
          <a:stretch/>
        </p:blipFill>
        <p:spPr>
          <a:xfrm>
            <a:off x="2234363" y="1513975"/>
            <a:ext cx="4675276" cy="2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75" y="2797125"/>
            <a:ext cx="7795499" cy="1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13718" t="0"/>
          <a:stretch/>
        </p:blipFill>
        <p:spPr>
          <a:xfrm>
            <a:off x="561775" y="1624550"/>
            <a:ext cx="7795500" cy="10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93950" y="4523575"/>
            <a:ext cx="87561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Dataset: </a:t>
            </a:r>
            <a:r>
              <a:rPr lang="en" sz="1100">
                <a:highlight>
                  <a:srgbClr val="FFFFFF"/>
                </a:highlight>
              </a:rPr>
              <a:t>Cohen, W. (2015) Enron Email Dataset. Available from: </a:t>
            </a:r>
            <a:r>
              <a:rPr lang="en" sz="1100">
                <a:solidFill>
                  <a:srgbClr val="1155CC"/>
                </a:solidFill>
                <a:highlight>
                  <a:srgbClr val="FFFFFF"/>
                </a:highlight>
              </a:rPr>
              <a:t>https://www.cs.cmu.edu/~enron/ </a:t>
            </a:r>
            <a:r>
              <a:rPr lang="en" sz="1100">
                <a:highlight>
                  <a:srgbClr val="FFFFFF"/>
                </a:highlight>
              </a:rPr>
              <a:t>[Accessed 28 February 2024].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Unit Testing</a:t>
            </a:r>
            <a:endParaRPr sz="24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0" y="1144125"/>
            <a:ext cx="5738493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5"/>
            <a:ext cx="83682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decentralized architecture designed in Python to be a digital forensics solution for Enron Corporation’s legal team to help identify company individuals involved in suspected illegal activity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actor (herein Enron corp) can enter suspect names or categories as evidence (for a particular dataset) within the MAS, which will be used to search emails, and produce: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Frequent terms used within the respective emails,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senders of those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in the user interface aid in understanding agent activity within the 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README file discusses testing of the system with any particular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