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568D-8802-2328-7F1C-CD33A4E21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0E4E3-55A8-7474-649D-831BFBF5D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8131C-8A22-5C42-A86F-DEE86C769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6E2A4-0190-44BC-89CE-FDEAA6E4FEF2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3D896-45E6-8E32-B949-B44375A30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D374A-4576-20AE-3E7B-ECD52B96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2A5C-C719-4AB8-A066-48B319F56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909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5119F-1F4E-DF4B-3B91-FD3363E5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348CE-0B98-24FA-0C48-A0FFEBBF2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CE27B-AEA4-A566-6B46-FA8F1F92B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6E2A4-0190-44BC-89CE-FDEAA6E4FEF2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A693D-5D79-EAB6-22BA-BE2F37B96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326EC-0009-763F-F532-778A05BC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2A5C-C719-4AB8-A066-48B319F56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664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941008-3915-9CD1-E66B-62A024D0C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7E4CD-9880-1DFB-A001-D72963590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0A352-FF83-074E-E411-4F855118A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6E2A4-0190-44BC-89CE-FDEAA6E4FEF2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D78EE-7579-23DB-69BA-4AD65C3B9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64BC9-4FBA-41D2-3F7D-5E0E4717D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2A5C-C719-4AB8-A066-48B319F56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37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496E9-8E61-9389-4CAE-5542DA20A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FA52E-93D6-5583-99D9-5DEFEB1DD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2DD8B-DDF7-96B8-384D-A8268D917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6E2A4-0190-44BC-89CE-FDEAA6E4FEF2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1CBF7-2E18-753C-7BB7-E0C824B63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76F7E-23E2-8FB6-3262-F7582B13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2A5C-C719-4AB8-A066-48B319F56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28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6FBC8-844A-B921-C7A3-66271F1C6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A8FA7-9711-14B2-F192-F9635F172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7F7E0-FB2E-60FC-F4B8-530B7ACE3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6E2A4-0190-44BC-89CE-FDEAA6E4FEF2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B3154-BFE6-70D8-34F9-1453EB8B5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51197-0959-2274-1CE9-B1DB7F9B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2A5C-C719-4AB8-A066-48B319F56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532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88DE2-E6F9-D841-3DCB-F73E2E57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D09F8-B424-CF04-2485-D3B179700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C9D09-034C-9689-7195-BB43964AD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ED07F-CB38-F6ED-D533-CF79A3A0F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6E2A4-0190-44BC-89CE-FDEAA6E4FEF2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683F6-A6DF-5E5A-6987-ABC9E015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4FE34-2FA8-38C2-B1DF-CE3627E03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2A5C-C719-4AB8-A066-48B319F56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665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7760-50DD-D4FB-0AE6-8E9744BED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7F0FF-0897-CE6F-BE3E-82F69C676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9E872-3F27-0470-0A86-5DB0B7A79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319FD-C3C5-D5DE-ABC6-7685F9554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E99E65-2C38-79DE-836A-A6841AC0AC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EC3DDC-5912-857E-58C6-F34F7D772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6E2A4-0190-44BC-89CE-FDEAA6E4FEF2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FEF888-344B-FFF5-A802-1235BFBAD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061F22-2134-9F85-C23F-91F6D63B3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2A5C-C719-4AB8-A066-48B319F56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30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F5AF5-B9DF-57D0-E522-8EA7E2A3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E3E91-23E8-4D60-977A-1F57E9AD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6E2A4-0190-44BC-89CE-FDEAA6E4FEF2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3CC8D3-A9BA-1AFE-9CDF-448F7D33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9F9A0-0872-48CF-B040-A9BD79262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2A5C-C719-4AB8-A066-48B319F56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8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556B1C-8429-025E-F359-6C90A8D19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6E2A4-0190-44BC-89CE-FDEAA6E4FEF2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C471EE-F4F1-7EC6-80F6-3544F7B7E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1DF4E-C184-7A93-9166-8706D740F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2A5C-C719-4AB8-A066-48B319F56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770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F4C87-6776-C3C9-645D-44F7FF986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A1E1A-D505-3838-1E5A-FA1E4AF09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75BBED-DE16-0F00-042B-00B203DC2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23AD6-981A-CFD7-7C39-A71D453A5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6E2A4-0190-44BC-89CE-FDEAA6E4FEF2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C8271-AC2A-1197-1757-CBAC299F8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D2F2A-1707-CDF9-51C2-7CC5B5C00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2A5C-C719-4AB8-A066-48B319F56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23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6C3D-70C6-F49C-91AD-486C7698C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E3528C-C087-5145-28C5-5F9ECD11B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1ED6F-FF02-7431-F25C-1E8D90DD7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757D8-6F39-4114-5C42-8AB95305D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6E2A4-0190-44BC-89CE-FDEAA6E4FEF2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2C9A4-0272-8BAD-183A-16AAF49C6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6CE98-545D-E847-E186-94C30C96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2A5C-C719-4AB8-A066-48B319F56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418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2122C3-0D54-59E8-22E8-4658CBBD4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1007F-CCAD-87CB-B1C5-B9E720F6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97A4E-5487-9C44-86E2-CF70D8696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6E2A4-0190-44BC-89CE-FDEAA6E4FEF2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5694C-4ACF-342A-B520-0588E97D5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C8897-E439-BFBC-2283-4D3DA34B2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32A5C-C719-4AB8-A066-48B319F56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286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DE87-B124-2AE2-7969-C2281D05F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813" y="226142"/>
            <a:ext cx="9144000" cy="815924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Registration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753F1D-5921-E406-CB87-86B24DD0D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2066"/>
            <a:ext cx="12192000" cy="581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94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68A96-E7B6-EC65-234B-369CF700A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78312"/>
            <a:ext cx="10515600" cy="1325563"/>
          </a:xfrm>
        </p:spPr>
        <p:txBody>
          <a:bodyPr/>
          <a:lstStyle/>
          <a:p>
            <a:r>
              <a:rPr lang="en-IN" dirty="0"/>
              <a:t>Avatars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311DE7-EECB-558C-1BC8-1D5A3E30A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301" y="610090"/>
            <a:ext cx="9137117" cy="620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60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BE409-CF7E-1940-9062-5C57A0D60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26" y="148815"/>
            <a:ext cx="10515600" cy="1325563"/>
          </a:xfrm>
        </p:spPr>
        <p:txBody>
          <a:bodyPr/>
          <a:lstStyle/>
          <a:p>
            <a:r>
              <a:rPr lang="en-IN" dirty="0"/>
              <a:t>Login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39942C-1DBB-4A54-D0C9-71B39C5DF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143" y="148815"/>
            <a:ext cx="9563960" cy="658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7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48B07-64B5-92EB-8AFA-4A9FD85CB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71" y="0"/>
            <a:ext cx="10515600" cy="1325563"/>
          </a:xfrm>
        </p:spPr>
        <p:txBody>
          <a:bodyPr/>
          <a:lstStyle/>
          <a:p>
            <a:r>
              <a:rPr lang="en-IN" dirty="0"/>
              <a:t>Home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980D56-5CB4-8B68-833D-4BAFB1B97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81" y="1017389"/>
            <a:ext cx="11444748" cy="558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324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159C0-FB82-94F1-55B3-F420CF1AB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13" y="0"/>
            <a:ext cx="10515600" cy="1325563"/>
          </a:xfrm>
        </p:spPr>
        <p:txBody>
          <a:bodyPr/>
          <a:lstStyle/>
          <a:p>
            <a:r>
              <a:rPr lang="en-IN" dirty="0"/>
              <a:t>Homepage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CEBDF1-2A9B-22FE-213A-5D3A32289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93" y="1095938"/>
            <a:ext cx="10626213" cy="563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735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Registration page</vt:lpstr>
      <vt:lpstr>Avatars</vt:lpstr>
      <vt:lpstr>Login</vt:lpstr>
      <vt:lpstr>Home</vt:lpstr>
      <vt:lpstr>Homepage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Roshan Rony</dc:creator>
  <cp:lastModifiedBy>Roshan Rony</cp:lastModifiedBy>
  <cp:revision>1</cp:revision>
  <dcterms:created xsi:type="dcterms:W3CDTF">2025-03-10T06:55:23Z</dcterms:created>
  <dcterms:modified xsi:type="dcterms:W3CDTF">2025-03-10T07:18:01Z</dcterms:modified>
</cp:coreProperties>
</file>