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6.jpg" ContentType="image/png"/>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2" r:id="rId2"/>
    <p:sldId id="256" r:id="rId3"/>
    <p:sldId id="274" r:id="rId4"/>
    <p:sldId id="257" r:id="rId5"/>
    <p:sldId id="258" r:id="rId6"/>
    <p:sldId id="259" r:id="rId7"/>
    <p:sldId id="260" r:id="rId8"/>
    <p:sldId id="261" r:id="rId9"/>
    <p:sldId id="268" r:id="rId10"/>
    <p:sldId id="263" r:id="rId11"/>
    <p:sldId id="267" r:id="rId12"/>
    <p:sldId id="269" r:id="rId13"/>
    <p:sldId id="264" r:id="rId14"/>
    <p:sldId id="265" r:id="rId15"/>
    <p:sldId id="266"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3" d="100"/>
          <a:sy n="83" d="100"/>
        </p:scale>
        <p:origin x="1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F5E43-7909-4B30-B543-FDAAD936AF5B}"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IN"/>
        </a:p>
      </dgm:t>
    </dgm:pt>
    <dgm:pt modelId="{D4C0BCCB-4CEB-42A5-A5A1-B5A5F65F4D7A}">
      <dgm:prSet phldrT="[Text]" custT="1"/>
      <dgm:spPr/>
      <dgm:t>
        <a:bodyPr/>
        <a:lstStyle/>
        <a:p>
          <a:r>
            <a:rPr lang="en-GB" sz="2800" dirty="0" smtClean="0">
              <a:latin typeface="Times New Roman" panose="02020603050405020304" pitchFamily="18" charset="0"/>
              <a:cs typeface="Times New Roman" panose="02020603050405020304" pitchFamily="18" charset="0"/>
            </a:rPr>
            <a:t>Why R</a:t>
          </a:r>
          <a:r>
            <a:rPr lang="en-GB" sz="3300" dirty="0" smtClean="0"/>
            <a:t>?</a:t>
          </a:r>
          <a:endParaRPr lang="en-IN" sz="3300" dirty="0"/>
        </a:p>
      </dgm:t>
    </dgm:pt>
    <dgm:pt modelId="{93601F1F-9E57-4E80-9726-C7D1792C3DBE}" type="parTrans" cxnId="{5023FDFB-1767-4F19-9FFF-BBDB5959DD15}">
      <dgm:prSet/>
      <dgm:spPr/>
      <dgm:t>
        <a:bodyPr/>
        <a:lstStyle/>
        <a:p>
          <a:endParaRPr lang="en-IN"/>
        </a:p>
      </dgm:t>
    </dgm:pt>
    <dgm:pt modelId="{2805E4CE-98DF-478F-9542-DEBB740DA951}" type="sibTrans" cxnId="{5023FDFB-1767-4F19-9FFF-BBDB5959DD15}">
      <dgm:prSet/>
      <dgm:spPr/>
      <dgm:t>
        <a:bodyPr/>
        <a:lstStyle/>
        <a:p>
          <a:endParaRPr lang="en-IN"/>
        </a:p>
      </dgm:t>
    </dgm:pt>
    <dgm:pt modelId="{B317C903-3C83-4C8D-BA87-938877B7A218}">
      <dgm:prSet phldrT="[Text]"/>
      <dgm:spPr/>
      <dgm:t>
        <a:bodyPr/>
        <a:lstStyle/>
        <a:p>
          <a:r>
            <a:rPr lang="en-GB" dirty="0" smtClean="0"/>
            <a:t>Free installation</a:t>
          </a:r>
          <a:endParaRPr lang="en-IN" dirty="0"/>
        </a:p>
      </dgm:t>
    </dgm:pt>
    <dgm:pt modelId="{F60BB500-5132-4099-BAB4-11D70D9EAAC2}" type="parTrans" cxnId="{2050AEDA-F9D1-4F0F-A79B-66957FF53420}">
      <dgm:prSet/>
      <dgm:spPr/>
      <dgm:t>
        <a:bodyPr/>
        <a:lstStyle/>
        <a:p>
          <a:endParaRPr lang="en-IN"/>
        </a:p>
      </dgm:t>
    </dgm:pt>
    <dgm:pt modelId="{5029584B-3EBA-4053-96CB-E6F6F364C984}" type="sibTrans" cxnId="{2050AEDA-F9D1-4F0F-A79B-66957FF53420}">
      <dgm:prSet/>
      <dgm:spPr/>
      <dgm:t>
        <a:bodyPr/>
        <a:lstStyle/>
        <a:p>
          <a:endParaRPr lang="en-IN"/>
        </a:p>
      </dgm:t>
    </dgm:pt>
    <dgm:pt modelId="{C80341BF-990E-4BFC-A028-27ED1D0356B3}">
      <dgm:prSet phldrT="[Text]"/>
      <dgm:spPr/>
      <dgm:t>
        <a:bodyPr/>
        <a:lstStyle/>
        <a:p>
          <a:r>
            <a:rPr lang="en-GB" dirty="0" smtClean="0"/>
            <a:t>Integrate with other languages</a:t>
          </a:r>
          <a:endParaRPr lang="en-IN" dirty="0"/>
        </a:p>
      </dgm:t>
    </dgm:pt>
    <dgm:pt modelId="{C11A9866-5F14-4E74-AC6D-CEAF9D2D098A}" type="parTrans" cxnId="{94C3A3DF-DA93-4F75-AEAC-742AD489D092}">
      <dgm:prSet/>
      <dgm:spPr/>
      <dgm:t>
        <a:bodyPr/>
        <a:lstStyle/>
        <a:p>
          <a:endParaRPr lang="en-IN"/>
        </a:p>
      </dgm:t>
    </dgm:pt>
    <dgm:pt modelId="{CD7C814F-52F9-41AD-A47A-471F725A85CF}" type="sibTrans" cxnId="{94C3A3DF-DA93-4F75-AEAC-742AD489D092}">
      <dgm:prSet/>
      <dgm:spPr/>
      <dgm:t>
        <a:bodyPr/>
        <a:lstStyle/>
        <a:p>
          <a:endParaRPr lang="en-IN"/>
        </a:p>
      </dgm:t>
    </dgm:pt>
    <dgm:pt modelId="{BA7AB195-EF88-4724-A2B2-D119957F9FB7}">
      <dgm:prSet phldrT="[Text]"/>
      <dgm:spPr/>
      <dgm:t>
        <a:bodyPr/>
        <a:lstStyle/>
        <a:p>
          <a:r>
            <a:rPr lang="en-GB" dirty="0" smtClean="0"/>
            <a:t>Latest cutting edge technology</a:t>
          </a:r>
          <a:endParaRPr lang="en-IN" dirty="0"/>
        </a:p>
      </dgm:t>
    </dgm:pt>
    <dgm:pt modelId="{5EBD2E83-57D8-4FE1-B6C6-28A2AA63250D}" type="parTrans" cxnId="{FC109B1A-5852-4C20-B720-43B3F26A1BD8}">
      <dgm:prSet/>
      <dgm:spPr/>
      <dgm:t>
        <a:bodyPr/>
        <a:lstStyle/>
        <a:p>
          <a:endParaRPr lang="en-IN"/>
        </a:p>
      </dgm:t>
    </dgm:pt>
    <dgm:pt modelId="{EA464683-0137-4E42-B6D8-D81CBEAFF2F0}" type="sibTrans" cxnId="{FC109B1A-5852-4C20-B720-43B3F26A1BD8}">
      <dgm:prSet/>
      <dgm:spPr/>
      <dgm:t>
        <a:bodyPr/>
        <a:lstStyle/>
        <a:p>
          <a:endParaRPr lang="en-IN"/>
        </a:p>
      </dgm:t>
    </dgm:pt>
    <dgm:pt modelId="{53F36326-66B5-419A-8FA8-A29B28B11C8D}">
      <dgm:prSet phldrT="[Text]"/>
      <dgm:spPr/>
      <dgm:t>
        <a:bodyPr/>
        <a:lstStyle/>
        <a:p>
          <a:r>
            <a:rPr lang="en-GB" dirty="0" smtClean="0"/>
            <a:t>Platform independent</a:t>
          </a:r>
          <a:endParaRPr lang="en-IN" dirty="0"/>
        </a:p>
      </dgm:t>
    </dgm:pt>
    <dgm:pt modelId="{FD43010E-F7F3-4964-B511-C0006A2DA517}" type="parTrans" cxnId="{73E26637-8BE6-4604-A70E-747E808C3674}">
      <dgm:prSet/>
      <dgm:spPr/>
      <dgm:t>
        <a:bodyPr/>
        <a:lstStyle/>
        <a:p>
          <a:endParaRPr lang="en-IN"/>
        </a:p>
      </dgm:t>
    </dgm:pt>
    <dgm:pt modelId="{D3B21835-4881-4ABD-AB94-C9AB847B1A37}" type="sibTrans" cxnId="{73E26637-8BE6-4604-A70E-747E808C3674}">
      <dgm:prSet/>
      <dgm:spPr/>
      <dgm:t>
        <a:bodyPr/>
        <a:lstStyle/>
        <a:p>
          <a:endParaRPr lang="en-IN"/>
        </a:p>
      </dgm:t>
    </dgm:pt>
    <dgm:pt modelId="{C1435715-AE55-43B9-BA3E-3489440BF38B}" type="pres">
      <dgm:prSet presAssocID="{D0FF5E43-7909-4B30-B543-FDAAD936AF5B}" presName="Name0" presStyleCnt="0">
        <dgm:presLayoutVars>
          <dgm:chMax val="1"/>
          <dgm:dir/>
          <dgm:animLvl val="ctr"/>
          <dgm:resizeHandles val="exact"/>
        </dgm:presLayoutVars>
      </dgm:prSet>
      <dgm:spPr/>
      <dgm:t>
        <a:bodyPr/>
        <a:lstStyle/>
        <a:p>
          <a:endParaRPr lang="en-IN"/>
        </a:p>
      </dgm:t>
    </dgm:pt>
    <dgm:pt modelId="{9A693D76-94E9-4F06-A023-7ED4A3BC5D26}" type="pres">
      <dgm:prSet presAssocID="{D4C0BCCB-4CEB-42A5-A5A1-B5A5F65F4D7A}" presName="centerShape" presStyleLbl="node0" presStyleIdx="0" presStyleCnt="1" custScaleX="145738"/>
      <dgm:spPr/>
      <dgm:t>
        <a:bodyPr/>
        <a:lstStyle/>
        <a:p>
          <a:endParaRPr lang="en-IN"/>
        </a:p>
      </dgm:t>
    </dgm:pt>
    <dgm:pt modelId="{2122BF1A-005C-4DEF-8650-C71364D72268}" type="pres">
      <dgm:prSet presAssocID="{F60BB500-5132-4099-BAB4-11D70D9EAAC2}" presName="parTrans" presStyleLbl="sibTrans2D1" presStyleIdx="0" presStyleCnt="4"/>
      <dgm:spPr/>
      <dgm:t>
        <a:bodyPr/>
        <a:lstStyle/>
        <a:p>
          <a:endParaRPr lang="en-IN"/>
        </a:p>
      </dgm:t>
    </dgm:pt>
    <dgm:pt modelId="{011F1363-F00E-4EE8-AA8F-9451AB3AC9FB}" type="pres">
      <dgm:prSet presAssocID="{F60BB500-5132-4099-BAB4-11D70D9EAAC2}" presName="connectorText" presStyleLbl="sibTrans2D1" presStyleIdx="0" presStyleCnt="4"/>
      <dgm:spPr/>
      <dgm:t>
        <a:bodyPr/>
        <a:lstStyle/>
        <a:p>
          <a:endParaRPr lang="en-IN"/>
        </a:p>
      </dgm:t>
    </dgm:pt>
    <dgm:pt modelId="{69F5AFD9-797F-4F14-9346-A682CDD9510B}" type="pres">
      <dgm:prSet presAssocID="{B317C903-3C83-4C8D-BA87-938877B7A218}" presName="node" presStyleLbl="node1" presStyleIdx="0" presStyleCnt="4" custScaleX="235307" custRadScaleRad="95829" custRadScaleInc="-2407">
        <dgm:presLayoutVars>
          <dgm:bulletEnabled val="1"/>
        </dgm:presLayoutVars>
      </dgm:prSet>
      <dgm:spPr/>
      <dgm:t>
        <a:bodyPr/>
        <a:lstStyle/>
        <a:p>
          <a:endParaRPr lang="en-IN"/>
        </a:p>
      </dgm:t>
    </dgm:pt>
    <dgm:pt modelId="{041477E7-BF62-45D6-AA61-E88DC5BDDD7C}" type="pres">
      <dgm:prSet presAssocID="{C11A9866-5F14-4E74-AC6D-CEAF9D2D098A}" presName="parTrans" presStyleLbl="sibTrans2D1" presStyleIdx="1" presStyleCnt="4"/>
      <dgm:spPr/>
      <dgm:t>
        <a:bodyPr/>
        <a:lstStyle/>
        <a:p>
          <a:endParaRPr lang="en-IN"/>
        </a:p>
      </dgm:t>
    </dgm:pt>
    <dgm:pt modelId="{DBD2172A-0520-42AF-AEB4-C665ACD6BB5A}" type="pres">
      <dgm:prSet presAssocID="{C11A9866-5F14-4E74-AC6D-CEAF9D2D098A}" presName="connectorText" presStyleLbl="sibTrans2D1" presStyleIdx="1" presStyleCnt="4"/>
      <dgm:spPr/>
      <dgm:t>
        <a:bodyPr/>
        <a:lstStyle/>
        <a:p>
          <a:endParaRPr lang="en-IN"/>
        </a:p>
      </dgm:t>
    </dgm:pt>
    <dgm:pt modelId="{2C03BD6D-59ED-46C8-8B1A-1DF4A028F419}" type="pres">
      <dgm:prSet presAssocID="{C80341BF-990E-4BFC-A028-27ED1D0356B3}" presName="node" presStyleLbl="node1" presStyleIdx="1" presStyleCnt="4" custScaleX="229941" custRadScaleRad="177820" custRadScaleInc="-3592">
        <dgm:presLayoutVars>
          <dgm:bulletEnabled val="1"/>
        </dgm:presLayoutVars>
      </dgm:prSet>
      <dgm:spPr/>
      <dgm:t>
        <a:bodyPr/>
        <a:lstStyle/>
        <a:p>
          <a:endParaRPr lang="en-IN"/>
        </a:p>
      </dgm:t>
    </dgm:pt>
    <dgm:pt modelId="{B374DA13-3422-4C0D-B320-788E4485EC56}" type="pres">
      <dgm:prSet presAssocID="{5EBD2E83-57D8-4FE1-B6C6-28A2AA63250D}" presName="parTrans" presStyleLbl="sibTrans2D1" presStyleIdx="2" presStyleCnt="4"/>
      <dgm:spPr/>
      <dgm:t>
        <a:bodyPr/>
        <a:lstStyle/>
        <a:p>
          <a:endParaRPr lang="en-IN"/>
        </a:p>
      </dgm:t>
    </dgm:pt>
    <dgm:pt modelId="{7A27152F-4735-461E-8E3D-68C0EAF1AA0F}" type="pres">
      <dgm:prSet presAssocID="{5EBD2E83-57D8-4FE1-B6C6-28A2AA63250D}" presName="connectorText" presStyleLbl="sibTrans2D1" presStyleIdx="2" presStyleCnt="4"/>
      <dgm:spPr/>
      <dgm:t>
        <a:bodyPr/>
        <a:lstStyle/>
        <a:p>
          <a:endParaRPr lang="en-IN"/>
        </a:p>
      </dgm:t>
    </dgm:pt>
    <dgm:pt modelId="{9EE17203-8991-4072-BE47-1AFDDFA2AE90}" type="pres">
      <dgm:prSet presAssocID="{BA7AB195-EF88-4724-A2B2-D119957F9FB7}" presName="node" presStyleLbl="node1" presStyleIdx="2" presStyleCnt="4" custScaleX="242252" custRadScaleRad="92642">
        <dgm:presLayoutVars>
          <dgm:bulletEnabled val="1"/>
        </dgm:presLayoutVars>
      </dgm:prSet>
      <dgm:spPr/>
      <dgm:t>
        <a:bodyPr/>
        <a:lstStyle/>
        <a:p>
          <a:endParaRPr lang="en-IN"/>
        </a:p>
      </dgm:t>
    </dgm:pt>
    <dgm:pt modelId="{8904418D-906C-412D-96A2-6283B1DD1DDD}" type="pres">
      <dgm:prSet presAssocID="{FD43010E-F7F3-4964-B511-C0006A2DA517}" presName="parTrans" presStyleLbl="sibTrans2D1" presStyleIdx="3" presStyleCnt="4"/>
      <dgm:spPr/>
      <dgm:t>
        <a:bodyPr/>
        <a:lstStyle/>
        <a:p>
          <a:endParaRPr lang="en-IN"/>
        </a:p>
      </dgm:t>
    </dgm:pt>
    <dgm:pt modelId="{645E631B-B8B4-4ACD-91D4-6B1A375FD8A1}" type="pres">
      <dgm:prSet presAssocID="{FD43010E-F7F3-4964-B511-C0006A2DA517}" presName="connectorText" presStyleLbl="sibTrans2D1" presStyleIdx="3" presStyleCnt="4"/>
      <dgm:spPr/>
      <dgm:t>
        <a:bodyPr/>
        <a:lstStyle/>
        <a:p>
          <a:endParaRPr lang="en-IN"/>
        </a:p>
      </dgm:t>
    </dgm:pt>
    <dgm:pt modelId="{22C0FEC4-47C3-48C9-B2DB-9AC0233BBA3A}" type="pres">
      <dgm:prSet presAssocID="{53F36326-66B5-419A-8FA8-A29B28B11C8D}" presName="node" presStyleLbl="node1" presStyleIdx="3" presStyleCnt="4" custScaleX="220828" custRadScaleRad="168725" custRadScaleInc="1622">
        <dgm:presLayoutVars>
          <dgm:bulletEnabled val="1"/>
        </dgm:presLayoutVars>
      </dgm:prSet>
      <dgm:spPr/>
      <dgm:t>
        <a:bodyPr/>
        <a:lstStyle/>
        <a:p>
          <a:endParaRPr lang="en-IN"/>
        </a:p>
      </dgm:t>
    </dgm:pt>
  </dgm:ptLst>
  <dgm:cxnLst>
    <dgm:cxn modelId="{FC109B1A-5852-4C20-B720-43B3F26A1BD8}" srcId="{D4C0BCCB-4CEB-42A5-A5A1-B5A5F65F4D7A}" destId="{BA7AB195-EF88-4724-A2B2-D119957F9FB7}" srcOrd="2" destOrd="0" parTransId="{5EBD2E83-57D8-4FE1-B6C6-28A2AA63250D}" sibTransId="{EA464683-0137-4E42-B6D8-D81CBEAFF2F0}"/>
    <dgm:cxn modelId="{208ADEEA-CD62-4E1E-BFD3-E085801CC922}" type="presOf" srcId="{5EBD2E83-57D8-4FE1-B6C6-28A2AA63250D}" destId="{B374DA13-3422-4C0D-B320-788E4485EC56}" srcOrd="0" destOrd="0" presId="urn:microsoft.com/office/officeart/2005/8/layout/radial5"/>
    <dgm:cxn modelId="{2226490A-1E61-4614-9617-D9E0BA5E6476}" type="presOf" srcId="{B317C903-3C83-4C8D-BA87-938877B7A218}" destId="{69F5AFD9-797F-4F14-9346-A682CDD9510B}" srcOrd="0" destOrd="0" presId="urn:microsoft.com/office/officeart/2005/8/layout/radial5"/>
    <dgm:cxn modelId="{E602A134-CC66-43D8-9C50-36A3DE3924CE}" type="presOf" srcId="{C11A9866-5F14-4E74-AC6D-CEAF9D2D098A}" destId="{DBD2172A-0520-42AF-AEB4-C665ACD6BB5A}" srcOrd="1" destOrd="0" presId="urn:microsoft.com/office/officeart/2005/8/layout/radial5"/>
    <dgm:cxn modelId="{73E26637-8BE6-4604-A70E-747E808C3674}" srcId="{D4C0BCCB-4CEB-42A5-A5A1-B5A5F65F4D7A}" destId="{53F36326-66B5-419A-8FA8-A29B28B11C8D}" srcOrd="3" destOrd="0" parTransId="{FD43010E-F7F3-4964-B511-C0006A2DA517}" sibTransId="{D3B21835-4881-4ABD-AB94-C9AB847B1A37}"/>
    <dgm:cxn modelId="{94C3A3DF-DA93-4F75-AEAC-742AD489D092}" srcId="{D4C0BCCB-4CEB-42A5-A5A1-B5A5F65F4D7A}" destId="{C80341BF-990E-4BFC-A028-27ED1D0356B3}" srcOrd="1" destOrd="0" parTransId="{C11A9866-5F14-4E74-AC6D-CEAF9D2D098A}" sibTransId="{CD7C814F-52F9-41AD-A47A-471F725A85CF}"/>
    <dgm:cxn modelId="{48145219-3636-4E6A-AF4A-A3E578217A11}" type="presOf" srcId="{D4C0BCCB-4CEB-42A5-A5A1-B5A5F65F4D7A}" destId="{9A693D76-94E9-4F06-A023-7ED4A3BC5D26}" srcOrd="0" destOrd="0" presId="urn:microsoft.com/office/officeart/2005/8/layout/radial5"/>
    <dgm:cxn modelId="{1BE59A07-0779-47D4-9351-F37D4DE896CD}" type="presOf" srcId="{D0FF5E43-7909-4B30-B543-FDAAD936AF5B}" destId="{C1435715-AE55-43B9-BA3E-3489440BF38B}" srcOrd="0" destOrd="0" presId="urn:microsoft.com/office/officeart/2005/8/layout/radial5"/>
    <dgm:cxn modelId="{6DFBD689-4EEA-4DB9-BE2C-68FB9002E7D7}" type="presOf" srcId="{FD43010E-F7F3-4964-B511-C0006A2DA517}" destId="{8904418D-906C-412D-96A2-6283B1DD1DDD}" srcOrd="0" destOrd="0" presId="urn:microsoft.com/office/officeart/2005/8/layout/radial5"/>
    <dgm:cxn modelId="{86E5CE41-7AA5-4518-BA7A-56A4A3B0A4B2}" type="presOf" srcId="{F60BB500-5132-4099-BAB4-11D70D9EAAC2}" destId="{011F1363-F00E-4EE8-AA8F-9451AB3AC9FB}" srcOrd="1" destOrd="0" presId="urn:microsoft.com/office/officeart/2005/8/layout/radial5"/>
    <dgm:cxn modelId="{5908848E-DAA8-4D5E-92FC-38ACF7C69FDB}" type="presOf" srcId="{F60BB500-5132-4099-BAB4-11D70D9EAAC2}" destId="{2122BF1A-005C-4DEF-8650-C71364D72268}" srcOrd="0" destOrd="0" presId="urn:microsoft.com/office/officeart/2005/8/layout/radial5"/>
    <dgm:cxn modelId="{1269B089-9C92-42CE-97D7-22F4358D39BB}" type="presOf" srcId="{53F36326-66B5-419A-8FA8-A29B28B11C8D}" destId="{22C0FEC4-47C3-48C9-B2DB-9AC0233BBA3A}" srcOrd="0" destOrd="0" presId="urn:microsoft.com/office/officeart/2005/8/layout/radial5"/>
    <dgm:cxn modelId="{5023FDFB-1767-4F19-9FFF-BBDB5959DD15}" srcId="{D0FF5E43-7909-4B30-B543-FDAAD936AF5B}" destId="{D4C0BCCB-4CEB-42A5-A5A1-B5A5F65F4D7A}" srcOrd="0" destOrd="0" parTransId="{93601F1F-9E57-4E80-9726-C7D1792C3DBE}" sibTransId="{2805E4CE-98DF-478F-9542-DEBB740DA951}"/>
    <dgm:cxn modelId="{B8416BF1-A525-4108-AD2E-B14BC2DB4A2A}" type="presOf" srcId="{BA7AB195-EF88-4724-A2B2-D119957F9FB7}" destId="{9EE17203-8991-4072-BE47-1AFDDFA2AE90}" srcOrd="0" destOrd="0" presId="urn:microsoft.com/office/officeart/2005/8/layout/radial5"/>
    <dgm:cxn modelId="{2050AEDA-F9D1-4F0F-A79B-66957FF53420}" srcId="{D4C0BCCB-4CEB-42A5-A5A1-B5A5F65F4D7A}" destId="{B317C903-3C83-4C8D-BA87-938877B7A218}" srcOrd="0" destOrd="0" parTransId="{F60BB500-5132-4099-BAB4-11D70D9EAAC2}" sibTransId="{5029584B-3EBA-4053-96CB-E6F6F364C984}"/>
    <dgm:cxn modelId="{ED0BBF95-884E-499F-9564-821C1AC6F5E6}" type="presOf" srcId="{C11A9866-5F14-4E74-AC6D-CEAF9D2D098A}" destId="{041477E7-BF62-45D6-AA61-E88DC5BDDD7C}" srcOrd="0" destOrd="0" presId="urn:microsoft.com/office/officeart/2005/8/layout/radial5"/>
    <dgm:cxn modelId="{CFEA9A43-0804-473A-BA1E-97E1A34D435E}" type="presOf" srcId="{C80341BF-990E-4BFC-A028-27ED1D0356B3}" destId="{2C03BD6D-59ED-46C8-8B1A-1DF4A028F419}" srcOrd="0" destOrd="0" presId="urn:microsoft.com/office/officeart/2005/8/layout/radial5"/>
    <dgm:cxn modelId="{063447E5-490A-4A74-BCB7-6C2DF5BAD669}" type="presOf" srcId="{FD43010E-F7F3-4964-B511-C0006A2DA517}" destId="{645E631B-B8B4-4ACD-91D4-6B1A375FD8A1}" srcOrd="1" destOrd="0" presId="urn:microsoft.com/office/officeart/2005/8/layout/radial5"/>
    <dgm:cxn modelId="{0FC9CF1C-D5E3-467D-A5FB-CA99CF21E31D}" type="presOf" srcId="{5EBD2E83-57D8-4FE1-B6C6-28A2AA63250D}" destId="{7A27152F-4735-461E-8E3D-68C0EAF1AA0F}" srcOrd="1" destOrd="0" presId="urn:microsoft.com/office/officeart/2005/8/layout/radial5"/>
    <dgm:cxn modelId="{C1D69CFD-0D20-44B4-B176-09AEF1ADF85C}" type="presParOf" srcId="{C1435715-AE55-43B9-BA3E-3489440BF38B}" destId="{9A693D76-94E9-4F06-A023-7ED4A3BC5D26}" srcOrd="0" destOrd="0" presId="urn:microsoft.com/office/officeart/2005/8/layout/radial5"/>
    <dgm:cxn modelId="{83FD017E-941A-4D8A-A51D-0AFD18DE3863}" type="presParOf" srcId="{C1435715-AE55-43B9-BA3E-3489440BF38B}" destId="{2122BF1A-005C-4DEF-8650-C71364D72268}" srcOrd="1" destOrd="0" presId="urn:microsoft.com/office/officeart/2005/8/layout/radial5"/>
    <dgm:cxn modelId="{062D51DD-C99C-48AB-A706-B32294D17F93}" type="presParOf" srcId="{2122BF1A-005C-4DEF-8650-C71364D72268}" destId="{011F1363-F00E-4EE8-AA8F-9451AB3AC9FB}" srcOrd="0" destOrd="0" presId="urn:microsoft.com/office/officeart/2005/8/layout/radial5"/>
    <dgm:cxn modelId="{7EF99840-34C8-4642-AD79-B168FBD2EC34}" type="presParOf" srcId="{C1435715-AE55-43B9-BA3E-3489440BF38B}" destId="{69F5AFD9-797F-4F14-9346-A682CDD9510B}" srcOrd="2" destOrd="0" presId="urn:microsoft.com/office/officeart/2005/8/layout/radial5"/>
    <dgm:cxn modelId="{2E936F06-DD70-4336-97A8-CD21F4BD614F}" type="presParOf" srcId="{C1435715-AE55-43B9-BA3E-3489440BF38B}" destId="{041477E7-BF62-45D6-AA61-E88DC5BDDD7C}" srcOrd="3" destOrd="0" presId="urn:microsoft.com/office/officeart/2005/8/layout/radial5"/>
    <dgm:cxn modelId="{87B35D8A-1F2A-4333-BA2C-672132701D10}" type="presParOf" srcId="{041477E7-BF62-45D6-AA61-E88DC5BDDD7C}" destId="{DBD2172A-0520-42AF-AEB4-C665ACD6BB5A}" srcOrd="0" destOrd="0" presId="urn:microsoft.com/office/officeart/2005/8/layout/radial5"/>
    <dgm:cxn modelId="{AAC00713-9529-4D12-B9AD-250EE8BC98FF}" type="presParOf" srcId="{C1435715-AE55-43B9-BA3E-3489440BF38B}" destId="{2C03BD6D-59ED-46C8-8B1A-1DF4A028F419}" srcOrd="4" destOrd="0" presId="urn:microsoft.com/office/officeart/2005/8/layout/radial5"/>
    <dgm:cxn modelId="{5DEF6991-8F66-43FC-BDB8-4380A34C91EF}" type="presParOf" srcId="{C1435715-AE55-43B9-BA3E-3489440BF38B}" destId="{B374DA13-3422-4C0D-B320-788E4485EC56}" srcOrd="5" destOrd="0" presId="urn:microsoft.com/office/officeart/2005/8/layout/radial5"/>
    <dgm:cxn modelId="{7489F9B7-3C8B-4A9E-873F-AA4764B10BC4}" type="presParOf" srcId="{B374DA13-3422-4C0D-B320-788E4485EC56}" destId="{7A27152F-4735-461E-8E3D-68C0EAF1AA0F}" srcOrd="0" destOrd="0" presId="urn:microsoft.com/office/officeart/2005/8/layout/radial5"/>
    <dgm:cxn modelId="{8EC9F2A3-D679-4E55-A2A7-CBD8BBDB1403}" type="presParOf" srcId="{C1435715-AE55-43B9-BA3E-3489440BF38B}" destId="{9EE17203-8991-4072-BE47-1AFDDFA2AE90}" srcOrd="6" destOrd="0" presId="urn:microsoft.com/office/officeart/2005/8/layout/radial5"/>
    <dgm:cxn modelId="{B3464AF3-388E-4DCC-AA60-20CBF019BAF8}" type="presParOf" srcId="{C1435715-AE55-43B9-BA3E-3489440BF38B}" destId="{8904418D-906C-412D-96A2-6283B1DD1DDD}" srcOrd="7" destOrd="0" presId="urn:microsoft.com/office/officeart/2005/8/layout/radial5"/>
    <dgm:cxn modelId="{576773A2-89B7-40B6-84A4-3C65F85F05FA}" type="presParOf" srcId="{8904418D-906C-412D-96A2-6283B1DD1DDD}" destId="{645E631B-B8B4-4ACD-91D4-6B1A375FD8A1}" srcOrd="0" destOrd="0" presId="urn:microsoft.com/office/officeart/2005/8/layout/radial5"/>
    <dgm:cxn modelId="{1A53F8BE-A58B-4EFA-9A0F-A46EC5B017D3}" type="presParOf" srcId="{C1435715-AE55-43B9-BA3E-3489440BF38B}" destId="{22C0FEC4-47C3-48C9-B2DB-9AC0233BBA3A}" srcOrd="8" destOrd="0" presId="urn:microsoft.com/office/officeart/2005/8/layout/radial5"/>
  </dgm:cxnLst>
  <dgm:bg>
    <a:solidFill>
      <a:schemeClr val="tx1">
        <a:alpha val="61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78FCD2-E067-47B9-888C-74E68B53F66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91A7962D-5948-465F-ABB3-56903B46F168}">
      <dgm:prSet phldrT="[Text]" custT="1"/>
      <dgm:spPr/>
      <dgm:t>
        <a:bodyPr/>
        <a:lstStyle/>
        <a:p>
          <a:r>
            <a:rPr lang="en-GB" sz="2400" dirty="0" smtClean="0"/>
            <a:t>Data importing</a:t>
          </a:r>
          <a:endParaRPr lang="en-IN" sz="2400" dirty="0"/>
        </a:p>
      </dgm:t>
    </dgm:pt>
    <dgm:pt modelId="{0DF2B988-8D55-4C16-9974-8A7FE27AD0B1}" type="parTrans" cxnId="{8F49E295-A5A9-41EF-83E3-C996F7699B84}">
      <dgm:prSet/>
      <dgm:spPr/>
      <dgm:t>
        <a:bodyPr/>
        <a:lstStyle/>
        <a:p>
          <a:endParaRPr lang="en-IN"/>
        </a:p>
      </dgm:t>
    </dgm:pt>
    <dgm:pt modelId="{9867B96D-9649-4014-919F-9DFE14D48D3F}" type="sibTrans" cxnId="{8F49E295-A5A9-41EF-83E3-C996F7699B84}">
      <dgm:prSet/>
      <dgm:spPr/>
      <dgm:t>
        <a:bodyPr/>
        <a:lstStyle/>
        <a:p>
          <a:endParaRPr lang="en-IN"/>
        </a:p>
      </dgm:t>
    </dgm:pt>
    <dgm:pt modelId="{8DE97C3B-7B61-4169-AFB8-7CD58F89AAB6}">
      <dgm:prSet phldrT="[Text]"/>
      <dgm:spPr/>
      <dgm:t>
        <a:bodyPr/>
        <a:lstStyle/>
        <a:p>
          <a:r>
            <a:rPr lang="en-GB" dirty="0" smtClean="0"/>
            <a:t>Import the </a:t>
          </a:r>
          <a:r>
            <a:rPr lang="en-GB" dirty="0" err="1" smtClean="0"/>
            <a:t>airbnb</a:t>
          </a:r>
          <a:r>
            <a:rPr lang="en-GB" dirty="0" smtClean="0"/>
            <a:t> data using </a:t>
          </a:r>
          <a:r>
            <a:rPr lang="en-GB" dirty="0" err="1" smtClean="0"/>
            <a:t>readr</a:t>
          </a:r>
          <a:r>
            <a:rPr lang="en-GB" dirty="0" smtClean="0"/>
            <a:t> or other relevant packages.</a:t>
          </a:r>
          <a:endParaRPr lang="en-IN" dirty="0"/>
        </a:p>
      </dgm:t>
    </dgm:pt>
    <dgm:pt modelId="{B0B040B9-6E96-457C-9C8E-BED29EF565CC}" type="parTrans" cxnId="{F6F39715-D0AB-4227-BB40-7B981680F014}">
      <dgm:prSet/>
      <dgm:spPr/>
      <dgm:t>
        <a:bodyPr/>
        <a:lstStyle/>
        <a:p>
          <a:endParaRPr lang="en-IN"/>
        </a:p>
      </dgm:t>
    </dgm:pt>
    <dgm:pt modelId="{BFC5E3E0-325E-4DA7-A4AF-625AAAC68E1C}" type="sibTrans" cxnId="{F6F39715-D0AB-4227-BB40-7B981680F014}">
      <dgm:prSet/>
      <dgm:spPr/>
      <dgm:t>
        <a:bodyPr/>
        <a:lstStyle/>
        <a:p>
          <a:endParaRPr lang="en-IN"/>
        </a:p>
      </dgm:t>
    </dgm:pt>
    <dgm:pt modelId="{5A5A97DA-4EDA-4864-AD47-279CB06442D8}">
      <dgm:prSet phldrT="[Text]"/>
      <dgm:spPr/>
      <dgm:t>
        <a:bodyPr/>
        <a:lstStyle/>
        <a:p>
          <a:r>
            <a:rPr lang="en-GB" dirty="0" smtClean="0"/>
            <a:t>This may include .</a:t>
          </a:r>
          <a:r>
            <a:rPr lang="en-GB" dirty="0" err="1" smtClean="0"/>
            <a:t>csv</a:t>
          </a:r>
          <a:r>
            <a:rPr lang="en-GB" dirty="0" smtClean="0"/>
            <a:t> files and other formats.</a:t>
          </a:r>
          <a:endParaRPr lang="en-IN" dirty="0"/>
        </a:p>
      </dgm:t>
    </dgm:pt>
    <dgm:pt modelId="{B042C36F-A9ED-483F-8F51-A132590C4532}" type="parTrans" cxnId="{FDCAAC0B-941C-4B42-9901-5C8F4D443942}">
      <dgm:prSet/>
      <dgm:spPr/>
      <dgm:t>
        <a:bodyPr/>
        <a:lstStyle/>
        <a:p>
          <a:endParaRPr lang="en-IN"/>
        </a:p>
      </dgm:t>
    </dgm:pt>
    <dgm:pt modelId="{2D1BB561-726B-4D82-8404-B43F2C05CB4C}" type="sibTrans" cxnId="{FDCAAC0B-941C-4B42-9901-5C8F4D443942}">
      <dgm:prSet/>
      <dgm:spPr/>
      <dgm:t>
        <a:bodyPr/>
        <a:lstStyle/>
        <a:p>
          <a:endParaRPr lang="en-IN"/>
        </a:p>
      </dgm:t>
    </dgm:pt>
    <dgm:pt modelId="{185A7575-E87B-43C1-8B3C-CAAD836A3A33}">
      <dgm:prSet phldrT="[Text]" custT="1"/>
      <dgm:spPr/>
      <dgm:t>
        <a:bodyPr/>
        <a:lstStyle/>
        <a:p>
          <a:r>
            <a:rPr lang="en-GB" sz="2000" dirty="0" smtClean="0"/>
            <a:t>Data cleaning and transformation</a:t>
          </a:r>
          <a:endParaRPr lang="en-IN" sz="2000" dirty="0"/>
        </a:p>
      </dgm:t>
    </dgm:pt>
    <dgm:pt modelId="{E0331C7B-11D4-4123-9B8B-03D6A4694070}" type="parTrans" cxnId="{3BC9C343-472D-4899-9B78-814B482B09A3}">
      <dgm:prSet/>
      <dgm:spPr/>
      <dgm:t>
        <a:bodyPr/>
        <a:lstStyle/>
        <a:p>
          <a:endParaRPr lang="en-IN"/>
        </a:p>
      </dgm:t>
    </dgm:pt>
    <dgm:pt modelId="{F48E7011-37B4-4298-80AB-82ACA23E3F3B}" type="sibTrans" cxnId="{3BC9C343-472D-4899-9B78-814B482B09A3}">
      <dgm:prSet/>
      <dgm:spPr/>
      <dgm:t>
        <a:bodyPr/>
        <a:lstStyle/>
        <a:p>
          <a:endParaRPr lang="en-IN"/>
        </a:p>
      </dgm:t>
    </dgm:pt>
    <dgm:pt modelId="{73A55B5B-DABB-45E1-898D-4B7F969D4460}">
      <dgm:prSet phldrT="[Text]"/>
      <dgm:spPr/>
      <dgm:t>
        <a:bodyPr/>
        <a:lstStyle/>
        <a:p>
          <a:r>
            <a:rPr lang="en-GB" dirty="0" smtClean="0"/>
            <a:t>Use </a:t>
          </a:r>
          <a:r>
            <a:rPr lang="en-GB" dirty="0" err="1" smtClean="0"/>
            <a:t>dplyr</a:t>
          </a:r>
          <a:r>
            <a:rPr lang="en-GB" dirty="0" smtClean="0"/>
            <a:t> and </a:t>
          </a:r>
          <a:r>
            <a:rPr lang="en-GB" dirty="0" err="1" smtClean="0"/>
            <a:t>tidyr</a:t>
          </a:r>
          <a:r>
            <a:rPr lang="en-GB" dirty="0" smtClean="0"/>
            <a:t> to clean the data and prepare it for analysis.</a:t>
          </a:r>
          <a:endParaRPr lang="en-IN" dirty="0"/>
        </a:p>
      </dgm:t>
    </dgm:pt>
    <dgm:pt modelId="{CC48C7F6-2D81-400B-B973-E6D739967E85}" type="parTrans" cxnId="{0A81A51A-BC8B-453E-AEDA-496D2153F453}">
      <dgm:prSet/>
      <dgm:spPr/>
      <dgm:t>
        <a:bodyPr/>
        <a:lstStyle/>
        <a:p>
          <a:endParaRPr lang="en-IN"/>
        </a:p>
      </dgm:t>
    </dgm:pt>
    <dgm:pt modelId="{B9673058-78CE-4315-87A5-D6B05DFA9890}" type="sibTrans" cxnId="{0A81A51A-BC8B-453E-AEDA-496D2153F453}">
      <dgm:prSet/>
      <dgm:spPr/>
      <dgm:t>
        <a:bodyPr/>
        <a:lstStyle/>
        <a:p>
          <a:endParaRPr lang="en-IN"/>
        </a:p>
      </dgm:t>
    </dgm:pt>
    <dgm:pt modelId="{5B452E3C-D9C2-4659-9CD0-3769F5C0C3C7}">
      <dgm:prSet phldrT="[Text]"/>
      <dgm:spPr/>
      <dgm:t>
        <a:bodyPr/>
        <a:lstStyle/>
        <a:p>
          <a:r>
            <a:rPr lang="en-GB" dirty="0" smtClean="0"/>
            <a:t>This may include handling missing values , outliers or </a:t>
          </a:r>
          <a:r>
            <a:rPr lang="en-GB" dirty="0" err="1" smtClean="0"/>
            <a:t>errorneous</a:t>
          </a:r>
          <a:r>
            <a:rPr lang="en-GB" dirty="0" smtClean="0"/>
            <a:t> data.</a:t>
          </a:r>
          <a:endParaRPr lang="en-IN" dirty="0"/>
        </a:p>
      </dgm:t>
    </dgm:pt>
    <dgm:pt modelId="{BE440379-F415-428D-8F15-F6C41D165326}" type="parTrans" cxnId="{36DF91C5-E3F9-4E20-93B7-468562E06BC6}">
      <dgm:prSet/>
      <dgm:spPr/>
      <dgm:t>
        <a:bodyPr/>
        <a:lstStyle/>
        <a:p>
          <a:endParaRPr lang="en-IN"/>
        </a:p>
      </dgm:t>
    </dgm:pt>
    <dgm:pt modelId="{3535BD7A-DFCC-4F94-B142-26698B1FDD23}" type="sibTrans" cxnId="{36DF91C5-E3F9-4E20-93B7-468562E06BC6}">
      <dgm:prSet/>
      <dgm:spPr/>
      <dgm:t>
        <a:bodyPr/>
        <a:lstStyle/>
        <a:p>
          <a:endParaRPr lang="en-IN"/>
        </a:p>
      </dgm:t>
    </dgm:pt>
    <dgm:pt modelId="{F13AB50D-95C9-4C11-AAF9-15A64DF48811}">
      <dgm:prSet phldrT="[Text]" custT="1"/>
      <dgm:spPr/>
      <dgm:t>
        <a:bodyPr/>
        <a:lstStyle/>
        <a:p>
          <a:r>
            <a:rPr lang="en-GB" sz="2400" dirty="0" smtClean="0"/>
            <a:t>Exploratory data analysis</a:t>
          </a:r>
          <a:endParaRPr lang="en-IN" sz="2400" dirty="0"/>
        </a:p>
      </dgm:t>
    </dgm:pt>
    <dgm:pt modelId="{1EE92753-758E-4C35-91B5-DFFC39FB0A6C}" type="parTrans" cxnId="{767C30F7-AB5F-4209-82A6-CA5267BE7F2A}">
      <dgm:prSet/>
      <dgm:spPr/>
      <dgm:t>
        <a:bodyPr/>
        <a:lstStyle/>
        <a:p>
          <a:endParaRPr lang="en-IN"/>
        </a:p>
      </dgm:t>
    </dgm:pt>
    <dgm:pt modelId="{8C4A57A1-BB25-4635-BAC6-4206E6738110}" type="sibTrans" cxnId="{767C30F7-AB5F-4209-82A6-CA5267BE7F2A}">
      <dgm:prSet/>
      <dgm:spPr/>
      <dgm:t>
        <a:bodyPr/>
        <a:lstStyle/>
        <a:p>
          <a:endParaRPr lang="en-IN"/>
        </a:p>
      </dgm:t>
    </dgm:pt>
    <dgm:pt modelId="{838E031E-1F65-4AA0-9456-CF0F1453E41F}">
      <dgm:prSet phldrT="[Text]"/>
      <dgm:spPr/>
      <dgm:t>
        <a:bodyPr/>
        <a:lstStyle/>
        <a:p>
          <a:r>
            <a:rPr lang="en-GB" dirty="0" smtClean="0"/>
            <a:t>Use various R functions and packages to explore the data.</a:t>
          </a:r>
          <a:endParaRPr lang="en-IN" dirty="0"/>
        </a:p>
      </dgm:t>
    </dgm:pt>
    <dgm:pt modelId="{0618AC9D-6000-4669-BA7C-25E9E52F0EA9}" type="parTrans" cxnId="{ED1E704A-038F-4CED-A317-9185FFBB0A6E}">
      <dgm:prSet/>
      <dgm:spPr/>
      <dgm:t>
        <a:bodyPr/>
        <a:lstStyle/>
        <a:p>
          <a:endParaRPr lang="en-IN"/>
        </a:p>
      </dgm:t>
    </dgm:pt>
    <dgm:pt modelId="{9F737D79-7239-466F-8DCF-93E0E9FF41CC}" type="sibTrans" cxnId="{ED1E704A-038F-4CED-A317-9185FFBB0A6E}">
      <dgm:prSet/>
      <dgm:spPr/>
      <dgm:t>
        <a:bodyPr/>
        <a:lstStyle/>
        <a:p>
          <a:endParaRPr lang="en-IN"/>
        </a:p>
      </dgm:t>
    </dgm:pt>
    <dgm:pt modelId="{AFE52FD6-49BE-4A1A-8BF9-A9E6947BF6CA}">
      <dgm:prSet phldrT="[Text]"/>
      <dgm:spPr/>
      <dgm:t>
        <a:bodyPr/>
        <a:lstStyle/>
        <a:p>
          <a:r>
            <a:rPr lang="en-GB" dirty="0" smtClean="0"/>
            <a:t>This can include summary, statistics, correlations and distributions.</a:t>
          </a:r>
          <a:endParaRPr lang="en-IN" dirty="0"/>
        </a:p>
      </dgm:t>
    </dgm:pt>
    <dgm:pt modelId="{2C274552-2BCA-4112-9446-C5250C6EA03B}" type="parTrans" cxnId="{F614A0ED-0F86-4E49-A318-31C60AD61731}">
      <dgm:prSet/>
      <dgm:spPr/>
      <dgm:t>
        <a:bodyPr/>
        <a:lstStyle/>
        <a:p>
          <a:endParaRPr lang="en-IN"/>
        </a:p>
      </dgm:t>
    </dgm:pt>
    <dgm:pt modelId="{0782771F-9684-4F19-8E62-95FB1D8AD1AC}" type="sibTrans" cxnId="{F614A0ED-0F86-4E49-A318-31C60AD61731}">
      <dgm:prSet/>
      <dgm:spPr/>
      <dgm:t>
        <a:bodyPr/>
        <a:lstStyle/>
        <a:p>
          <a:endParaRPr lang="en-IN"/>
        </a:p>
      </dgm:t>
    </dgm:pt>
    <dgm:pt modelId="{24A83A74-BED7-469A-B04C-C504BFF7282F}" type="pres">
      <dgm:prSet presAssocID="{0578FCD2-E067-47B9-888C-74E68B53F662}" presName="linearFlow" presStyleCnt="0">
        <dgm:presLayoutVars>
          <dgm:dir/>
          <dgm:animLvl val="lvl"/>
          <dgm:resizeHandles val="exact"/>
        </dgm:presLayoutVars>
      </dgm:prSet>
      <dgm:spPr/>
      <dgm:t>
        <a:bodyPr/>
        <a:lstStyle/>
        <a:p>
          <a:endParaRPr lang="en-IN"/>
        </a:p>
      </dgm:t>
    </dgm:pt>
    <dgm:pt modelId="{320F5686-7581-4D34-ACB7-D1110DEAB2BE}" type="pres">
      <dgm:prSet presAssocID="{91A7962D-5948-465F-ABB3-56903B46F168}" presName="composite" presStyleCnt="0"/>
      <dgm:spPr/>
    </dgm:pt>
    <dgm:pt modelId="{3ECB2024-9BBC-4368-820A-96C678096E52}" type="pres">
      <dgm:prSet presAssocID="{91A7962D-5948-465F-ABB3-56903B46F168}" presName="parentText" presStyleLbl="alignNode1" presStyleIdx="0" presStyleCnt="3">
        <dgm:presLayoutVars>
          <dgm:chMax val="1"/>
          <dgm:bulletEnabled val="1"/>
        </dgm:presLayoutVars>
      </dgm:prSet>
      <dgm:spPr/>
      <dgm:t>
        <a:bodyPr/>
        <a:lstStyle/>
        <a:p>
          <a:endParaRPr lang="en-IN"/>
        </a:p>
      </dgm:t>
    </dgm:pt>
    <dgm:pt modelId="{DA6A744B-A8E5-41E9-9A45-E3D901CB1DA6}" type="pres">
      <dgm:prSet presAssocID="{91A7962D-5948-465F-ABB3-56903B46F168}" presName="descendantText" presStyleLbl="alignAcc1" presStyleIdx="0" presStyleCnt="3">
        <dgm:presLayoutVars>
          <dgm:bulletEnabled val="1"/>
        </dgm:presLayoutVars>
      </dgm:prSet>
      <dgm:spPr/>
      <dgm:t>
        <a:bodyPr/>
        <a:lstStyle/>
        <a:p>
          <a:endParaRPr lang="en-IN"/>
        </a:p>
      </dgm:t>
    </dgm:pt>
    <dgm:pt modelId="{2EC94833-8CC4-45AE-9FE8-A24814FA0DE6}" type="pres">
      <dgm:prSet presAssocID="{9867B96D-9649-4014-919F-9DFE14D48D3F}" presName="sp" presStyleCnt="0"/>
      <dgm:spPr/>
    </dgm:pt>
    <dgm:pt modelId="{73FE7975-2561-4690-943D-BB2757355D2C}" type="pres">
      <dgm:prSet presAssocID="{185A7575-E87B-43C1-8B3C-CAAD836A3A33}" presName="composite" presStyleCnt="0"/>
      <dgm:spPr/>
    </dgm:pt>
    <dgm:pt modelId="{F07357E2-0799-43B0-AC3C-5C40C2931D6F}" type="pres">
      <dgm:prSet presAssocID="{185A7575-E87B-43C1-8B3C-CAAD836A3A33}" presName="parentText" presStyleLbl="alignNode1" presStyleIdx="1" presStyleCnt="3">
        <dgm:presLayoutVars>
          <dgm:chMax val="1"/>
          <dgm:bulletEnabled val="1"/>
        </dgm:presLayoutVars>
      </dgm:prSet>
      <dgm:spPr/>
      <dgm:t>
        <a:bodyPr/>
        <a:lstStyle/>
        <a:p>
          <a:endParaRPr lang="en-IN"/>
        </a:p>
      </dgm:t>
    </dgm:pt>
    <dgm:pt modelId="{19265B1E-9127-4EFE-9ECC-C0218FF37074}" type="pres">
      <dgm:prSet presAssocID="{185A7575-E87B-43C1-8B3C-CAAD836A3A33}" presName="descendantText" presStyleLbl="alignAcc1" presStyleIdx="1" presStyleCnt="3">
        <dgm:presLayoutVars>
          <dgm:bulletEnabled val="1"/>
        </dgm:presLayoutVars>
      </dgm:prSet>
      <dgm:spPr/>
      <dgm:t>
        <a:bodyPr/>
        <a:lstStyle/>
        <a:p>
          <a:endParaRPr lang="en-IN"/>
        </a:p>
      </dgm:t>
    </dgm:pt>
    <dgm:pt modelId="{646DBEAD-DE76-4D8E-9D45-7E8246D86791}" type="pres">
      <dgm:prSet presAssocID="{F48E7011-37B4-4298-80AB-82ACA23E3F3B}" presName="sp" presStyleCnt="0"/>
      <dgm:spPr/>
    </dgm:pt>
    <dgm:pt modelId="{AA69AF5A-F970-432B-9357-C299675BA17D}" type="pres">
      <dgm:prSet presAssocID="{F13AB50D-95C9-4C11-AAF9-15A64DF48811}" presName="composite" presStyleCnt="0"/>
      <dgm:spPr/>
    </dgm:pt>
    <dgm:pt modelId="{002B296B-98F7-401C-BE76-264CE48CDCB8}" type="pres">
      <dgm:prSet presAssocID="{F13AB50D-95C9-4C11-AAF9-15A64DF48811}" presName="parentText" presStyleLbl="alignNode1" presStyleIdx="2" presStyleCnt="3">
        <dgm:presLayoutVars>
          <dgm:chMax val="1"/>
          <dgm:bulletEnabled val="1"/>
        </dgm:presLayoutVars>
      </dgm:prSet>
      <dgm:spPr/>
      <dgm:t>
        <a:bodyPr/>
        <a:lstStyle/>
        <a:p>
          <a:endParaRPr lang="en-IN"/>
        </a:p>
      </dgm:t>
    </dgm:pt>
    <dgm:pt modelId="{19B0B203-6A2A-4C4E-B171-A037DA05DC14}" type="pres">
      <dgm:prSet presAssocID="{F13AB50D-95C9-4C11-AAF9-15A64DF48811}" presName="descendantText" presStyleLbl="alignAcc1" presStyleIdx="2" presStyleCnt="3">
        <dgm:presLayoutVars>
          <dgm:bulletEnabled val="1"/>
        </dgm:presLayoutVars>
      </dgm:prSet>
      <dgm:spPr/>
      <dgm:t>
        <a:bodyPr/>
        <a:lstStyle/>
        <a:p>
          <a:endParaRPr lang="en-IN"/>
        </a:p>
      </dgm:t>
    </dgm:pt>
  </dgm:ptLst>
  <dgm:cxnLst>
    <dgm:cxn modelId="{B85E4370-7C44-468F-910F-890D3F4C007B}" type="presOf" srcId="{185A7575-E87B-43C1-8B3C-CAAD836A3A33}" destId="{F07357E2-0799-43B0-AC3C-5C40C2931D6F}" srcOrd="0" destOrd="0" presId="urn:microsoft.com/office/officeart/2005/8/layout/chevron2"/>
    <dgm:cxn modelId="{2F1CF496-EFC8-4170-B799-47F58251F935}" type="presOf" srcId="{8DE97C3B-7B61-4169-AFB8-7CD58F89AAB6}" destId="{DA6A744B-A8E5-41E9-9A45-E3D901CB1DA6}" srcOrd="0" destOrd="0" presId="urn:microsoft.com/office/officeart/2005/8/layout/chevron2"/>
    <dgm:cxn modelId="{0A81A51A-BC8B-453E-AEDA-496D2153F453}" srcId="{185A7575-E87B-43C1-8B3C-CAAD836A3A33}" destId="{73A55B5B-DABB-45E1-898D-4B7F969D4460}" srcOrd="0" destOrd="0" parTransId="{CC48C7F6-2D81-400B-B973-E6D739967E85}" sibTransId="{B9673058-78CE-4315-87A5-D6B05DFA9890}"/>
    <dgm:cxn modelId="{767C30F7-AB5F-4209-82A6-CA5267BE7F2A}" srcId="{0578FCD2-E067-47B9-888C-74E68B53F662}" destId="{F13AB50D-95C9-4C11-AAF9-15A64DF48811}" srcOrd="2" destOrd="0" parTransId="{1EE92753-758E-4C35-91B5-DFFC39FB0A6C}" sibTransId="{8C4A57A1-BB25-4635-BAC6-4206E6738110}"/>
    <dgm:cxn modelId="{2A2B1F91-79D0-4A27-9D6E-B487ED1BD127}" type="presOf" srcId="{0578FCD2-E067-47B9-888C-74E68B53F662}" destId="{24A83A74-BED7-469A-B04C-C504BFF7282F}" srcOrd="0" destOrd="0" presId="urn:microsoft.com/office/officeart/2005/8/layout/chevron2"/>
    <dgm:cxn modelId="{6A036EF5-B91B-4009-BFCA-C13A011667A9}" type="presOf" srcId="{5A5A97DA-4EDA-4864-AD47-279CB06442D8}" destId="{DA6A744B-A8E5-41E9-9A45-E3D901CB1DA6}" srcOrd="0" destOrd="1" presId="urn:microsoft.com/office/officeart/2005/8/layout/chevron2"/>
    <dgm:cxn modelId="{8592E758-E77D-4C8C-9DF9-F3A04022C2D2}" type="presOf" srcId="{91A7962D-5948-465F-ABB3-56903B46F168}" destId="{3ECB2024-9BBC-4368-820A-96C678096E52}" srcOrd="0" destOrd="0" presId="urn:microsoft.com/office/officeart/2005/8/layout/chevron2"/>
    <dgm:cxn modelId="{8F49E295-A5A9-41EF-83E3-C996F7699B84}" srcId="{0578FCD2-E067-47B9-888C-74E68B53F662}" destId="{91A7962D-5948-465F-ABB3-56903B46F168}" srcOrd="0" destOrd="0" parTransId="{0DF2B988-8D55-4C16-9974-8A7FE27AD0B1}" sibTransId="{9867B96D-9649-4014-919F-9DFE14D48D3F}"/>
    <dgm:cxn modelId="{F614A0ED-0F86-4E49-A318-31C60AD61731}" srcId="{F13AB50D-95C9-4C11-AAF9-15A64DF48811}" destId="{AFE52FD6-49BE-4A1A-8BF9-A9E6947BF6CA}" srcOrd="1" destOrd="0" parTransId="{2C274552-2BCA-4112-9446-C5250C6EA03B}" sibTransId="{0782771F-9684-4F19-8E62-95FB1D8AD1AC}"/>
    <dgm:cxn modelId="{EB3C35CD-693D-431A-887F-37613FD7B2D5}" type="presOf" srcId="{73A55B5B-DABB-45E1-898D-4B7F969D4460}" destId="{19265B1E-9127-4EFE-9ECC-C0218FF37074}" srcOrd="0" destOrd="0" presId="urn:microsoft.com/office/officeart/2005/8/layout/chevron2"/>
    <dgm:cxn modelId="{ED1E704A-038F-4CED-A317-9185FFBB0A6E}" srcId="{F13AB50D-95C9-4C11-AAF9-15A64DF48811}" destId="{838E031E-1F65-4AA0-9456-CF0F1453E41F}" srcOrd="0" destOrd="0" parTransId="{0618AC9D-6000-4669-BA7C-25E9E52F0EA9}" sibTransId="{9F737D79-7239-466F-8DCF-93E0E9FF41CC}"/>
    <dgm:cxn modelId="{3BC9C343-472D-4899-9B78-814B482B09A3}" srcId="{0578FCD2-E067-47B9-888C-74E68B53F662}" destId="{185A7575-E87B-43C1-8B3C-CAAD836A3A33}" srcOrd="1" destOrd="0" parTransId="{E0331C7B-11D4-4123-9B8B-03D6A4694070}" sibTransId="{F48E7011-37B4-4298-80AB-82ACA23E3F3B}"/>
    <dgm:cxn modelId="{F6F39715-D0AB-4227-BB40-7B981680F014}" srcId="{91A7962D-5948-465F-ABB3-56903B46F168}" destId="{8DE97C3B-7B61-4169-AFB8-7CD58F89AAB6}" srcOrd="0" destOrd="0" parTransId="{B0B040B9-6E96-457C-9C8E-BED29EF565CC}" sibTransId="{BFC5E3E0-325E-4DA7-A4AF-625AAAC68E1C}"/>
    <dgm:cxn modelId="{848D83AB-6B6A-4EE2-84D8-A2AF2A83688C}" type="presOf" srcId="{838E031E-1F65-4AA0-9456-CF0F1453E41F}" destId="{19B0B203-6A2A-4C4E-B171-A037DA05DC14}" srcOrd="0" destOrd="0" presId="urn:microsoft.com/office/officeart/2005/8/layout/chevron2"/>
    <dgm:cxn modelId="{36DF91C5-E3F9-4E20-93B7-468562E06BC6}" srcId="{185A7575-E87B-43C1-8B3C-CAAD836A3A33}" destId="{5B452E3C-D9C2-4659-9CD0-3769F5C0C3C7}" srcOrd="1" destOrd="0" parTransId="{BE440379-F415-428D-8F15-F6C41D165326}" sibTransId="{3535BD7A-DFCC-4F94-B142-26698B1FDD23}"/>
    <dgm:cxn modelId="{F1DF8A87-B7C4-4025-84C5-BB02765B1041}" type="presOf" srcId="{AFE52FD6-49BE-4A1A-8BF9-A9E6947BF6CA}" destId="{19B0B203-6A2A-4C4E-B171-A037DA05DC14}" srcOrd="0" destOrd="1" presId="urn:microsoft.com/office/officeart/2005/8/layout/chevron2"/>
    <dgm:cxn modelId="{8BD31627-0B5A-4D9D-8FFC-A9EDBBA33A20}" type="presOf" srcId="{5B452E3C-D9C2-4659-9CD0-3769F5C0C3C7}" destId="{19265B1E-9127-4EFE-9ECC-C0218FF37074}" srcOrd="0" destOrd="1" presId="urn:microsoft.com/office/officeart/2005/8/layout/chevron2"/>
    <dgm:cxn modelId="{EE469AA5-EAC3-4D07-A889-587AEAA8556F}" type="presOf" srcId="{F13AB50D-95C9-4C11-AAF9-15A64DF48811}" destId="{002B296B-98F7-401C-BE76-264CE48CDCB8}" srcOrd="0" destOrd="0" presId="urn:microsoft.com/office/officeart/2005/8/layout/chevron2"/>
    <dgm:cxn modelId="{FDCAAC0B-941C-4B42-9901-5C8F4D443942}" srcId="{91A7962D-5948-465F-ABB3-56903B46F168}" destId="{5A5A97DA-4EDA-4864-AD47-279CB06442D8}" srcOrd="1" destOrd="0" parTransId="{B042C36F-A9ED-483F-8F51-A132590C4532}" sibTransId="{2D1BB561-726B-4D82-8404-B43F2C05CB4C}"/>
    <dgm:cxn modelId="{5A9F1730-F20D-4816-8AE0-04317A1D82C7}" type="presParOf" srcId="{24A83A74-BED7-469A-B04C-C504BFF7282F}" destId="{320F5686-7581-4D34-ACB7-D1110DEAB2BE}" srcOrd="0" destOrd="0" presId="urn:microsoft.com/office/officeart/2005/8/layout/chevron2"/>
    <dgm:cxn modelId="{FFEE8439-7E42-43ED-93EE-80E03AF22A41}" type="presParOf" srcId="{320F5686-7581-4D34-ACB7-D1110DEAB2BE}" destId="{3ECB2024-9BBC-4368-820A-96C678096E52}" srcOrd="0" destOrd="0" presId="urn:microsoft.com/office/officeart/2005/8/layout/chevron2"/>
    <dgm:cxn modelId="{91F4E253-3B83-4011-8D92-2EE598EEE1C7}" type="presParOf" srcId="{320F5686-7581-4D34-ACB7-D1110DEAB2BE}" destId="{DA6A744B-A8E5-41E9-9A45-E3D901CB1DA6}" srcOrd="1" destOrd="0" presId="urn:microsoft.com/office/officeart/2005/8/layout/chevron2"/>
    <dgm:cxn modelId="{55CE41F2-A601-4A0D-AEE8-96D5B295BEC7}" type="presParOf" srcId="{24A83A74-BED7-469A-B04C-C504BFF7282F}" destId="{2EC94833-8CC4-45AE-9FE8-A24814FA0DE6}" srcOrd="1" destOrd="0" presId="urn:microsoft.com/office/officeart/2005/8/layout/chevron2"/>
    <dgm:cxn modelId="{C50EFC14-B341-483B-8F6C-BF1483BEA8A8}" type="presParOf" srcId="{24A83A74-BED7-469A-B04C-C504BFF7282F}" destId="{73FE7975-2561-4690-943D-BB2757355D2C}" srcOrd="2" destOrd="0" presId="urn:microsoft.com/office/officeart/2005/8/layout/chevron2"/>
    <dgm:cxn modelId="{EFC15577-6EE5-464B-881B-89EBE394DB60}" type="presParOf" srcId="{73FE7975-2561-4690-943D-BB2757355D2C}" destId="{F07357E2-0799-43B0-AC3C-5C40C2931D6F}" srcOrd="0" destOrd="0" presId="urn:microsoft.com/office/officeart/2005/8/layout/chevron2"/>
    <dgm:cxn modelId="{BDF1EF10-BB17-4C21-8035-E267C72FE621}" type="presParOf" srcId="{73FE7975-2561-4690-943D-BB2757355D2C}" destId="{19265B1E-9127-4EFE-9ECC-C0218FF37074}" srcOrd="1" destOrd="0" presId="urn:microsoft.com/office/officeart/2005/8/layout/chevron2"/>
    <dgm:cxn modelId="{748B6048-BADC-4F70-B4F0-AE01D5C1EC03}" type="presParOf" srcId="{24A83A74-BED7-469A-B04C-C504BFF7282F}" destId="{646DBEAD-DE76-4D8E-9D45-7E8246D86791}" srcOrd="3" destOrd="0" presId="urn:microsoft.com/office/officeart/2005/8/layout/chevron2"/>
    <dgm:cxn modelId="{5D8A1725-7303-4535-93DA-CA5BA1EF5FAE}" type="presParOf" srcId="{24A83A74-BED7-469A-B04C-C504BFF7282F}" destId="{AA69AF5A-F970-432B-9357-C299675BA17D}" srcOrd="4" destOrd="0" presId="urn:microsoft.com/office/officeart/2005/8/layout/chevron2"/>
    <dgm:cxn modelId="{F272290F-E073-402D-BB09-1988ED0437DC}" type="presParOf" srcId="{AA69AF5A-F970-432B-9357-C299675BA17D}" destId="{002B296B-98F7-401C-BE76-264CE48CDCB8}" srcOrd="0" destOrd="0" presId="urn:microsoft.com/office/officeart/2005/8/layout/chevron2"/>
    <dgm:cxn modelId="{A41B9931-8379-48CC-9074-F595E8F58FA0}" type="presParOf" srcId="{AA69AF5A-F970-432B-9357-C299675BA17D}" destId="{19B0B203-6A2A-4C4E-B171-A037DA05DC1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F21C85-8669-45F1-B64A-EEF4BD27465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A1457CC-5E5F-460C-9864-C35B1D6C8B6A}">
      <dgm:prSet phldrT="[Text]"/>
      <dgm:spPr/>
      <dgm:t>
        <a:bodyPr/>
        <a:lstStyle/>
        <a:p>
          <a:r>
            <a:rPr lang="en-GB" dirty="0" smtClean="0"/>
            <a:t>Minimum and maximum</a:t>
          </a:r>
          <a:endParaRPr lang="en-IN" dirty="0"/>
        </a:p>
      </dgm:t>
    </dgm:pt>
    <dgm:pt modelId="{B2319986-B8F0-4BA5-AC05-51EA05B9B7EB}" type="parTrans" cxnId="{341865AF-6DFC-4DE9-982F-716CAAD37BD4}">
      <dgm:prSet/>
      <dgm:spPr/>
      <dgm:t>
        <a:bodyPr/>
        <a:lstStyle/>
        <a:p>
          <a:endParaRPr lang="en-IN"/>
        </a:p>
      </dgm:t>
    </dgm:pt>
    <dgm:pt modelId="{B166BC94-ECA5-4EE9-806C-CDBDF9FD2130}" type="sibTrans" cxnId="{341865AF-6DFC-4DE9-982F-716CAAD37BD4}">
      <dgm:prSet/>
      <dgm:spPr/>
      <dgm:t>
        <a:bodyPr/>
        <a:lstStyle/>
        <a:p>
          <a:endParaRPr lang="en-IN"/>
        </a:p>
      </dgm:t>
    </dgm:pt>
    <dgm:pt modelId="{F380C11A-807C-4758-A8FC-D80442A2A723}">
      <dgm:prSet phldrT="[Text]"/>
      <dgm:spPr/>
      <dgm:t>
        <a:bodyPr/>
        <a:lstStyle/>
        <a:p>
          <a:r>
            <a:rPr lang="en-GB" dirty="0" smtClean="0"/>
            <a:t>Boxplot</a:t>
          </a:r>
          <a:endParaRPr lang="en-IN" dirty="0"/>
        </a:p>
      </dgm:t>
    </dgm:pt>
    <dgm:pt modelId="{6FDDFACE-8620-44CA-832F-4A204821EC9E}" type="parTrans" cxnId="{246641CD-09C6-42DD-8F75-51CDEE6CE710}">
      <dgm:prSet/>
      <dgm:spPr/>
      <dgm:t>
        <a:bodyPr/>
        <a:lstStyle/>
        <a:p>
          <a:endParaRPr lang="en-IN"/>
        </a:p>
      </dgm:t>
    </dgm:pt>
    <dgm:pt modelId="{9B7909F5-E014-47F2-892B-07A74DB330AF}" type="sibTrans" cxnId="{246641CD-09C6-42DD-8F75-51CDEE6CE710}">
      <dgm:prSet/>
      <dgm:spPr/>
      <dgm:t>
        <a:bodyPr/>
        <a:lstStyle/>
        <a:p>
          <a:endParaRPr lang="en-IN"/>
        </a:p>
      </dgm:t>
    </dgm:pt>
    <dgm:pt modelId="{98C3A748-7B3B-4A53-B5B4-F252D7D2CA3D}">
      <dgm:prSet phldrT="[Text]"/>
      <dgm:spPr/>
      <dgm:t>
        <a:bodyPr/>
        <a:lstStyle/>
        <a:p>
          <a:r>
            <a:rPr lang="en-GB" dirty="0" smtClean="0"/>
            <a:t>Histograms</a:t>
          </a:r>
          <a:endParaRPr lang="en-IN" dirty="0"/>
        </a:p>
      </dgm:t>
    </dgm:pt>
    <dgm:pt modelId="{FA45FBBC-0A54-47AD-982A-978137B0DFE9}" type="parTrans" cxnId="{186DBAD3-C2D9-461E-81B9-FEEFA9CE43F8}">
      <dgm:prSet/>
      <dgm:spPr/>
      <dgm:t>
        <a:bodyPr/>
        <a:lstStyle/>
        <a:p>
          <a:endParaRPr lang="en-IN"/>
        </a:p>
      </dgm:t>
    </dgm:pt>
    <dgm:pt modelId="{1A53B241-C238-4E02-887A-9D8EFFDD503D}" type="sibTrans" cxnId="{186DBAD3-C2D9-461E-81B9-FEEFA9CE43F8}">
      <dgm:prSet/>
      <dgm:spPr/>
      <dgm:t>
        <a:bodyPr/>
        <a:lstStyle/>
        <a:p>
          <a:endParaRPr lang="en-IN"/>
        </a:p>
      </dgm:t>
    </dgm:pt>
    <dgm:pt modelId="{A8AF9433-1AC0-432A-963A-33BE005DCD5A}">
      <dgm:prSet/>
      <dgm:spPr/>
      <dgm:t>
        <a:bodyPr/>
        <a:lstStyle/>
        <a:p>
          <a:r>
            <a:rPr lang="en-GB" dirty="0" smtClean="0"/>
            <a:t>Percentiles</a:t>
          </a:r>
          <a:endParaRPr lang="en-IN" dirty="0"/>
        </a:p>
      </dgm:t>
    </dgm:pt>
    <dgm:pt modelId="{78DE209D-1069-47D8-BE7A-77DD97A2CF97}" type="parTrans" cxnId="{09D4B620-8599-4F45-90F1-57C32AE90724}">
      <dgm:prSet/>
      <dgm:spPr/>
      <dgm:t>
        <a:bodyPr/>
        <a:lstStyle/>
        <a:p>
          <a:endParaRPr lang="en-IN"/>
        </a:p>
      </dgm:t>
    </dgm:pt>
    <dgm:pt modelId="{54EA68C3-CDCF-4ABF-9023-FF0319D3B8CE}" type="sibTrans" cxnId="{09D4B620-8599-4F45-90F1-57C32AE90724}">
      <dgm:prSet/>
      <dgm:spPr/>
      <dgm:t>
        <a:bodyPr/>
        <a:lstStyle/>
        <a:p>
          <a:endParaRPr lang="en-IN"/>
        </a:p>
      </dgm:t>
    </dgm:pt>
    <dgm:pt modelId="{B35FF96C-9813-46D8-AD57-7482329C9C18}" type="pres">
      <dgm:prSet presAssocID="{54F21C85-8669-45F1-B64A-EEF4BD274658}" presName="linear" presStyleCnt="0">
        <dgm:presLayoutVars>
          <dgm:dir/>
          <dgm:animLvl val="lvl"/>
          <dgm:resizeHandles val="exact"/>
        </dgm:presLayoutVars>
      </dgm:prSet>
      <dgm:spPr/>
      <dgm:t>
        <a:bodyPr/>
        <a:lstStyle/>
        <a:p>
          <a:endParaRPr lang="en-IN"/>
        </a:p>
      </dgm:t>
    </dgm:pt>
    <dgm:pt modelId="{43335155-7A86-44B4-A239-F04D237A77AE}" type="pres">
      <dgm:prSet presAssocID="{2A1457CC-5E5F-460C-9864-C35B1D6C8B6A}" presName="parentLin" presStyleCnt="0"/>
      <dgm:spPr/>
    </dgm:pt>
    <dgm:pt modelId="{FDB81CA7-0D7D-400D-9E2F-56499423A76F}" type="pres">
      <dgm:prSet presAssocID="{2A1457CC-5E5F-460C-9864-C35B1D6C8B6A}" presName="parentLeftMargin" presStyleLbl="node1" presStyleIdx="0" presStyleCnt="4"/>
      <dgm:spPr/>
      <dgm:t>
        <a:bodyPr/>
        <a:lstStyle/>
        <a:p>
          <a:endParaRPr lang="en-IN"/>
        </a:p>
      </dgm:t>
    </dgm:pt>
    <dgm:pt modelId="{8C772A03-915A-4C5A-BEC0-2B0A14C76F29}" type="pres">
      <dgm:prSet presAssocID="{2A1457CC-5E5F-460C-9864-C35B1D6C8B6A}" presName="parentText" presStyleLbl="node1" presStyleIdx="0" presStyleCnt="4">
        <dgm:presLayoutVars>
          <dgm:chMax val="0"/>
          <dgm:bulletEnabled val="1"/>
        </dgm:presLayoutVars>
      </dgm:prSet>
      <dgm:spPr/>
      <dgm:t>
        <a:bodyPr/>
        <a:lstStyle/>
        <a:p>
          <a:endParaRPr lang="en-IN"/>
        </a:p>
      </dgm:t>
    </dgm:pt>
    <dgm:pt modelId="{B56D94F3-C03B-40EA-87C3-BB8AEA2AE2A4}" type="pres">
      <dgm:prSet presAssocID="{2A1457CC-5E5F-460C-9864-C35B1D6C8B6A}" presName="negativeSpace" presStyleCnt="0"/>
      <dgm:spPr/>
    </dgm:pt>
    <dgm:pt modelId="{032EFECE-9649-443B-90C2-BEFDD0F88B1F}" type="pres">
      <dgm:prSet presAssocID="{2A1457CC-5E5F-460C-9864-C35B1D6C8B6A}" presName="childText" presStyleLbl="conFgAcc1" presStyleIdx="0" presStyleCnt="4">
        <dgm:presLayoutVars>
          <dgm:bulletEnabled val="1"/>
        </dgm:presLayoutVars>
      </dgm:prSet>
      <dgm:spPr/>
    </dgm:pt>
    <dgm:pt modelId="{529644A0-9422-455E-9B37-98B5AA864AB4}" type="pres">
      <dgm:prSet presAssocID="{B166BC94-ECA5-4EE9-806C-CDBDF9FD2130}" presName="spaceBetweenRectangles" presStyleCnt="0"/>
      <dgm:spPr/>
    </dgm:pt>
    <dgm:pt modelId="{C805159E-B4AA-47EE-BE58-DD9849F9CB3B}" type="pres">
      <dgm:prSet presAssocID="{F380C11A-807C-4758-A8FC-D80442A2A723}" presName="parentLin" presStyleCnt="0"/>
      <dgm:spPr/>
    </dgm:pt>
    <dgm:pt modelId="{2D5F8EE8-A722-44EE-8CDA-63D1E158BF2B}" type="pres">
      <dgm:prSet presAssocID="{F380C11A-807C-4758-A8FC-D80442A2A723}" presName="parentLeftMargin" presStyleLbl="node1" presStyleIdx="0" presStyleCnt="4"/>
      <dgm:spPr/>
      <dgm:t>
        <a:bodyPr/>
        <a:lstStyle/>
        <a:p>
          <a:endParaRPr lang="en-IN"/>
        </a:p>
      </dgm:t>
    </dgm:pt>
    <dgm:pt modelId="{F5A44EC3-3B6B-4737-8FE3-20A7E2395188}" type="pres">
      <dgm:prSet presAssocID="{F380C11A-807C-4758-A8FC-D80442A2A723}" presName="parentText" presStyleLbl="node1" presStyleIdx="1" presStyleCnt="4">
        <dgm:presLayoutVars>
          <dgm:chMax val="0"/>
          <dgm:bulletEnabled val="1"/>
        </dgm:presLayoutVars>
      </dgm:prSet>
      <dgm:spPr/>
      <dgm:t>
        <a:bodyPr/>
        <a:lstStyle/>
        <a:p>
          <a:endParaRPr lang="en-IN"/>
        </a:p>
      </dgm:t>
    </dgm:pt>
    <dgm:pt modelId="{EDA3A341-77EF-4A41-B56E-DE2B94968F7A}" type="pres">
      <dgm:prSet presAssocID="{F380C11A-807C-4758-A8FC-D80442A2A723}" presName="negativeSpace" presStyleCnt="0"/>
      <dgm:spPr/>
    </dgm:pt>
    <dgm:pt modelId="{085DD2EE-8A45-49DD-8F88-6F96FD33C78E}" type="pres">
      <dgm:prSet presAssocID="{F380C11A-807C-4758-A8FC-D80442A2A723}" presName="childText" presStyleLbl="conFgAcc1" presStyleIdx="1" presStyleCnt="4">
        <dgm:presLayoutVars>
          <dgm:bulletEnabled val="1"/>
        </dgm:presLayoutVars>
      </dgm:prSet>
      <dgm:spPr/>
    </dgm:pt>
    <dgm:pt modelId="{BC8B97B7-DC99-444C-B968-CAD35CDE9C82}" type="pres">
      <dgm:prSet presAssocID="{9B7909F5-E014-47F2-892B-07A74DB330AF}" presName="spaceBetweenRectangles" presStyleCnt="0"/>
      <dgm:spPr/>
    </dgm:pt>
    <dgm:pt modelId="{EE502EA2-C5F0-4FA8-9C97-70FCD114267D}" type="pres">
      <dgm:prSet presAssocID="{98C3A748-7B3B-4A53-B5B4-F252D7D2CA3D}" presName="parentLin" presStyleCnt="0"/>
      <dgm:spPr/>
    </dgm:pt>
    <dgm:pt modelId="{52302928-C134-4F9F-8725-C9D8713105B3}" type="pres">
      <dgm:prSet presAssocID="{98C3A748-7B3B-4A53-B5B4-F252D7D2CA3D}" presName="parentLeftMargin" presStyleLbl="node1" presStyleIdx="1" presStyleCnt="4"/>
      <dgm:spPr/>
      <dgm:t>
        <a:bodyPr/>
        <a:lstStyle/>
        <a:p>
          <a:endParaRPr lang="en-IN"/>
        </a:p>
      </dgm:t>
    </dgm:pt>
    <dgm:pt modelId="{57D96C7B-A7E0-46C5-86C7-1F01E6E5B925}" type="pres">
      <dgm:prSet presAssocID="{98C3A748-7B3B-4A53-B5B4-F252D7D2CA3D}" presName="parentText" presStyleLbl="node1" presStyleIdx="2" presStyleCnt="4">
        <dgm:presLayoutVars>
          <dgm:chMax val="0"/>
          <dgm:bulletEnabled val="1"/>
        </dgm:presLayoutVars>
      </dgm:prSet>
      <dgm:spPr/>
      <dgm:t>
        <a:bodyPr/>
        <a:lstStyle/>
        <a:p>
          <a:endParaRPr lang="en-IN"/>
        </a:p>
      </dgm:t>
    </dgm:pt>
    <dgm:pt modelId="{A714B4B6-AF56-493C-AF34-532EE9C50886}" type="pres">
      <dgm:prSet presAssocID="{98C3A748-7B3B-4A53-B5B4-F252D7D2CA3D}" presName="negativeSpace" presStyleCnt="0"/>
      <dgm:spPr/>
    </dgm:pt>
    <dgm:pt modelId="{42B71689-BD75-40A3-AAB1-DA4AEE723320}" type="pres">
      <dgm:prSet presAssocID="{98C3A748-7B3B-4A53-B5B4-F252D7D2CA3D}" presName="childText" presStyleLbl="conFgAcc1" presStyleIdx="2" presStyleCnt="4">
        <dgm:presLayoutVars>
          <dgm:bulletEnabled val="1"/>
        </dgm:presLayoutVars>
      </dgm:prSet>
      <dgm:spPr/>
    </dgm:pt>
    <dgm:pt modelId="{88091B42-6EEA-4661-9B88-F6A68CB5A3D1}" type="pres">
      <dgm:prSet presAssocID="{1A53B241-C238-4E02-887A-9D8EFFDD503D}" presName="spaceBetweenRectangles" presStyleCnt="0"/>
      <dgm:spPr/>
    </dgm:pt>
    <dgm:pt modelId="{5C47F63F-F371-44C5-8A34-A34606BC7A33}" type="pres">
      <dgm:prSet presAssocID="{A8AF9433-1AC0-432A-963A-33BE005DCD5A}" presName="parentLin" presStyleCnt="0"/>
      <dgm:spPr/>
    </dgm:pt>
    <dgm:pt modelId="{4514F37C-8409-4214-AD9D-E1E9D0D9D7F9}" type="pres">
      <dgm:prSet presAssocID="{A8AF9433-1AC0-432A-963A-33BE005DCD5A}" presName="parentLeftMargin" presStyleLbl="node1" presStyleIdx="2" presStyleCnt="4"/>
      <dgm:spPr/>
      <dgm:t>
        <a:bodyPr/>
        <a:lstStyle/>
        <a:p>
          <a:endParaRPr lang="en-IN"/>
        </a:p>
      </dgm:t>
    </dgm:pt>
    <dgm:pt modelId="{19B23B9A-083C-45DE-9BB0-AE38C035C01C}" type="pres">
      <dgm:prSet presAssocID="{A8AF9433-1AC0-432A-963A-33BE005DCD5A}" presName="parentText" presStyleLbl="node1" presStyleIdx="3" presStyleCnt="4">
        <dgm:presLayoutVars>
          <dgm:chMax val="0"/>
          <dgm:bulletEnabled val="1"/>
        </dgm:presLayoutVars>
      </dgm:prSet>
      <dgm:spPr/>
      <dgm:t>
        <a:bodyPr/>
        <a:lstStyle/>
        <a:p>
          <a:endParaRPr lang="en-IN"/>
        </a:p>
      </dgm:t>
    </dgm:pt>
    <dgm:pt modelId="{ADF1153F-BAB0-470C-B5EF-16DA470F4E97}" type="pres">
      <dgm:prSet presAssocID="{A8AF9433-1AC0-432A-963A-33BE005DCD5A}" presName="negativeSpace" presStyleCnt="0"/>
      <dgm:spPr/>
    </dgm:pt>
    <dgm:pt modelId="{8CF43D58-21C7-4907-BEDF-85167ADCDA74}" type="pres">
      <dgm:prSet presAssocID="{A8AF9433-1AC0-432A-963A-33BE005DCD5A}" presName="childText" presStyleLbl="conFgAcc1" presStyleIdx="3" presStyleCnt="4">
        <dgm:presLayoutVars>
          <dgm:bulletEnabled val="1"/>
        </dgm:presLayoutVars>
      </dgm:prSet>
      <dgm:spPr/>
    </dgm:pt>
  </dgm:ptLst>
  <dgm:cxnLst>
    <dgm:cxn modelId="{8F2D2532-9C6E-424E-8DCE-72CF31FE71FF}" type="presOf" srcId="{A8AF9433-1AC0-432A-963A-33BE005DCD5A}" destId="{4514F37C-8409-4214-AD9D-E1E9D0D9D7F9}" srcOrd="0" destOrd="0" presId="urn:microsoft.com/office/officeart/2005/8/layout/list1"/>
    <dgm:cxn modelId="{14D1102F-1940-4429-8F9E-D1B86DCAE6A4}" type="presOf" srcId="{98C3A748-7B3B-4A53-B5B4-F252D7D2CA3D}" destId="{57D96C7B-A7E0-46C5-86C7-1F01E6E5B925}" srcOrd="1" destOrd="0" presId="urn:microsoft.com/office/officeart/2005/8/layout/list1"/>
    <dgm:cxn modelId="{5D0C2C6B-97CE-400D-AA3B-F664B9BD93BF}" type="presOf" srcId="{2A1457CC-5E5F-460C-9864-C35B1D6C8B6A}" destId="{FDB81CA7-0D7D-400D-9E2F-56499423A76F}" srcOrd="0" destOrd="0" presId="urn:microsoft.com/office/officeart/2005/8/layout/list1"/>
    <dgm:cxn modelId="{E32534C3-1087-496F-8A9F-F9123134057E}" type="presOf" srcId="{98C3A748-7B3B-4A53-B5B4-F252D7D2CA3D}" destId="{52302928-C134-4F9F-8725-C9D8713105B3}" srcOrd="0" destOrd="0" presId="urn:microsoft.com/office/officeart/2005/8/layout/list1"/>
    <dgm:cxn modelId="{09D4B620-8599-4F45-90F1-57C32AE90724}" srcId="{54F21C85-8669-45F1-B64A-EEF4BD274658}" destId="{A8AF9433-1AC0-432A-963A-33BE005DCD5A}" srcOrd="3" destOrd="0" parTransId="{78DE209D-1069-47D8-BE7A-77DD97A2CF97}" sibTransId="{54EA68C3-CDCF-4ABF-9023-FF0319D3B8CE}"/>
    <dgm:cxn modelId="{9ABA1BD8-9324-4C8D-88FE-AFBEEA1645D3}" type="presOf" srcId="{54F21C85-8669-45F1-B64A-EEF4BD274658}" destId="{B35FF96C-9813-46D8-AD57-7482329C9C18}" srcOrd="0" destOrd="0" presId="urn:microsoft.com/office/officeart/2005/8/layout/list1"/>
    <dgm:cxn modelId="{BCD41CD6-7A07-4888-8318-EC3600DBC313}" type="presOf" srcId="{F380C11A-807C-4758-A8FC-D80442A2A723}" destId="{2D5F8EE8-A722-44EE-8CDA-63D1E158BF2B}" srcOrd="0" destOrd="0" presId="urn:microsoft.com/office/officeart/2005/8/layout/list1"/>
    <dgm:cxn modelId="{C75E4D63-7908-4601-807F-CB0EC8C58E6A}" type="presOf" srcId="{2A1457CC-5E5F-460C-9864-C35B1D6C8B6A}" destId="{8C772A03-915A-4C5A-BEC0-2B0A14C76F29}" srcOrd="1" destOrd="0" presId="urn:microsoft.com/office/officeart/2005/8/layout/list1"/>
    <dgm:cxn modelId="{246641CD-09C6-42DD-8F75-51CDEE6CE710}" srcId="{54F21C85-8669-45F1-B64A-EEF4BD274658}" destId="{F380C11A-807C-4758-A8FC-D80442A2A723}" srcOrd="1" destOrd="0" parTransId="{6FDDFACE-8620-44CA-832F-4A204821EC9E}" sibTransId="{9B7909F5-E014-47F2-892B-07A74DB330AF}"/>
    <dgm:cxn modelId="{37F83EC6-0E31-4139-9955-877A80F39AAB}" type="presOf" srcId="{A8AF9433-1AC0-432A-963A-33BE005DCD5A}" destId="{19B23B9A-083C-45DE-9BB0-AE38C035C01C}" srcOrd="1" destOrd="0" presId="urn:microsoft.com/office/officeart/2005/8/layout/list1"/>
    <dgm:cxn modelId="{02A83783-2DF4-49FA-AB46-0B793D7D7310}" type="presOf" srcId="{F380C11A-807C-4758-A8FC-D80442A2A723}" destId="{F5A44EC3-3B6B-4737-8FE3-20A7E2395188}" srcOrd="1" destOrd="0" presId="urn:microsoft.com/office/officeart/2005/8/layout/list1"/>
    <dgm:cxn modelId="{341865AF-6DFC-4DE9-982F-716CAAD37BD4}" srcId="{54F21C85-8669-45F1-B64A-EEF4BD274658}" destId="{2A1457CC-5E5F-460C-9864-C35B1D6C8B6A}" srcOrd="0" destOrd="0" parTransId="{B2319986-B8F0-4BA5-AC05-51EA05B9B7EB}" sibTransId="{B166BC94-ECA5-4EE9-806C-CDBDF9FD2130}"/>
    <dgm:cxn modelId="{186DBAD3-C2D9-461E-81B9-FEEFA9CE43F8}" srcId="{54F21C85-8669-45F1-B64A-EEF4BD274658}" destId="{98C3A748-7B3B-4A53-B5B4-F252D7D2CA3D}" srcOrd="2" destOrd="0" parTransId="{FA45FBBC-0A54-47AD-982A-978137B0DFE9}" sibTransId="{1A53B241-C238-4E02-887A-9D8EFFDD503D}"/>
    <dgm:cxn modelId="{4B377CBF-983F-4FCE-BC6D-BE0EDA1F6A62}" type="presParOf" srcId="{B35FF96C-9813-46D8-AD57-7482329C9C18}" destId="{43335155-7A86-44B4-A239-F04D237A77AE}" srcOrd="0" destOrd="0" presId="urn:microsoft.com/office/officeart/2005/8/layout/list1"/>
    <dgm:cxn modelId="{5966EEB2-85E1-42A2-BFD1-4AA8FB561806}" type="presParOf" srcId="{43335155-7A86-44B4-A239-F04D237A77AE}" destId="{FDB81CA7-0D7D-400D-9E2F-56499423A76F}" srcOrd="0" destOrd="0" presId="urn:microsoft.com/office/officeart/2005/8/layout/list1"/>
    <dgm:cxn modelId="{EB7D26E5-B64F-4DDC-B739-67552D941C89}" type="presParOf" srcId="{43335155-7A86-44B4-A239-F04D237A77AE}" destId="{8C772A03-915A-4C5A-BEC0-2B0A14C76F29}" srcOrd="1" destOrd="0" presId="urn:microsoft.com/office/officeart/2005/8/layout/list1"/>
    <dgm:cxn modelId="{AFF8846C-3286-4172-A8D9-63ECD01D1200}" type="presParOf" srcId="{B35FF96C-9813-46D8-AD57-7482329C9C18}" destId="{B56D94F3-C03B-40EA-87C3-BB8AEA2AE2A4}" srcOrd="1" destOrd="0" presId="urn:microsoft.com/office/officeart/2005/8/layout/list1"/>
    <dgm:cxn modelId="{CF74C21C-BDD0-4F15-94D8-47A432A558A2}" type="presParOf" srcId="{B35FF96C-9813-46D8-AD57-7482329C9C18}" destId="{032EFECE-9649-443B-90C2-BEFDD0F88B1F}" srcOrd="2" destOrd="0" presId="urn:microsoft.com/office/officeart/2005/8/layout/list1"/>
    <dgm:cxn modelId="{FE19B157-0F23-42F5-BA4F-4C7546825762}" type="presParOf" srcId="{B35FF96C-9813-46D8-AD57-7482329C9C18}" destId="{529644A0-9422-455E-9B37-98B5AA864AB4}" srcOrd="3" destOrd="0" presId="urn:microsoft.com/office/officeart/2005/8/layout/list1"/>
    <dgm:cxn modelId="{D4B5C46D-E8F3-4F9E-A89E-CBBCDB1949E0}" type="presParOf" srcId="{B35FF96C-9813-46D8-AD57-7482329C9C18}" destId="{C805159E-B4AA-47EE-BE58-DD9849F9CB3B}" srcOrd="4" destOrd="0" presId="urn:microsoft.com/office/officeart/2005/8/layout/list1"/>
    <dgm:cxn modelId="{1018C0D0-AA67-431B-9480-9F8BACAF025E}" type="presParOf" srcId="{C805159E-B4AA-47EE-BE58-DD9849F9CB3B}" destId="{2D5F8EE8-A722-44EE-8CDA-63D1E158BF2B}" srcOrd="0" destOrd="0" presId="urn:microsoft.com/office/officeart/2005/8/layout/list1"/>
    <dgm:cxn modelId="{E4A4FF5F-EDC0-4308-92D6-E42DDD4E333D}" type="presParOf" srcId="{C805159E-B4AA-47EE-BE58-DD9849F9CB3B}" destId="{F5A44EC3-3B6B-4737-8FE3-20A7E2395188}" srcOrd="1" destOrd="0" presId="urn:microsoft.com/office/officeart/2005/8/layout/list1"/>
    <dgm:cxn modelId="{0D36296D-6C68-480C-B965-CF3D96084136}" type="presParOf" srcId="{B35FF96C-9813-46D8-AD57-7482329C9C18}" destId="{EDA3A341-77EF-4A41-B56E-DE2B94968F7A}" srcOrd="5" destOrd="0" presId="urn:microsoft.com/office/officeart/2005/8/layout/list1"/>
    <dgm:cxn modelId="{BF4CCB63-BFE4-40F9-AC7D-E93BB2A7E7FD}" type="presParOf" srcId="{B35FF96C-9813-46D8-AD57-7482329C9C18}" destId="{085DD2EE-8A45-49DD-8F88-6F96FD33C78E}" srcOrd="6" destOrd="0" presId="urn:microsoft.com/office/officeart/2005/8/layout/list1"/>
    <dgm:cxn modelId="{931CDF3A-6647-44B7-903B-5553096F9F7A}" type="presParOf" srcId="{B35FF96C-9813-46D8-AD57-7482329C9C18}" destId="{BC8B97B7-DC99-444C-B968-CAD35CDE9C82}" srcOrd="7" destOrd="0" presId="urn:microsoft.com/office/officeart/2005/8/layout/list1"/>
    <dgm:cxn modelId="{48EF6D6D-31AD-427F-A87A-C32AA6E04EC1}" type="presParOf" srcId="{B35FF96C-9813-46D8-AD57-7482329C9C18}" destId="{EE502EA2-C5F0-4FA8-9C97-70FCD114267D}" srcOrd="8" destOrd="0" presId="urn:microsoft.com/office/officeart/2005/8/layout/list1"/>
    <dgm:cxn modelId="{ECB75119-5025-4821-88E2-9BB82DF9137C}" type="presParOf" srcId="{EE502EA2-C5F0-4FA8-9C97-70FCD114267D}" destId="{52302928-C134-4F9F-8725-C9D8713105B3}" srcOrd="0" destOrd="0" presId="urn:microsoft.com/office/officeart/2005/8/layout/list1"/>
    <dgm:cxn modelId="{4DEFF032-E5D6-4FC3-B88F-B1AA89B76FC8}" type="presParOf" srcId="{EE502EA2-C5F0-4FA8-9C97-70FCD114267D}" destId="{57D96C7B-A7E0-46C5-86C7-1F01E6E5B925}" srcOrd="1" destOrd="0" presId="urn:microsoft.com/office/officeart/2005/8/layout/list1"/>
    <dgm:cxn modelId="{57D55018-2DC4-490C-AAFD-407EF90D56C4}" type="presParOf" srcId="{B35FF96C-9813-46D8-AD57-7482329C9C18}" destId="{A714B4B6-AF56-493C-AF34-532EE9C50886}" srcOrd="9" destOrd="0" presId="urn:microsoft.com/office/officeart/2005/8/layout/list1"/>
    <dgm:cxn modelId="{586AA281-83F2-4DE2-944C-CF8664BEA2DB}" type="presParOf" srcId="{B35FF96C-9813-46D8-AD57-7482329C9C18}" destId="{42B71689-BD75-40A3-AAB1-DA4AEE723320}" srcOrd="10" destOrd="0" presId="urn:microsoft.com/office/officeart/2005/8/layout/list1"/>
    <dgm:cxn modelId="{CD57FCAE-1F82-4C50-BD0B-ABD61D871B45}" type="presParOf" srcId="{B35FF96C-9813-46D8-AD57-7482329C9C18}" destId="{88091B42-6EEA-4661-9B88-F6A68CB5A3D1}" srcOrd="11" destOrd="0" presId="urn:microsoft.com/office/officeart/2005/8/layout/list1"/>
    <dgm:cxn modelId="{52EDE74F-517D-47A5-AE3F-25E2531829B1}" type="presParOf" srcId="{B35FF96C-9813-46D8-AD57-7482329C9C18}" destId="{5C47F63F-F371-44C5-8A34-A34606BC7A33}" srcOrd="12" destOrd="0" presId="urn:microsoft.com/office/officeart/2005/8/layout/list1"/>
    <dgm:cxn modelId="{1816B828-2DE8-42C3-9E77-E69CE72B468B}" type="presParOf" srcId="{5C47F63F-F371-44C5-8A34-A34606BC7A33}" destId="{4514F37C-8409-4214-AD9D-E1E9D0D9D7F9}" srcOrd="0" destOrd="0" presId="urn:microsoft.com/office/officeart/2005/8/layout/list1"/>
    <dgm:cxn modelId="{CEF8C3BF-C487-46BE-9B8C-FF3D2F6BF5F7}" type="presParOf" srcId="{5C47F63F-F371-44C5-8A34-A34606BC7A33}" destId="{19B23B9A-083C-45DE-9BB0-AE38C035C01C}" srcOrd="1" destOrd="0" presId="urn:microsoft.com/office/officeart/2005/8/layout/list1"/>
    <dgm:cxn modelId="{B4B02981-04B5-47CC-AA9A-3E7059BBA43C}" type="presParOf" srcId="{B35FF96C-9813-46D8-AD57-7482329C9C18}" destId="{ADF1153F-BAB0-470C-B5EF-16DA470F4E97}" srcOrd="13" destOrd="0" presId="urn:microsoft.com/office/officeart/2005/8/layout/list1"/>
    <dgm:cxn modelId="{380E066C-8C5E-4FC6-BBD6-D2A840301D14}" type="presParOf" srcId="{B35FF96C-9813-46D8-AD57-7482329C9C18}" destId="{8CF43D58-21C7-4907-BEDF-85167ADCDA74}"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93D76-94E9-4F06-A023-7ED4A3BC5D26}">
      <dsp:nvSpPr>
        <dsp:cNvPr id="0" name=""/>
        <dsp:cNvSpPr/>
      </dsp:nvSpPr>
      <dsp:spPr>
        <a:xfrm>
          <a:off x="4740496" y="2527101"/>
          <a:ext cx="2628817" cy="180379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GB" sz="2800" kern="1200" dirty="0" smtClean="0">
              <a:latin typeface="Times New Roman" panose="02020603050405020304" pitchFamily="18" charset="0"/>
              <a:cs typeface="Times New Roman" panose="02020603050405020304" pitchFamily="18" charset="0"/>
            </a:rPr>
            <a:t>Why R</a:t>
          </a:r>
          <a:r>
            <a:rPr lang="en-GB" sz="3300" kern="1200" dirty="0" smtClean="0"/>
            <a:t>?</a:t>
          </a:r>
          <a:endParaRPr lang="en-IN" sz="3300" kern="1200" dirty="0"/>
        </a:p>
      </dsp:txBody>
      <dsp:txXfrm>
        <a:off x="5125477" y="2791261"/>
        <a:ext cx="1858855" cy="1275476"/>
      </dsp:txXfrm>
    </dsp:sp>
    <dsp:sp modelId="{2122BF1A-005C-4DEF-8650-C71364D72268}">
      <dsp:nvSpPr>
        <dsp:cNvPr id="0" name=""/>
        <dsp:cNvSpPr/>
      </dsp:nvSpPr>
      <dsp:spPr>
        <a:xfrm rot="16135011">
          <a:off x="5869242" y="1922313"/>
          <a:ext cx="325946" cy="6132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IN" sz="2600" kern="1200"/>
        </a:p>
      </dsp:txBody>
      <dsp:txXfrm rot="10800000">
        <a:off x="5919058" y="2093854"/>
        <a:ext cx="228162" cy="367974"/>
      </dsp:txXfrm>
    </dsp:sp>
    <dsp:sp modelId="{69F5AFD9-797F-4F14-9346-A682CDD9510B}">
      <dsp:nvSpPr>
        <dsp:cNvPr id="0" name=""/>
        <dsp:cNvSpPr/>
      </dsp:nvSpPr>
      <dsp:spPr>
        <a:xfrm>
          <a:off x="3886947" y="108525"/>
          <a:ext cx="4244460" cy="180379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GB" sz="3300" kern="1200" dirty="0" smtClean="0"/>
            <a:t>Free installation</a:t>
          </a:r>
          <a:endParaRPr lang="en-IN" sz="3300" kern="1200" dirty="0"/>
        </a:p>
      </dsp:txBody>
      <dsp:txXfrm>
        <a:off x="4508534" y="372685"/>
        <a:ext cx="3001286" cy="1275476"/>
      </dsp:txXfrm>
    </dsp:sp>
    <dsp:sp modelId="{041477E7-BF62-45D6-AA61-E88DC5BDDD7C}">
      <dsp:nvSpPr>
        <dsp:cNvPr id="0" name=""/>
        <dsp:cNvSpPr/>
      </dsp:nvSpPr>
      <dsp:spPr>
        <a:xfrm rot="21492910">
          <a:off x="7517841" y="3071135"/>
          <a:ext cx="361462" cy="6132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IN" sz="2600" kern="1200"/>
        </a:p>
      </dsp:txBody>
      <dsp:txXfrm>
        <a:off x="7517867" y="3195482"/>
        <a:ext cx="253023" cy="367974"/>
      </dsp:txXfrm>
    </dsp:sp>
    <dsp:sp modelId="{2C03BD6D-59ED-46C8-8B1A-1DF4A028F419}">
      <dsp:nvSpPr>
        <dsp:cNvPr id="0" name=""/>
        <dsp:cNvSpPr/>
      </dsp:nvSpPr>
      <dsp:spPr>
        <a:xfrm>
          <a:off x="8044331" y="2400485"/>
          <a:ext cx="4147668" cy="180379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GB" sz="3300" kern="1200" dirty="0" smtClean="0"/>
            <a:t>Integrate with other languages</a:t>
          </a:r>
          <a:endParaRPr lang="en-IN" sz="3300" kern="1200" dirty="0"/>
        </a:p>
      </dsp:txBody>
      <dsp:txXfrm>
        <a:off x="8651743" y="2664645"/>
        <a:ext cx="2932844" cy="1275476"/>
      </dsp:txXfrm>
    </dsp:sp>
    <dsp:sp modelId="{B374DA13-3422-4C0D-B320-788E4485EC56}">
      <dsp:nvSpPr>
        <dsp:cNvPr id="0" name=""/>
        <dsp:cNvSpPr/>
      </dsp:nvSpPr>
      <dsp:spPr>
        <a:xfrm rot="5400000">
          <a:off x="5913193" y="4283612"/>
          <a:ext cx="283423" cy="6132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IN" sz="2600" kern="1200"/>
        </a:p>
      </dsp:txBody>
      <dsp:txXfrm>
        <a:off x="5955707" y="4363757"/>
        <a:ext cx="198396" cy="367974"/>
      </dsp:txXfrm>
    </dsp:sp>
    <dsp:sp modelId="{9EE17203-8991-4072-BE47-1AFDDFA2AE90}">
      <dsp:nvSpPr>
        <dsp:cNvPr id="0" name=""/>
        <dsp:cNvSpPr/>
      </dsp:nvSpPr>
      <dsp:spPr>
        <a:xfrm>
          <a:off x="3870037" y="4865660"/>
          <a:ext cx="4369734" cy="180379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GB" sz="3300" kern="1200" dirty="0" smtClean="0"/>
            <a:t>Latest cutting edge technology</a:t>
          </a:r>
          <a:endParaRPr lang="en-IN" sz="3300" kern="1200" dirty="0"/>
        </a:p>
      </dsp:txBody>
      <dsp:txXfrm>
        <a:off x="4509970" y="5129820"/>
        <a:ext cx="3089868" cy="1275476"/>
      </dsp:txXfrm>
    </dsp:sp>
    <dsp:sp modelId="{8904418D-906C-412D-96A2-6283B1DD1DDD}">
      <dsp:nvSpPr>
        <dsp:cNvPr id="0" name=""/>
        <dsp:cNvSpPr/>
      </dsp:nvSpPr>
      <dsp:spPr>
        <a:xfrm rot="10845901">
          <a:off x="4171985" y="3099895"/>
          <a:ext cx="401946" cy="6132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IN" sz="2600" kern="1200"/>
        </a:p>
      </dsp:txBody>
      <dsp:txXfrm rot="10800000">
        <a:off x="4292564" y="3223358"/>
        <a:ext cx="281362" cy="367974"/>
      </dsp:txXfrm>
    </dsp:sp>
    <dsp:sp modelId="{22C0FEC4-47C3-48C9-B2DB-9AC0233BBA3A}">
      <dsp:nvSpPr>
        <dsp:cNvPr id="0" name=""/>
        <dsp:cNvSpPr/>
      </dsp:nvSpPr>
      <dsp:spPr>
        <a:xfrm>
          <a:off x="0" y="2472845"/>
          <a:ext cx="3983288" cy="180379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GB" sz="3300" kern="1200" dirty="0" smtClean="0"/>
            <a:t>Platform independent</a:t>
          </a:r>
          <a:endParaRPr lang="en-IN" sz="3300" kern="1200" dirty="0"/>
        </a:p>
      </dsp:txBody>
      <dsp:txXfrm>
        <a:off x="583339" y="2737005"/>
        <a:ext cx="2816610" cy="12754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5CE18-5FFA-4822-A5CD-982F448A8D22}" type="datetimeFigureOut">
              <a:rPr lang="en-IN" smtClean="0"/>
              <a:t>16-09-2023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445E4-660D-46AA-AB4A-9FC4350639E0}" type="slidenum">
              <a:rPr lang="en-IN" smtClean="0"/>
              <a:t>‹#›</a:t>
            </a:fld>
            <a:endParaRPr lang="en-IN"/>
          </a:p>
        </p:txBody>
      </p:sp>
    </p:spTree>
    <p:extLst>
      <p:ext uri="{BB962C8B-B14F-4D97-AF65-F5344CB8AC3E}">
        <p14:creationId xmlns:p14="http://schemas.microsoft.com/office/powerpoint/2010/main" val="241759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E3445E4-660D-46AA-AB4A-9FC4350639E0}" type="slidenum">
              <a:rPr lang="en-IN" smtClean="0"/>
              <a:t>11</a:t>
            </a:fld>
            <a:endParaRPr lang="en-IN"/>
          </a:p>
        </p:txBody>
      </p:sp>
    </p:spTree>
    <p:extLst>
      <p:ext uri="{BB962C8B-B14F-4D97-AF65-F5344CB8AC3E}">
        <p14:creationId xmlns:p14="http://schemas.microsoft.com/office/powerpoint/2010/main" val="377688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3B0924E-C3A4-4F5C-8F3A-D8EF4DAB2C6F}"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56F459-05F5-4105-8DA5-1893C8EB4BD2}" type="slidenum">
              <a:rPr lang="en-IN" smtClean="0"/>
              <a:t>‹#›</a:t>
            </a:fld>
            <a:endParaRPr lang="en-IN"/>
          </a:p>
        </p:txBody>
      </p:sp>
    </p:spTree>
    <p:extLst>
      <p:ext uri="{BB962C8B-B14F-4D97-AF65-F5344CB8AC3E}">
        <p14:creationId xmlns:p14="http://schemas.microsoft.com/office/powerpoint/2010/main" val="4237628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B0924E-C3A4-4F5C-8F3A-D8EF4DAB2C6F}"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56F459-05F5-4105-8DA5-1893C8EB4BD2}" type="slidenum">
              <a:rPr lang="en-IN" smtClean="0"/>
              <a:t>‹#›</a:t>
            </a:fld>
            <a:endParaRPr lang="en-IN"/>
          </a:p>
        </p:txBody>
      </p:sp>
    </p:spTree>
    <p:extLst>
      <p:ext uri="{BB962C8B-B14F-4D97-AF65-F5344CB8AC3E}">
        <p14:creationId xmlns:p14="http://schemas.microsoft.com/office/powerpoint/2010/main" val="3595637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B0924E-C3A4-4F5C-8F3A-D8EF4DAB2C6F}"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56F459-05F5-4105-8DA5-1893C8EB4BD2}" type="slidenum">
              <a:rPr lang="en-IN" smtClean="0"/>
              <a:t>‹#›</a:t>
            </a:fld>
            <a:endParaRPr lang="en-IN"/>
          </a:p>
        </p:txBody>
      </p:sp>
    </p:spTree>
    <p:extLst>
      <p:ext uri="{BB962C8B-B14F-4D97-AF65-F5344CB8AC3E}">
        <p14:creationId xmlns:p14="http://schemas.microsoft.com/office/powerpoint/2010/main" val="1766123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B0924E-C3A4-4F5C-8F3A-D8EF4DAB2C6F}"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56F459-05F5-4105-8DA5-1893C8EB4BD2}" type="slidenum">
              <a:rPr lang="en-IN" smtClean="0"/>
              <a:t>‹#›</a:t>
            </a:fld>
            <a:endParaRPr lang="en-IN"/>
          </a:p>
        </p:txBody>
      </p:sp>
    </p:spTree>
    <p:extLst>
      <p:ext uri="{BB962C8B-B14F-4D97-AF65-F5344CB8AC3E}">
        <p14:creationId xmlns:p14="http://schemas.microsoft.com/office/powerpoint/2010/main" val="400301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B0924E-C3A4-4F5C-8F3A-D8EF4DAB2C6F}"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56F459-05F5-4105-8DA5-1893C8EB4BD2}" type="slidenum">
              <a:rPr lang="en-IN" smtClean="0"/>
              <a:t>‹#›</a:t>
            </a:fld>
            <a:endParaRPr lang="en-IN"/>
          </a:p>
        </p:txBody>
      </p:sp>
    </p:spTree>
    <p:extLst>
      <p:ext uri="{BB962C8B-B14F-4D97-AF65-F5344CB8AC3E}">
        <p14:creationId xmlns:p14="http://schemas.microsoft.com/office/powerpoint/2010/main" val="149858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3B0924E-C3A4-4F5C-8F3A-D8EF4DAB2C6F}" type="datetimeFigureOut">
              <a:rPr lang="en-IN" smtClean="0"/>
              <a:t>16-09-2023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56F459-05F5-4105-8DA5-1893C8EB4BD2}" type="slidenum">
              <a:rPr lang="en-IN" smtClean="0"/>
              <a:t>‹#›</a:t>
            </a:fld>
            <a:endParaRPr lang="en-IN"/>
          </a:p>
        </p:txBody>
      </p:sp>
    </p:spTree>
    <p:extLst>
      <p:ext uri="{BB962C8B-B14F-4D97-AF65-F5344CB8AC3E}">
        <p14:creationId xmlns:p14="http://schemas.microsoft.com/office/powerpoint/2010/main" val="1129830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3B0924E-C3A4-4F5C-8F3A-D8EF4DAB2C6F}" type="datetimeFigureOut">
              <a:rPr lang="en-IN" smtClean="0"/>
              <a:t>16-09-2023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56F459-05F5-4105-8DA5-1893C8EB4BD2}" type="slidenum">
              <a:rPr lang="en-IN" smtClean="0"/>
              <a:t>‹#›</a:t>
            </a:fld>
            <a:endParaRPr lang="en-IN"/>
          </a:p>
        </p:txBody>
      </p:sp>
    </p:spTree>
    <p:extLst>
      <p:ext uri="{BB962C8B-B14F-4D97-AF65-F5344CB8AC3E}">
        <p14:creationId xmlns:p14="http://schemas.microsoft.com/office/powerpoint/2010/main" val="381188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3B0924E-C3A4-4F5C-8F3A-D8EF4DAB2C6F}" type="datetimeFigureOut">
              <a:rPr lang="en-IN" smtClean="0"/>
              <a:t>16-09-2023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56F459-05F5-4105-8DA5-1893C8EB4BD2}" type="slidenum">
              <a:rPr lang="en-IN" smtClean="0"/>
              <a:t>‹#›</a:t>
            </a:fld>
            <a:endParaRPr lang="en-IN"/>
          </a:p>
        </p:txBody>
      </p:sp>
    </p:spTree>
    <p:extLst>
      <p:ext uri="{BB962C8B-B14F-4D97-AF65-F5344CB8AC3E}">
        <p14:creationId xmlns:p14="http://schemas.microsoft.com/office/powerpoint/2010/main" val="213998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0924E-C3A4-4F5C-8F3A-D8EF4DAB2C6F}" type="datetimeFigureOut">
              <a:rPr lang="en-IN" smtClean="0"/>
              <a:t>16-09-2023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56F459-05F5-4105-8DA5-1893C8EB4BD2}" type="slidenum">
              <a:rPr lang="en-IN" smtClean="0"/>
              <a:t>‹#›</a:t>
            </a:fld>
            <a:endParaRPr lang="en-IN"/>
          </a:p>
        </p:txBody>
      </p:sp>
    </p:spTree>
    <p:extLst>
      <p:ext uri="{BB962C8B-B14F-4D97-AF65-F5344CB8AC3E}">
        <p14:creationId xmlns:p14="http://schemas.microsoft.com/office/powerpoint/2010/main" val="133856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0924E-C3A4-4F5C-8F3A-D8EF4DAB2C6F}" type="datetimeFigureOut">
              <a:rPr lang="en-IN" smtClean="0"/>
              <a:t>16-09-2023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56F459-05F5-4105-8DA5-1893C8EB4BD2}" type="slidenum">
              <a:rPr lang="en-IN" smtClean="0"/>
              <a:t>‹#›</a:t>
            </a:fld>
            <a:endParaRPr lang="en-IN"/>
          </a:p>
        </p:txBody>
      </p:sp>
    </p:spTree>
    <p:extLst>
      <p:ext uri="{BB962C8B-B14F-4D97-AF65-F5344CB8AC3E}">
        <p14:creationId xmlns:p14="http://schemas.microsoft.com/office/powerpoint/2010/main" val="263723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0924E-C3A4-4F5C-8F3A-D8EF4DAB2C6F}" type="datetimeFigureOut">
              <a:rPr lang="en-IN" smtClean="0"/>
              <a:t>16-09-2023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56F459-05F5-4105-8DA5-1893C8EB4BD2}" type="slidenum">
              <a:rPr lang="en-IN" smtClean="0"/>
              <a:t>‹#›</a:t>
            </a:fld>
            <a:endParaRPr lang="en-IN"/>
          </a:p>
        </p:txBody>
      </p:sp>
    </p:spTree>
    <p:extLst>
      <p:ext uri="{BB962C8B-B14F-4D97-AF65-F5344CB8AC3E}">
        <p14:creationId xmlns:p14="http://schemas.microsoft.com/office/powerpoint/2010/main" val="789761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6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0924E-C3A4-4F5C-8F3A-D8EF4DAB2C6F}" type="datetimeFigureOut">
              <a:rPr lang="en-IN" smtClean="0"/>
              <a:t>16-09-2023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6F459-05F5-4105-8DA5-1893C8EB4BD2}" type="slidenum">
              <a:rPr lang="en-IN" smtClean="0"/>
              <a:t>‹#›</a:t>
            </a:fld>
            <a:endParaRPr lang="en-IN"/>
          </a:p>
        </p:txBody>
      </p:sp>
    </p:spTree>
    <p:extLst>
      <p:ext uri="{BB962C8B-B14F-4D97-AF65-F5344CB8AC3E}">
        <p14:creationId xmlns:p14="http://schemas.microsoft.com/office/powerpoint/2010/main" val="185482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1507" y="2867403"/>
            <a:ext cx="3328986" cy="2837694"/>
          </a:xfrm>
          <a:prstGeom prst="rect">
            <a:avLst/>
          </a:prstGeom>
          <a:effectLst>
            <a:glow rad="228600">
              <a:schemeClr val="accent2">
                <a:satMod val="175000"/>
                <a:alpha val="40000"/>
              </a:schemeClr>
            </a:glow>
            <a:outerShdw blurRad="50800" dist="50800" dir="5400000" sx="1000" sy="1000" algn="ctr" rotWithShape="0">
              <a:srgbClr val="000000">
                <a:alpha val="43137"/>
              </a:srgbClr>
            </a:outerShdw>
            <a:reflection stA="45000" endPos="30000" dist="50800" dir="5400000" sy="-100000" algn="bl" rotWithShape="0"/>
          </a:effectLst>
        </p:spPr>
      </p:pic>
      <p:sp>
        <p:nvSpPr>
          <p:cNvPr id="3" name="TextBox 2"/>
          <p:cNvSpPr txBox="1"/>
          <p:nvPr/>
        </p:nvSpPr>
        <p:spPr>
          <a:xfrm>
            <a:off x="0" y="200025"/>
            <a:ext cx="12192000" cy="1446550"/>
          </a:xfrm>
          <a:prstGeom prst="rect">
            <a:avLst/>
          </a:prstGeom>
          <a:noFill/>
        </p:spPr>
        <p:txBody>
          <a:bodyPr wrap="square" rtlCol="0">
            <a:spAutoFit/>
          </a:bodyPr>
          <a:lstStyle/>
          <a:p>
            <a:pPr algn="ctr"/>
            <a:r>
              <a:rPr lang="en-GB" sz="4400" dirty="0" smtClean="0">
                <a:solidFill>
                  <a:schemeClr val="bg1"/>
                </a:solidFill>
                <a:latin typeface="Times New Roman" panose="02020603050405020304" pitchFamily="18" charset="0"/>
                <a:cs typeface="Times New Roman" panose="02020603050405020304" pitchFamily="18" charset="0"/>
              </a:rPr>
              <a:t>LOVELY PROFESSIONAL UNIVERSITY</a:t>
            </a:r>
          </a:p>
          <a:p>
            <a:pPr algn="ctr"/>
            <a:r>
              <a:rPr lang="en-GB" sz="4400" dirty="0" smtClean="0">
                <a:solidFill>
                  <a:schemeClr val="bg1"/>
                </a:solidFill>
                <a:latin typeface="Times New Roman" panose="02020603050405020304" pitchFamily="18" charset="0"/>
                <a:cs typeface="Times New Roman" panose="02020603050405020304" pitchFamily="18" charset="0"/>
              </a:rPr>
              <a:t>PHAGWARA, PUNJAB</a:t>
            </a:r>
            <a:endParaRPr lang="en-IN" sz="4400"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0" y="1883787"/>
            <a:ext cx="12192000" cy="523220"/>
          </a:xfrm>
          <a:prstGeom prst="rect">
            <a:avLst/>
          </a:prstGeom>
          <a:noFill/>
        </p:spPr>
        <p:txBody>
          <a:bodyPr wrap="square" rtlCol="0">
            <a:spAutoFit/>
          </a:bodyPr>
          <a:lstStyle/>
          <a:p>
            <a:pPr algn="ctr"/>
            <a:r>
              <a:rPr lang="en-GB" sz="2800" dirty="0" smtClean="0">
                <a:solidFill>
                  <a:schemeClr val="bg1"/>
                </a:solidFill>
                <a:latin typeface="Times New Roman" panose="02020603050405020304" pitchFamily="18" charset="0"/>
                <a:cs typeface="Times New Roman" panose="02020603050405020304" pitchFamily="18" charset="0"/>
              </a:rPr>
              <a:t>PRESENTATION FOR SUMMER TRAINING PROJECT</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28588" y="4614863"/>
            <a:ext cx="3865161" cy="1200329"/>
          </a:xfrm>
          <a:prstGeom prst="rect">
            <a:avLst/>
          </a:prstGeom>
          <a:noFill/>
        </p:spPr>
        <p:txBody>
          <a:bodyPr wrap="none" rtlCol="0">
            <a:spAutoFit/>
          </a:bodyPr>
          <a:lstStyle/>
          <a:p>
            <a:r>
              <a:rPr lang="en-GB" sz="2400" dirty="0" smtClean="0">
                <a:solidFill>
                  <a:schemeClr val="bg1"/>
                </a:solidFill>
                <a:latin typeface="Times New Roman" panose="02020603050405020304" pitchFamily="18" charset="0"/>
                <a:cs typeface="Times New Roman" panose="02020603050405020304" pitchFamily="18" charset="0"/>
              </a:rPr>
              <a:t>Made by-ROSHAK KUMAR</a:t>
            </a:r>
          </a:p>
          <a:p>
            <a:endParaRPr lang="en-GB" sz="2400" dirty="0">
              <a:solidFill>
                <a:schemeClr val="bg1"/>
              </a:solidFill>
              <a:latin typeface="Times New Roman" panose="02020603050405020304" pitchFamily="18" charset="0"/>
              <a:cs typeface="Times New Roman" panose="02020603050405020304" pitchFamily="18" charset="0"/>
            </a:endParaRPr>
          </a:p>
          <a:p>
            <a:r>
              <a:rPr lang="en-GB" sz="2400" dirty="0" smtClean="0">
                <a:solidFill>
                  <a:schemeClr val="bg1"/>
                </a:solidFill>
                <a:latin typeface="Times New Roman" panose="02020603050405020304" pitchFamily="18" charset="0"/>
                <a:cs typeface="Times New Roman" panose="02020603050405020304" pitchFamily="18" charset="0"/>
              </a:rPr>
              <a:t>REGNO--12203460</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241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5750"/>
            <a:ext cx="12192000" cy="584775"/>
          </a:xfrm>
          <a:prstGeom prst="rect">
            <a:avLst/>
          </a:prstGeom>
          <a:noFill/>
        </p:spPr>
        <p:txBody>
          <a:bodyPr wrap="square" rtlCol="0">
            <a:spAutoFit/>
          </a:bodyPr>
          <a:lstStyle/>
          <a:p>
            <a:pPr algn="ctr"/>
            <a:r>
              <a:rPr lang="en-GB" sz="3200" b="1" dirty="0" smtClean="0">
                <a:solidFill>
                  <a:schemeClr val="bg1"/>
                </a:solidFill>
                <a:latin typeface="Times New Roman" panose="02020603050405020304" pitchFamily="18" charset="0"/>
                <a:cs typeface="Times New Roman" panose="02020603050405020304" pitchFamily="18" charset="0"/>
              </a:rPr>
              <a:t>STEP-2</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 y="1071563"/>
            <a:ext cx="12192000" cy="584775"/>
          </a:xfrm>
          <a:prstGeom prst="rect">
            <a:avLst/>
          </a:prstGeom>
          <a:noFill/>
        </p:spPr>
        <p:txBody>
          <a:bodyPr wrap="square" rtlCol="0">
            <a:spAutoFit/>
          </a:bodyPr>
          <a:lstStyle/>
          <a:p>
            <a:pPr algn="ctr"/>
            <a:r>
              <a:rPr lang="en-GB" sz="3200" b="1" dirty="0" smtClean="0">
                <a:solidFill>
                  <a:schemeClr val="bg1"/>
                </a:solidFill>
                <a:latin typeface="Times New Roman" panose="02020603050405020304" pitchFamily="18" charset="0"/>
                <a:cs typeface="Times New Roman" panose="02020603050405020304" pitchFamily="18" charset="0"/>
              </a:rPr>
              <a:t>DATA CLEANING AND TRANSFORMATION</a:t>
            </a:r>
            <a:endParaRPr lang="en-IN" sz="32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050" y="1857376"/>
            <a:ext cx="9525000" cy="4762500"/>
          </a:xfrm>
          <a:prstGeom prst="rect">
            <a:avLst/>
          </a:prstGeom>
          <a:effectLst>
            <a:reflection endPos="0" dist="50800" dir="5400000" sy="-100000" algn="bl" rotWithShape="0"/>
          </a:effectLst>
        </p:spPr>
      </p:pic>
    </p:spTree>
    <p:extLst>
      <p:ext uri="{BB962C8B-B14F-4D97-AF65-F5344CB8AC3E}">
        <p14:creationId xmlns:p14="http://schemas.microsoft.com/office/powerpoint/2010/main" val="3446993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948616" y="2581653"/>
            <a:ext cx="2837694" cy="2837694"/>
          </a:xfrm>
          <a:prstGeom prst="rect">
            <a:avLst/>
          </a:prstGeom>
          <a:effectLst>
            <a:glow rad="228600">
              <a:schemeClr val="accent2">
                <a:satMod val="175000"/>
                <a:alpha val="40000"/>
              </a:schemeClr>
            </a:glow>
            <a:reflection endPos="30000" dist="50800" dir="5400000" sy="-100000" algn="bl" rotWithShape="0"/>
          </a:effectLst>
        </p:spPr>
      </p:pic>
      <p:sp>
        <p:nvSpPr>
          <p:cNvPr id="2" name="TextBox 1"/>
          <p:cNvSpPr txBox="1"/>
          <p:nvPr/>
        </p:nvSpPr>
        <p:spPr>
          <a:xfrm>
            <a:off x="0" y="257175"/>
            <a:ext cx="12192000" cy="707886"/>
          </a:xfrm>
          <a:prstGeom prst="rect">
            <a:avLst/>
          </a:prstGeom>
          <a:noFill/>
        </p:spPr>
        <p:txBody>
          <a:bodyPr wrap="square" rtlCol="0">
            <a:spAutoFit/>
          </a:bodyPr>
          <a:lstStyle/>
          <a:p>
            <a:pPr algn="ctr"/>
            <a:r>
              <a:rPr lang="en-GB" sz="4000" b="1" dirty="0" err="1" smtClean="0">
                <a:solidFill>
                  <a:schemeClr val="bg1"/>
                </a:solidFill>
                <a:latin typeface="Times New Roman" panose="02020603050405020304" pitchFamily="18" charset="0"/>
                <a:cs typeface="Times New Roman" panose="02020603050405020304" pitchFamily="18" charset="0"/>
              </a:rPr>
              <a:t>Dplyr</a:t>
            </a:r>
            <a:r>
              <a:rPr lang="en-GB" sz="4000" b="1" dirty="0" smtClean="0">
                <a:solidFill>
                  <a:schemeClr val="bg1"/>
                </a:solidFill>
                <a:latin typeface="Times New Roman" panose="02020603050405020304" pitchFamily="18" charset="0"/>
                <a:cs typeface="Times New Roman" panose="02020603050405020304" pitchFamily="18" charset="0"/>
              </a:rPr>
              <a:t> package </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2390" y="873621"/>
            <a:ext cx="12192000" cy="7478970"/>
          </a:xfrm>
          <a:prstGeom prst="rect">
            <a:avLst/>
          </a:prstGeom>
          <a:noFill/>
          <a:effectLst>
            <a:reflection endPos="30000" dist="50800" dir="5400000" sy="-100000" algn="bl" rotWithShape="0"/>
          </a:effectLst>
        </p:spPr>
        <p:txBody>
          <a:bodyPr wrap="square" rtlCol="0">
            <a:spAutoFit/>
          </a:bodyPr>
          <a:lstStyle/>
          <a:p>
            <a:r>
              <a:rPr kumimoji="0" lang="en-US" altLang="en-US" sz="24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The </a:t>
            </a:r>
            <a:r>
              <a:rPr lang="en-US" altLang="en-US" sz="2400" b="1" dirty="0" err="1" smtClean="0">
                <a:solidFill>
                  <a:schemeClr val="bg1"/>
                </a:solidFill>
                <a:latin typeface="Times New Roman" panose="02020603050405020304" pitchFamily="18" charset="0"/>
                <a:cs typeface="Times New Roman" panose="02020603050405020304" pitchFamily="18" charset="0"/>
              </a:rPr>
              <a:t>dplyr</a:t>
            </a:r>
            <a:r>
              <a:rPr kumimoji="0" lang="en-US" altLang="en-US" sz="24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package is one of the most popular and powerful packages for data manipulation in R. It provides a set of functions that make it easy to filter, arrange, select, mutate, and summarize data. </a:t>
            </a:r>
          </a:p>
          <a:p>
            <a:pPr>
              <a:lnSpc>
                <a:spcPct val="120000"/>
              </a:lnSpc>
            </a:pPr>
            <a:r>
              <a:rPr lang="en-US" sz="2000" dirty="0" smtClean="0">
                <a:solidFill>
                  <a:schemeClr val="bg1"/>
                </a:solidFill>
              </a:rPr>
              <a:t>Here are some of the key functions provided by the </a:t>
            </a:r>
            <a:r>
              <a:rPr lang="en-US" sz="2000" dirty="0" err="1" smtClean="0">
                <a:solidFill>
                  <a:schemeClr val="bg1"/>
                </a:solidFill>
              </a:rPr>
              <a:t>dplyr</a:t>
            </a:r>
            <a:r>
              <a:rPr lang="en-US" sz="2000" dirty="0" smtClean="0">
                <a:solidFill>
                  <a:schemeClr val="bg1"/>
                </a:solidFill>
              </a:rPr>
              <a:t> package:</a:t>
            </a:r>
          </a:p>
          <a:p>
            <a:pPr>
              <a:lnSpc>
                <a:spcPct val="120000"/>
              </a:lnSpc>
            </a:pPr>
            <a:r>
              <a:rPr lang="en-US" sz="2000" b="1" dirty="0" smtClean="0">
                <a:solidFill>
                  <a:schemeClr val="bg1"/>
                </a:solidFill>
              </a:rPr>
              <a:t>filter(): </a:t>
            </a:r>
            <a:r>
              <a:rPr lang="en-US" sz="2000" dirty="0" smtClean="0">
                <a:solidFill>
                  <a:schemeClr val="bg1"/>
                </a:solidFill>
              </a:rPr>
              <a:t>Used to subset rows based on specified conditions.</a:t>
            </a:r>
          </a:p>
          <a:p>
            <a:pPr>
              <a:lnSpc>
                <a:spcPct val="120000"/>
              </a:lnSpc>
            </a:pPr>
            <a:r>
              <a:rPr lang="en-US" sz="2000" dirty="0" smtClean="0">
                <a:solidFill>
                  <a:schemeClr val="bg1"/>
                </a:solidFill>
              </a:rPr>
              <a:t>     </a:t>
            </a:r>
            <a:r>
              <a:rPr lang="en-US" sz="2000" dirty="0" err="1" smtClean="0">
                <a:solidFill>
                  <a:schemeClr val="bg1"/>
                </a:solidFill>
              </a:rPr>
              <a:t>Eg</a:t>
            </a:r>
            <a:r>
              <a:rPr lang="en-US" sz="2000" dirty="0" smtClean="0">
                <a:solidFill>
                  <a:schemeClr val="bg1"/>
                </a:solidFill>
              </a:rPr>
              <a:t>:- </a:t>
            </a:r>
            <a:r>
              <a:rPr lang="it-IT" sz="2000" dirty="0" smtClean="0">
                <a:solidFill>
                  <a:schemeClr val="bg1"/>
                </a:solidFill>
              </a:rPr>
              <a:t>filter(data,age &gt; 18)</a:t>
            </a:r>
          </a:p>
          <a:p>
            <a:pPr>
              <a:lnSpc>
                <a:spcPct val="120000"/>
              </a:lnSpc>
            </a:pPr>
            <a:r>
              <a:rPr lang="en-US" sz="2000" b="1" dirty="0" smtClean="0">
                <a:solidFill>
                  <a:schemeClr val="bg1"/>
                </a:solidFill>
              </a:rPr>
              <a:t>arrange(): </a:t>
            </a:r>
            <a:r>
              <a:rPr lang="en-US" sz="2000" dirty="0" smtClean="0">
                <a:solidFill>
                  <a:schemeClr val="bg1"/>
                </a:solidFill>
              </a:rPr>
              <a:t>Sorts rows based on specified variables.</a:t>
            </a:r>
          </a:p>
          <a:p>
            <a:pPr>
              <a:lnSpc>
                <a:spcPct val="120000"/>
              </a:lnSpc>
            </a:pPr>
            <a:r>
              <a:rPr lang="it-IT" sz="2000" dirty="0" smtClean="0">
                <a:solidFill>
                  <a:schemeClr val="bg1"/>
                </a:solidFill>
              </a:rPr>
              <a:t>    Eg:-arrange(data,name)</a:t>
            </a:r>
          </a:p>
          <a:p>
            <a:pPr>
              <a:lnSpc>
                <a:spcPct val="120000"/>
              </a:lnSpc>
            </a:pPr>
            <a:r>
              <a:rPr lang="it-IT" sz="2000" dirty="0" smtClean="0">
                <a:solidFill>
                  <a:schemeClr val="bg1"/>
                </a:solidFill>
              </a:rPr>
              <a:t>           arrange(data,income,age)</a:t>
            </a:r>
            <a:endParaRPr lang="en-US" sz="2000" dirty="0" smtClean="0">
              <a:solidFill>
                <a:schemeClr val="bg1"/>
              </a:solidFill>
            </a:endParaRPr>
          </a:p>
          <a:p>
            <a:pPr>
              <a:lnSpc>
                <a:spcPct val="120000"/>
              </a:lnSpc>
            </a:pPr>
            <a:r>
              <a:rPr lang="en-US" sz="2000" b="1" dirty="0" smtClean="0">
                <a:solidFill>
                  <a:schemeClr val="bg1"/>
                </a:solidFill>
              </a:rPr>
              <a:t>select(): </a:t>
            </a:r>
            <a:r>
              <a:rPr lang="en-US" sz="2000" dirty="0" smtClean="0">
                <a:solidFill>
                  <a:schemeClr val="bg1"/>
                </a:solidFill>
              </a:rPr>
              <a:t>Picks specific columns from a data frame.</a:t>
            </a:r>
          </a:p>
          <a:p>
            <a:pPr>
              <a:lnSpc>
                <a:spcPct val="120000"/>
              </a:lnSpc>
            </a:pPr>
            <a:r>
              <a:rPr lang="en-US" sz="2000" dirty="0" smtClean="0">
                <a:solidFill>
                  <a:schemeClr val="bg1"/>
                </a:solidFill>
              </a:rPr>
              <a:t>    </a:t>
            </a:r>
            <a:r>
              <a:rPr lang="en-US" sz="2000" dirty="0" err="1" smtClean="0">
                <a:solidFill>
                  <a:schemeClr val="bg1"/>
                </a:solidFill>
              </a:rPr>
              <a:t>Eg</a:t>
            </a:r>
            <a:r>
              <a:rPr lang="en-US" sz="2000" dirty="0" smtClean="0">
                <a:solidFill>
                  <a:schemeClr val="bg1"/>
                </a:solidFill>
              </a:rPr>
              <a:t>:- select(</a:t>
            </a:r>
            <a:r>
              <a:rPr lang="en-US" sz="2000" dirty="0" err="1" smtClean="0">
                <a:solidFill>
                  <a:schemeClr val="bg1"/>
                </a:solidFill>
              </a:rPr>
              <a:t>data,contains</a:t>
            </a:r>
            <a:r>
              <a:rPr lang="en-US" sz="2000" dirty="0" smtClean="0">
                <a:solidFill>
                  <a:schemeClr val="bg1"/>
                </a:solidFill>
              </a:rPr>
              <a:t>("a"))</a:t>
            </a:r>
          </a:p>
          <a:p>
            <a:pPr>
              <a:lnSpc>
                <a:spcPct val="120000"/>
              </a:lnSpc>
            </a:pPr>
            <a:r>
              <a:rPr lang="en-US" sz="2000" dirty="0" smtClean="0">
                <a:solidFill>
                  <a:schemeClr val="bg1"/>
                </a:solidFill>
              </a:rPr>
              <a:t>            select(</a:t>
            </a:r>
            <a:r>
              <a:rPr lang="en-US" sz="2000" dirty="0" err="1" smtClean="0">
                <a:solidFill>
                  <a:schemeClr val="bg1"/>
                </a:solidFill>
              </a:rPr>
              <a:t>data,starts_with</a:t>
            </a:r>
            <a:r>
              <a:rPr lang="en-US" sz="2000" dirty="0" smtClean="0">
                <a:solidFill>
                  <a:schemeClr val="bg1"/>
                </a:solidFill>
              </a:rPr>
              <a:t>("a"),</a:t>
            </a:r>
            <a:r>
              <a:rPr lang="en-US" sz="2000" dirty="0" err="1" smtClean="0">
                <a:solidFill>
                  <a:schemeClr val="bg1"/>
                </a:solidFill>
              </a:rPr>
              <a:t>end_with</a:t>
            </a:r>
            <a:r>
              <a:rPr lang="en-US" sz="2000" dirty="0" smtClean="0">
                <a:solidFill>
                  <a:schemeClr val="bg1"/>
                </a:solidFill>
              </a:rPr>
              <a:t>(“</a:t>
            </a:r>
            <a:r>
              <a:rPr lang="en-US" sz="2000" dirty="0" err="1" smtClean="0">
                <a:solidFill>
                  <a:schemeClr val="bg1"/>
                </a:solidFill>
              </a:rPr>
              <a:t>i</a:t>
            </a:r>
            <a:r>
              <a:rPr lang="en-US" sz="2000" dirty="0" smtClean="0">
                <a:solidFill>
                  <a:schemeClr val="bg1"/>
                </a:solidFill>
              </a:rPr>
              <a:t>"))</a:t>
            </a:r>
          </a:p>
          <a:p>
            <a:pPr>
              <a:lnSpc>
                <a:spcPct val="120000"/>
              </a:lnSpc>
            </a:pPr>
            <a:r>
              <a:rPr lang="en-US" sz="2000" b="1" dirty="0" smtClean="0">
                <a:solidFill>
                  <a:schemeClr val="bg1"/>
                </a:solidFill>
              </a:rPr>
              <a:t>mutate(),transmute(): </a:t>
            </a:r>
            <a:r>
              <a:rPr lang="en-US" sz="2000" dirty="0" smtClean="0">
                <a:solidFill>
                  <a:schemeClr val="bg1"/>
                </a:solidFill>
              </a:rPr>
              <a:t>Adds new variables or modifies existing ones.</a:t>
            </a:r>
          </a:p>
          <a:p>
            <a:pPr>
              <a:lnSpc>
                <a:spcPct val="120000"/>
              </a:lnSpc>
            </a:pPr>
            <a:r>
              <a:rPr lang="en-US" sz="2000" dirty="0" smtClean="0">
                <a:solidFill>
                  <a:schemeClr val="bg1"/>
                </a:solidFill>
              </a:rPr>
              <a:t>    </a:t>
            </a:r>
            <a:r>
              <a:rPr lang="en-US" sz="2000" dirty="0" err="1" smtClean="0">
                <a:solidFill>
                  <a:schemeClr val="bg1"/>
                </a:solidFill>
              </a:rPr>
              <a:t>Eg</a:t>
            </a:r>
            <a:r>
              <a:rPr lang="en-US" sz="2000" dirty="0" smtClean="0">
                <a:solidFill>
                  <a:schemeClr val="bg1"/>
                </a:solidFill>
              </a:rPr>
              <a:t>:- mutate(</a:t>
            </a:r>
            <a:r>
              <a:rPr lang="en-US" sz="2000" dirty="0" err="1" smtClean="0">
                <a:solidFill>
                  <a:schemeClr val="bg1"/>
                </a:solidFill>
              </a:rPr>
              <a:t>data,income</a:t>
            </a:r>
            <a:r>
              <a:rPr lang="en-US" sz="2000" dirty="0" smtClean="0">
                <a:solidFill>
                  <a:schemeClr val="bg1"/>
                </a:solidFill>
              </a:rPr>
              <a:t>=NULL)</a:t>
            </a:r>
            <a:r>
              <a:rPr lang="it-IT" sz="2000" dirty="0" smtClean="0">
                <a:solidFill>
                  <a:schemeClr val="bg1"/>
                </a:solidFill>
              </a:rPr>
              <a:t>)</a:t>
            </a:r>
          </a:p>
          <a:p>
            <a:pPr>
              <a:lnSpc>
                <a:spcPct val="120000"/>
              </a:lnSpc>
            </a:pPr>
            <a:r>
              <a:rPr lang="it-IT" sz="2000" dirty="0" smtClean="0">
                <a:solidFill>
                  <a:schemeClr val="bg1"/>
                </a:solidFill>
              </a:rPr>
              <a:t>             t&lt;-transmute(data,increment=income*1.1)</a:t>
            </a:r>
          </a:p>
          <a:p>
            <a:pPr>
              <a:lnSpc>
                <a:spcPct val="120000"/>
              </a:lnSpc>
            </a:pPr>
            <a:r>
              <a:rPr lang="it-IT" sz="2000" dirty="0" smtClean="0">
                <a:solidFill>
                  <a:schemeClr val="bg1"/>
                </a:solidFill>
              </a:rPr>
              <a:t>             data&lt;-cbind(data,t)</a:t>
            </a:r>
          </a:p>
          <a:p>
            <a:endParaRPr lang="en-GB" sz="2400" dirty="0">
              <a:solidFill>
                <a:schemeClr val="bg1"/>
              </a:solidFill>
              <a:latin typeface="Times New Roman" panose="02020603050405020304" pitchFamily="18" charset="0"/>
              <a:cs typeface="Times New Roman" panose="02020603050405020304" pitchFamily="18" charset="0"/>
            </a:endParaRPr>
          </a:p>
          <a:p>
            <a:endParaRPr lang="en-GB" sz="2400" dirty="0" smtClean="0">
              <a:solidFill>
                <a:schemeClr val="bg1"/>
              </a:solidFill>
              <a:latin typeface="Times New Roman" panose="02020603050405020304" pitchFamily="18" charset="0"/>
              <a:cs typeface="Times New Roman" panose="02020603050405020304" pitchFamily="18" charset="0"/>
            </a:endParaRPr>
          </a:p>
          <a:p>
            <a:endParaRPr lang="en-GB"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369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8588"/>
            <a:ext cx="12192000" cy="707886"/>
          </a:xfrm>
          <a:prstGeom prst="rect">
            <a:avLst/>
          </a:prstGeom>
          <a:noFill/>
        </p:spPr>
        <p:txBody>
          <a:bodyPr wrap="square" rtlCol="0">
            <a:spAutoFit/>
          </a:bodyPr>
          <a:lstStyle/>
          <a:p>
            <a:pPr algn="ctr"/>
            <a:r>
              <a:rPr lang="en-GB" sz="4000" b="1" dirty="0" err="1" smtClean="0">
                <a:solidFill>
                  <a:schemeClr val="bg1"/>
                </a:solidFill>
                <a:latin typeface="Times New Roman" panose="02020603050405020304" pitchFamily="18" charset="0"/>
                <a:cs typeface="Times New Roman" panose="02020603050405020304" pitchFamily="18" charset="0"/>
              </a:rPr>
              <a:t>Tidyr</a:t>
            </a:r>
            <a:r>
              <a:rPr lang="en-GB" sz="4000" b="1" dirty="0" smtClean="0">
                <a:solidFill>
                  <a:schemeClr val="bg1"/>
                </a:solidFill>
                <a:latin typeface="Times New Roman" panose="02020603050405020304" pitchFamily="18" charset="0"/>
                <a:cs typeface="Times New Roman" panose="02020603050405020304" pitchFamily="18" charset="0"/>
              </a:rPr>
              <a:t> package</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45281" y="1057276"/>
            <a:ext cx="11730037" cy="6617196"/>
          </a:xfrm>
          <a:prstGeom prst="rect">
            <a:avLst/>
          </a:prstGeom>
          <a:noFill/>
        </p:spPr>
        <p:txBody>
          <a:bodyPr wrap="square" rtlCol="0">
            <a:spAutoFit/>
          </a:bodyPr>
          <a:lstStyle/>
          <a:p>
            <a:r>
              <a:rPr lang="en-GB" sz="2400" dirty="0" err="1" smtClean="0">
                <a:solidFill>
                  <a:schemeClr val="bg1"/>
                </a:solidFill>
                <a:latin typeface="Times New Roman" panose="02020603050405020304" pitchFamily="18" charset="0"/>
                <a:cs typeface="Times New Roman" panose="02020603050405020304" pitchFamily="18" charset="0"/>
              </a:rPr>
              <a:t>Tidyr</a:t>
            </a:r>
            <a:r>
              <a:rPr lang="en-GB" sz="2400" dirty="0" smtClean="0">
                <a:solidFill>
                  <a:schemeClr val="bg1"/>
                </a:solidFill>
                <a:latin typeface="Times New Roman" panose="02020603050405020304" pitchFamily="18" charset="0"/>
                <a:cs typeface="Times New Roman" panose="02020603050405020304" pitchFamily="18" charset="0"/>
              </a:rPr>
              <a:t> </a:t>
            </a:r>
            <a:r>
              <a:rPr lang="en-GB" sz="2400" dirty="0">
                <a:solidFill>
                  <a:schemeClr val="bg1"/>
                </a:solidFill>
                <a:latin typeface="Times New Roman" panose="02020603050405020304" pitchFamily="18" charset="0"/>
                <a:cs typeface="Times New Roman" panose="02020603050405020304" pitchFamily="18" charset="0"/>
              </a:rPr>
              <a:t>is new package that makes it easy to “tidy” your </a:t>
            </a:r>
            <a:r>
              <a:rPr lang="en-GB" sz="2400" dirty="0" smtClean="0">
                <a:solidFill>
                  <a:schemeClr val="bg1"/>
                </a:solidFill>
                <a:latin typeface="Times New Roman" panose="02020603050405020304" pitchFamily="18" charset="0"/>
                <a:cs typeface="Times New Roman" panose="02020603050405020304" pitchFamily="18" charset="0"/>
              </a:rPr>
              <a:t>data.</a:t>
            </a:r>
            <a:r>
              <a:rPr lang="en-GB" sz="2400" dirty="0"/>
              <a:t> </a:t>
            </a:r>
            <a:r>
              <a:rPr lang="en-GB" sz="2400" dirty="0">
                <a:solidFill>
                  <a:schemeClr val="bg1"/>
                </a:solidFill>
                <a:latin typeface="Times New Roman" panose="02020603050405020304" pitchFamily="18" charset="0"/>
                <a:cs typeface="Times New Roman" panose="02020603050405020304" pitchFamily="18" charset="0"/>
              </a:rPr>
              <a:t>Tidy data is data that’s easy to </a:t>
            </a:r>
            <a:r>
              <a:rPr lang="en-GB" sz="2400" dirty="0" smtClean="0">
                <a:solidFill>
                  <a:schemeClr val="bg1"/>
                </a:solidFill>
                <a:latin typeface="Times New Roman" panose="02020603050405020304" pitchFamily="18" charset="0"/>
                <a:cs typeface="Times New Roman" panose="02020603050405020304" pitchFamily="18" charset="0"/>
              </a:rPr>
              <a:t>work with</a:t>
            </a:r>
            <a:r>
              <a:rPr lang="en-GB" sz="2400" dirty="0">
                <a:solidFill>
                  <a:schemeClr val="bg1"/>
                </a:solidFill>
                <a:latin typeface="Times New Roman" panose="02020603050405020304" pitchFamily="18" charset="0"/>
                <a:cs typeface="Times New Roman" panose="02020603050405020304" pitchFamily="18" charset="0"/>
              </a:rPr>
              <a:t>: it’s easy to </a:t>
            </a:r>
            <a:r>
              <a:rPr lang="en-GB" sz="2400" dirty="0" err="1">
                <a:solidFill>
                  <a:schemeClr val="bg1"/>
                </a:solidFill>
                <a:latin typeface="Times New Roman" panose="02020603050405020304" pitchFamily="18" charset="0"/>
                <a:cs typeface="Times New Roman" panose="02020603050405020304" pitchFamily="18" charset="0"/>
              </a:rPr>
              <a:t>munge</a:t>
            </a:r>
            <a:r>
              <a:rPr lang="en-GB" sz="2400" dirty="0">
                <a:solidFill>
                  <a:schemeClr val="bg1"/>
                </a:solidFill>
                <a:latin typeface="Times New Roman" panose="02020603050405020304" pitchFamily="18" charset="0"/>
                <a:cs typeface="Times New Roman" panose="02020603050405020304" pitchFamily="18" charset="0"/>
              </a:rPr>
              <a:t> (with </a:t>
            </a:r>
            <a:r>
              <a:rPr lang="en-GB" sz="2400" dirty="0" err="1">
                <a:solidFill>
                  <a:schemeClr val="bg1"/>
                </a:solidFill>
                <a:latin typeface="Times New Roman" panose="02020603050405020304" pitchFamily="18" charset="0"/>
                <a:cs typeface="Times New Roman" panose="02020603050405020304" pitchFamily="18" charset="0"/>
              </a:rPr>
              <a:t>dplyr</a:t>
            </a:r>
            <a:r>
              <a:rPr lang="en-GB" sz="2400" dirty="0">
                <a:solidFill>
                  <a:schemeClr val="bg1"/>
                </a:solidFill>
                <a:latin typeface="Times New Roman" panose="02020603050405020304" pitchFamily="18" charset="0"/>
                <a:cs typeface="Times New Roman" panose="02020603050405020304" pitchFamily="18" charset="0"/>
              </a:rPr>
              <a:t>), visualise (with ggplot2 or </a:t>
            </a:r>
            <a:r>
              <a:rPr lang="en-GB" sz="2400" dirty="0" err="1">
                <a:solidFill>
                  <a:schemeClr val="bg1"/>
                </a:solidFill>
                <a:latin typeface="Times New Roman" panose="02020603050405020304" pitchFamily="18" charset="0"/>
                <a:cs typeface="Times New Roman" panose="02020603050405020304" pitchFamily="18" charset="0"/>
              </a:rPr>
              <a:t>ggvis</a:t>
            </a:r>
            <a:r>
              <a:rPr lang="en-GB" sz="2400" dirty="0" smtClean="0">
                <a:solidFill>
                  <a:schemeClr val="bg1"/>
                </a:solidFill>
              </a:rPr>
              <a:t>).</a:t>
            </a:r>
          </a:p>
          <a:p>
            <a:r>
              <a:rPr lang="en-GB" sz="2400" dirty="0">
                <a:solidFill>
                  <a:schemeClr val="bg1"/>
                </a:solidFill>
                <a:latin typeface="Times New Roman" panose="02020603050405020304" pitchFamily="18" charset="0"/>
                <a:cs typeface="Times New Roman" panose="02020603050405020304" pitchFamily="18" charset="0"/>
              </a:rPr>
              <a:t>The two most important properties of tidy data are:</a:t>
            </a:r>
          </a:p>
          <a:p>
            <a:r>
              <a:rPr lang="en-GB" sz="2400" dirty="0">
                <a:solidFill>
                  <a:schemeClr val="bg1"/>
                </a:solidFill>
                <a:latin typeface="Times New Roman" panose="02020603050405020304" pitchFamily="18" charset="0"/>
                <a:cs typeface="Times New Roman" panose="02020603050405020304" pitchFamily="18" charset="0"/>
              </a:rPr>
              <a:t>Each column is a variable.</a:t>
            </a:r>
          </a:p>
          <a:p>
            <a:r>
              <a:rPr lang="en-GB" sz="2400" dirty="0">
                <a:solidFill>
                  <a:schemeClr val="bg1"/>
                </a:solidFill>
                <a:latin typeface="Times New Roman" panose="02020603050405020304" pitchFamily="18" charset="0"/>
                <a:cs typeface="Times New Roman" panose="02020603050405020304" pitchFamily="18" charset="0"/>
              </a:rPr>
              <a:t>Each row is an observation</a:t>
            </a:r>
            <a:r>
              <a:rPr lang="en-GB" sz="2400" dirty="0" smtClean="0">
                <a:solidFill>
                  <a:schemeClr val="bg1"/>
                </a:solidFill>
                <a:latin typeface="Times New Roman" panose="02020603050405020304" pitchFamily="18" charset="0"/>
                <a:cs typeface="Times New Roman" panose="02020603050405020304" pitchFamily="18" charset="0"/>
              </a:rPr>
              <a:t>.</a:t>
            </a:r>
          </a:p>
          <a:p>
            <a:r>
              <a:rPr lang="en-GB" sz="2400" dirty="0" smtClean="0">
                <a:solidFill>
                  <a:schemeClr val="bg1"/>
                </a:solidFill>
                <a:latin typeface="Times New Roman" panose="02020603050405020304" pitchFamily="18" charset="0"/>
                <a:cs typeface="Times New Roman" panose="02020603050405020304" pitchFamily="18" charset="0"/>
              </a:rPr>
              <a:t>To </a:t>
            </a:r>
            <a:r>
              <a:rPr lang="en-GB" sz="2400" dirty="0">
                <a:solidFill>
                  <a:schemeClr val="bg1"/>
                </a:solidFill>
                <a:latin typeface="Times New Roman" panose="02020603050405020304" pitchFamily="18" charset="0"/>
                <a:cs typeface="Times New Roman" panose="02020603050405020304" pitchFamily="18" charset="0"/>
              </a:rPr>
              <a:t>tidy messy data, you first identify the variables in your dataset, then use the tools provided by </a:t>
            </a:r>
            <a:r>
              <a:rPr lang="en-GB" sz="2400" dirty="0" err="1">
                <a:solidFill>
                  <a:schemeClr val="bg1"/>
                </a:solidFill>
                <a:latin typeface="Times New Roman" panose="02020603050405020304" pitchFamily="18" charset="0"/>
                <a:cs typeface="Times New Roman" panose="02020603050405020304" pitchFamily="18" charset="0"/>
              </a:rPr>
              <a:t>tidyr</a:t>
            </a:r>
            <a:r>
              <a:rPr lang="en-GB" sz="2400" dirty="0">
                <a:solidFill>
                  <a:schemeClr val="bg1"/>
                </a:solidFill>
                <a:latin typeface="Times New Roman" panose="02020603050405020304" pitchFamily="18" charset="0"/>
                <a:cs typeface="Times New Roman" panose="02020603050405020304" pitchFamily="18" charset="0"/>
              </a:rPr>
              <a:t> to move them into columns. </a:t>
            </a:r>
            <a:r>
              <a:rPr lang="en-GB" sz="2400" dirty="0" err="1">
                <a:solidFill>
                  <a:schemeClr val="bg1"/>
                </a:solidFill>
                <a:latin typeface="Times New Roman" panose="02020603050405020304" pitchFamily="18" charset="0"/>
                <a:cs typeface="Times New Roman" panose="02020603050405020304" pitchFamily="18" charset="0"/>
              </a:rPr>
              <a:t>tidyr</a:t>
            </a:r>
            <a:r>
              <a:rPr lang="en-GB" sz="2400" dirty="0">
                <a:solidFill>
                  <a:schemeClr val="bg1"/>
                </a:solidFill>
                <a:latin typeface="Times New Roman" panose="02020603050405020304" pitchFamily="18" charset="0"/>
                <a:cs typeface="Times New Roman" panose="02020603050405020304" pitchFamily="18" charset="0"/>
              </a:rPr>
              <a:t> provides three main functions for tidying your messy data</a:t>
            </a:r>
            <a:r>
              <a:rPr lang="en-GB" sz="2400" dirty="0" smtClean="0">
                <a:solidFill>
                  <a:schemeClr val="bg1"/>
                </a:solidFill>
                <a:latin typeface="Times New Roman" panose="02020603050405020304" pitchFamily="18" charset="0"/>
                <a:cs typeface="Times New Roman" panose="02020603050405020304" pitchFamily="18" charset="0"/>
              </a:rPr>
              <a:t>: gather() , separate() , spread().</a:t>
            </a:r>
          </a:p>
          <a:p>
            <a:endParaRPr lang="en-GB" sz="2400" dirty="0">
              <a:solidFill>
                <a:schemeClr val="bg1"/>
              </a:solidFill>
              <a:latin typeface="Times New Roman" panose="02020603050405020304" pitchFamily="18" charset="0"/>
              <a:cs typeface="Times New Roman" panose="02020603050405020304" pitchFamily="18" charset="0"/>
            </a:endParaRPr>
          </a:p>
          <a:p>
            <a:r>
              <a:rPr lang="en-GB" sz="2400" b="1" dirty="0">
                <a:solidFill>
                  <a:schemeClr val="bg1"/>
                </a:solidFill>
                <a:latin typeface="Times New Roman" panose="02020603050405020304" pitchFamily="18" charset="0"/>
                <a:cs typeface="Times New Roman" panose="02020603050405020304" pitchFamily="18" charset="0"/>
              </a:rPr>
              <a:t>gather() function: </a:t>
            </a:r>
            <a:r>
              <a:rPr lang="en-GB" sz="2400" dirty="0">
                <a:solidFill>
                  <a:schemeClr val="bg1"/>
                </a:solidFill>
                <a:latin typeface="Times New Roman" panose="02020603050405020304" pitchFamily="18" charset="0"/>
                <a:cs typeface="Times New Roman" panose="02020603050405020304" pitchFamily="18" charset="0"/>
              </a:rPr>
              <a:t>It takes multiple columns and gathers them into key-value pairs</a:t>
            </a:r>
            <a:r>
              <a:rPr lang="en-GB" sz="2400" dirty="0" smtClean="0">
                <a:solidFill>
                  <a:schemeClr val="bg1"/>
                </a:solidFill>
                <a:latin typeface="Times New Roman" panose="02020603050405020304" pitchFamily="18" charset="0"/>
                <a:cs typeface="Times New Roman" panose="02020603050405020304" pitchFamily="18" charset="0"/>
              </a:rPr>
              <a:t>.</a:t>
            </a:r>
          </a:p>
          <a:p>
            <a:r>
              <a:rPr lang="en-GB" sz="2000" dirty="0">
                <a:solidFill>
                  <a:schemeClr val="bg1"/>
                </a:solidFill>
                <a:latin typeface="Times New Roman" panose="02020603050405020304" pitchFamily="18" charset="0"/>
                <a:cs typeface="Times New Roman" panose="02020603050405020304" pitchFamily="18" charset="0"/>
              </a:rPr>
              <a:t>gather(data, key = “key”, value = “value”, …, na.rm = FALSE, convert = FALSE, </a:t>
            </a:r>
            <a:r>
              <a:rPr lang="en-GB" sz="2000" dirty="0" err="1">
                <a:solidFill>
                  <a:schemeClr val="bg1"/>
                </a:solidFill>
                <a:latin typeface="Times New Roman" panose="02020603050405020304" pitchFamily="18" charset="0"/>
                <a:cs typeface="Times New Roman" panose="02020603050405020304" pitchFamily="18" charset="0"/>
              </a:rPr>
              <a:t>factor_key</a:t>
            </a:r>
            <a:r>
              <a:rPr lang="en-GB" sz="2000" dirty="0">
                <a:solidFill>
                  <a:schemeClr val="bg1"/>
                </a:solidFill>
                <a:latin typeface="Times New Roman" panose="02020603050405020304" pitchFamily="18" charset="0"/>
                <a:cs typeface="Times New Roman" panose="02020603050405020304" pitchFamily="18" charset="0"/>
              </a:rPr>
              <a:t> = FALSE) </a:t>
            </a:r>
            <a:endParaRPr lang="en-GB" sz="2000" dirty="0" smtClean="0">
              <a:solidFill>
                <a:schemeClr val="bg1"/>
              </a:solidFill>
              <a:latin typeface="Times New Roman" panose="02020603050405020304" pitchFamily="18" charset="0"/>
              <a:cs typeface="Times New Roman" panose="02020603050405020304" pitchFamily="18" charset="0"/>
            </a:endParaRPr>
          </a:p>
          <a:p>
            <a:endParaRPr lang="en-GB" sz="2000" dirty="0">
              <a:solidFill>
                <a:schemeClr val="bg1"/>
              </a:solidFill>
              <a:latin typeface="Times New Roman" panose="02020603050405020304" pitchFamily="18" charset="0"/>
              <a:cs typeface="Times New Roman" panose="02020603050405020304" pitchFamily="18" charset="0"/>
            </a:endParaRPr>
          </a:p>
          <a:p>
            <a:r>
              <a:rPr lang="en-GB" sz="2400" b="1" dirty="0">
                <a:solidFill>
                  <a:schemeClr val="bg1"/>
                </a:solidFill>
                <a:latin typeface="Times New Roman" panose="02020603050405020304" pitchFamily="18" charset="0"/>
                <a:cs typeface="Times New Roman" panose="02020603050405020304" pitchFamily="18" charset="0"/>
              </a:rPr>
              <a:t>separate() function: </a:t>
            </a:r>
            <a:r>
              <a:rPr lang="en-GB" sz="2400" dirty="0">
                <a:solidFill>
                  <a:schemeClr val="bg1"/>
                </a:solidFill>
                <a:latin typeface="Times New Roman" panose="02020603050405020304" pitchFamily="18" charset="0"/>
                <a:cs typeface="Times New Roman" panose="02020603050405020304" pitchFamily="18" charset="0"/>
              </a:rPr>
              <a:t>It converts longer data to a wider format. The </a:t>
            </a:r>
            <a:r>
              <a:rPr lang="en-GB" sz="2400" b="1" dirty="0">
                <a:solidFill>
                  <a:schemeClr val="bg1"/>
                </a:solidFill>
                <a:latin typeface="Times New Roman" panose="02020603050405020304" pitchFamily="18" charset="0"/>
                <a:cs typeface="Times New Roman" panose="02020603050405020304" pitchFamily="18" charset="0"/>
              </a:rPr>
              <a:t>separate()</a:t>
            </a:r>
            <a:r>
              <a:rPr lang="en-GB" sz="2400" dirty="0">
                <a:solidFill>
                  <a:schemeClr val="bg1"/>
                </a:solidFill>
                <a:latin typeface="Times New Roman" panose="02020603050405020304" pitchFamily="18" charset="0"/>
                <a:cs typeface="Times New Roman" panose="02020603050405020304" pitchFamily="18" charset="0"/>
              </a:rPr>
              <a:t> function turns a single character column into multiple columns</a:t>
            </a:r>
            <a:r>
              <a:rPr lang="en-GB" sz="2400" dirty="0" smtClean="0">
                <a:solidFill>
                  <a:schemeClr val="bg1"/>
                </a:solidFill>
                <a:latin typeface="Times New Roman" panose="02020603050405020304" pitchFamily="18" charset="0"/>
                <a:cs typeface="Times New Roman" panose="02020603050405020304" pitchFamily="18" charset="0"/>
              </a:rPr>
              <a:t>.</a:t>
            </a:r>
          </a:p>
          <a:p>
            <a:r>
              <a:rPr lang="en-IN" sz="2000" dirty="0">
                <a:solidFill>
                  <a:schemeClr val="bg1"/>
                </a:solidFill>
                <a:latin typeface="Times New Roman" panose="02020603050405020304" pitchFamily="18" charset="0"/>
                <a:cs typeface="Times New Roman" panose="02020603050405020304" pitchFamily="18" charset="0"/>
              </a:rPr>
              <a:t>separate(data, col, into, </a:t>
            </a:r>
            <a:r>
              <a:rPr lang="en-IN" sz="2000" dirty="0" err="1">
                <a:solidFill>
                  <a:schemeClr val="bg1"/>
                </a:solidFill>
                <a:latin typeface="Times New Roman" panose="02020603050405020304" pitchFamily="18" charset="0"/>
                <a:cs typeface="Times New Roman" panose="02020603050405020304" pitchFamily="18" charset="0"/>
              </a:rPr>
              <a:t>sep</a:t>
            </a:r>
            <a:r>
              <a:rPr lang="en-IN" sz="2000" dirty="0">
                <a:solidFill>
                  <a:schemeClr val="bg1"/>
                </a:solidFill>
                <a:latin typeface="Times New Roman" panose="02020603050405020304" pitchFamily="18" charset="0"/>
                <a:cs typeface="Times New Roman" panose="02020603050405020304" pitchFamily="18" charset="0"/>
              </a:rPr>
              <a:t> = ” “, remove = TRUE, convert = FALSE)</a:t>
            </a:r>
            <a:endParaRPr lang="en-GB" sz="2000" dirty="0" smtClean="0">
              <a:solidFill>
                <a:schemeClr val="bg1"/>
              </a:solidFill>
              <a:latin typeface="Times New Roman" panose="02020603050405020304" pitchFamily="18" charset="0"/>
              <a:cs typeface="Times New Roman" panose="02020603050405020304" pitchFamily="18" charset="0"/>
            </a:endParaRPr>
          </a:p>
          <a:p>
            <a:endParaRPr lang="en-GB" sz="2400" dirty="0">
              <a:solidFill>
                <a:schemeClr val="bg1"/>
              </a:solidFill>
              <a:latin typeface="Times New Roman" panose="02020603050405020304" pitchFamily="18" charset="0"/>
              <a:cs typeface="Times New Roman" panose="02020603050405020304" pitchFamily="18" charset="0"/>
            </a:endParaRPr>
          </a:p>
          <a:p>
            <a:endParaRPr lang="en-GB"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04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677153" y="2010153"/>
            <a:ext cx="2837694" cy="2837694"/>
          </a:xfrm>
          <a:prstGeom prst="rect">
            <a:avLst/>
          </a:prstGeom>
          <a:effectLst>
            <a:glow rad="228600">
              <a:schemeClr val="accent2">
                <a:satMod val="175000"/>
                <a:alpha val="40000"/>
              </a:schemeClr>
            </a:glow>
            <a:reflection endPos="30000" dist="50800" dir="5400000" sy="-100000" algn="bl" rotWithShape="0"/>
          </a:effectLst>
        </p:spPr>
      </p:pic>
      <p:sp>
        <p:nvSpPr>
          <p:cNvPr id="2" name="TextBox 1"/>
          <p:cNvSpPr txBox="1"/>
          <p:nvPr/>
        </p:nvSpPr>
        <p:spPr>
          <a:xfrm>
            <a:off x="1" y="228600"/>
            <a:ext cx="12191999" cy="646331"/>
          </a:xfrm>
          <a:prstGeom prst="rect">
            <a:avLst/>
          </a:prstGeom>
          <a:noFill/>
        </p:spPr>
        <p:txBody>
          <a:bodyPr wrap="square" rtlCol="0">
            <a:spAutoFit/>
          </a:bodyPr>
          <a:lstStyle/>
          <a:p>
            <a:pPr algn="ctr"/>
            <a:r>
              <a:rPr lang="en-GB" sz="3600" b="1" dirty="0" smtClean="0">
                <a:solidFill>
                  <a:schemeClr val="bg1"/>
                </a:solidFill>
                <a:latin typeface="Times New Roman" panose="02020603050405020304" pitchFamily="18" charset="0"/>
                <a:cs typeface="Times New Roman" panose="02020603050405020304" pitchFamily="18" charset="0"/>
              </a:rPr>
              <a:t>HANDLING MISSING VALUES IN R</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72612" y="1023986"/>
            <a:ext cx="12049125" cy="6370975"/>
          </a:xfrm>
          <a:prstGeom prst="rect">
            <a:avLst/>
          </a:prstGeom>
          <a:noFill/>
        </p:spPr>
        <p:txBody>
          <a:bodyPr wrap="square" rtlCol="0">
            <a:spAutoFit/>
          </a:bodyPr>
          <a:lstStyle/>
          <a:p>
            <a:r>
              <a:rPr lang="en-GB" sz="2400" b="1" dirty="0" smtClean="0">
                <a:solidFill>
                  <a:schemeClr val="bg1"/>
                </a:solidFill>
                <a:latin typeface="Times New Roman" panose="02020603050405020304" pitchFamily="18" charset="0"/>
                <a:cs typeface="Times New Roman" panose="02020603050405020304" pitchFamily="18" charset="0"/>
              </a:rPr>
              <a:t>To </a:t>
            </a:r>
            <a:r>
              <a:rPr lang="en-GB" sz="2400" b="1" dirty="0">
                <a:solidFill>
                  <a:schemeClr val="bg1"/>
                </a:solidFill>
                <a:latin typeface="Times New Roman" panose="02020603050405020304" pitchFamily="18" charset="0"/>
                <a:cs typeface="Times New Roman" panose="02020603050405020304" pitchFamily="18" charset="0"/>
              </a:rPr>
              <a:t>handle the missing value we will check the columns of the datasets, if we found some </a:t>
            </a:r>
            <a:r>
              <a:rPr lang="en-GB" sz="2400" b="1" dirty="0" smtClean="0">
                <a:solidFill>
                  <a:schemeClr val="bg1"/>
                </a:solidFill>
                <a:latin typeface="Times New Roman" panose="02020603050405020304" pitchFamily="18" charset="0"/>
                <a:cs typeface="Times New Roman" panose="02020603050405020304" pitchFamily="18" charset="0"/>
              </a:rPr>
              <a:t>                                                                            missing data </a:t>
            </a:r>
            <a:r>
              <a:rPr lang="en-GB" sz="2400" b="1" dirty="0">
                <a:solidFill>
                  <a:schemeClr val="bg1"/>
                </a:solidFill>
                <a:latin typeface="Times New Roman" panose="02020603050405020304" pitchFamily="18" charset="0"/>
                <a:cs typeface="Times New Roman" panose="02020603050405020304" pitchFamily="18" charset="0"/>
              </a:rPr>
              <a:t>inside the columns then this generates the NA values as an output, which </a:t>
            </a:r>
            <a:endParaRPr lang="en-GB" sz="2400" b="1" dirty="0" smtClean="0">
              <a:solidFill>
                <a:schemeClr val="bg1"/>
              </a:solidFill>
              <a:latin typeface="Times New Roman" panose="02020603050405020304" pitchFamily="18" charset="0"/>
              <a:cs typeface="Times New Roman" panose="02020603050405020304" pitchFamily="18" charset="0"/>
            </a:endParaRPr>
          </a:p>
          <a:p>
            <a:r>
              <a:rPr lang="en-GB" sz="2400" b="1" dirty="0" smtClean="0">
                <a:solidFill>
                  <a:schemeClr val="bg1"/>
                </a:solidFill>
                <a:latin typeface="Times New Roman" panose="02020603050405020304" pitchFamily="18" charset="0"/>
                <a:cs typeface="Times New Roman" panose="02020603050405020304" pitchFamily="18" charset="0"/>
              </a:rPr>
              <a:t>can </a:t>
            </a:r>
            <a:r>
              <a:rPr lang="en-GB" sz="2400" b="1" dirty="0">
                <a:solidFill>
                  <a:schemeClr val="bg1"/>
                </a:solidFill>
                <a:latin typeface="Times New Roman" panose="02020603050405020304" pitchFamily="18" charset="0"/>
                <a:cs typeface="Times New Roman" panose="02020603050405020304" pitchFamily="18" charset="0"/>
              </a:rPr>
              <a:t>be not good </a:t>
            </a:r>
            <a:r>
              <a:rPr lang="en-GB" sz="2400" b="1" dirty="0" smtClean="0">
                <a:solidFill>
                  <a:schemeClr val="bg1"/>
                </a:solidFill>
                <a:latin typeface="Times New Roman" panose="02020603050405020304" pitchFamily="18" charset="0"/>
                <a:cs typeface="Times New Roman" panose="02020603050405020304" pitchFamily="18" charset="0"/>
              </a:rPr>
              <a:t>for </a:t>
            </a:r>
            <a:r>
              <a:rPr lang="en-GB" sz="2400" b="1" dirty="0">
                <a:solidFill>
                  <a:schemeClr val="bg1"/>
                </a:solidFill>
                <a:latin typeface="Times New Roman" panose="02020603050405020304" pitchFamily="18" charset="0"/>
                <a:cs typeface="Times New Roman" panose="02020603050405020304" pitchFamily="18" charset="0"/>
              </a:rPr>
              <a:t>every model. So let’s check it using </a:t>
            </a:r>
            <a:r>
              <a:rPr lang="en-GB" sz="2400" b="1" dirty="0" smtClean="0">
                <a:solidFill>
                  <a:schemeClr val="bg1"/>
                </a:solidFill>
                <a:latin typeface="Times New Roman" panose="02020603050405020304" pitchFamily="18" charset="0"/>
                <a:cs typeface="Times New Roman" panose="02020603050405020304" pitchFamily="18" charset="0"/>
              </a:rPr>
              <a:t>mean() </a:t>
            </a:r>
            <a:r>
              <a:rPr lang="en-GB" sz="2400" b="1" dirty="0">
                <a:solidFill>
                  <a:schemeClr val="bg1"/>
                </a:solidFill>
                <a:latin typeface="Times New Roman" panose="02020603050405020304" pitchFamily="18" charset="0"/>
                <a:cs typeface="Times New Roman" panose="02020603050405020304" pitchFamily="18" charset="0"/>
              </a:rPr>
              <a:t> methods</a:t>
            </a:r>
            <a:r>
              <a:rPr lang="en-GB" sz="2400" b="1" dirty="0" smtClean="0">
                <a:solidFill>
                  <a:schemeClr val="bg1"/>
                </a:solidFill>
                <a:latin typeface="Times New Roman" panose="02020603050405020304" pitchFamily="18" charset="0"/>
                <a:cs typeface="Times New Roman" panose="02020603050405020304" pitchFamily="18" charset="0"/>
              </a:rPr>
              <a:t>.</a:t>
            </a:r>
          </a:p>
          <a:p>
            <a:endParaRPr lang="en-GB" sz="2400" b="1" dirty="0">
              <a:solidFill>
                <a:schemeClr val="bg1"/>
              </a:solidFill>
              <a:latin typeface="Times New Roman" panose="02020603050405020304" pitchFamily="18" charset="0"/>
              <a:cs typeface="Times New Roman" panose="02020603050405020304" pitchFamily="18" charset="0"/>
            </a:endParaRPr>
          </a:p>
          <a:p>
            <a:r>
              <a:rPr lang="en-GB" sz="2400" b="1" dirty="0" smtClean="0">
                <a:solidFill>
                  <a:schemeClr val="bg1"/>
                </a:solidFill>
                <a:latin typeface="Times New Roman" panose="02020603050405020304" pitchFamily="18" charset="0"/>
                <a:cs typeface="Times New Roman" panose="02020603050405020304" pitchFamily="18" charset="0"/>
              </a:rPr>
              <a:t>For example-mean(dataset </a:t>
            </a:r>
            <a:r>
              <a:rPr lang="en-GB" sz="2400" b="1" dirty="0" err="1" smtClean="0">
                <a:solidFill>
                  <a:schemeClr val="bg1"/>
                </a:solidFill>
                <a:latin typeface="Times New Roman" panose="02020603050405020304" pitchFamily="18" charset="0"/>
                <a:cs typeface="Times New Roman" panose="02020603050405020304" pitchFamily="18" charset="0"/>
              </a:rPr>
              <a:t>name$column</a:t>
            </a:r>
            <a:r>
              <a:rPr lang="en-GB" sz="2400" b="1" dirty="0" smtClean="0">
                <a:solidFill>
                  <a:schemeClr val="bg1"/>
                </a:solidFill>
                <a:latin typeface="Times New Roman" panose="02020603050405020304" pitchFamily="18" charset="0"/>
                <a:cs typeface="Times New Roman" panose="02020603050405020304" pitchFamily="18" charset="0"/>
              </a:rPr>
              <a:t> name)</a:t>
            </a:r>
          </a:p>
          <a:p>
            <a:r>
              <a:rPr lang="en-GB" sz="2400" b="1" dirty="0" smtClean="0">
                <a:solidFill>
                  <a:schemeClr val="bg1"/>
                </a:solidFill>
                <a:latin typeface="Times New Roman" panose="02020603050405020304" pitchFamily="18" charset="0"/>
                <a:cs typeface="Times New Roman" panose="02020603050405020304" pitchFamily="18" charset="0"/>
              </a:rPr>
              <a:t>If NA values are present in that particular column then it will give &lt;NA&gt; as output.</a:t>
            </a:r>
          </a:p>
          <a:p>
            <a:endParaRPr lang="en-GB" sz="2400" b="1" dirty="0">
              <a:solidFill>
                <a:schemeClr val="bg1"/>
              </a:solidFill>
              <a:latin typeface="Times New Roman" panose="02020603050405020304" pitchFamily="18" charset="0"/>
              <a:cs typeface="Times New Roman" panose="02020603050405020304" pitchFamily="18" charset="0"/>
            </a:endParaRPr>
          </a:p>
          <a:p>
            <a:r>
              <a:rPr lang="en-GB" sz="2400" b="1" dirty="0">
                <a:solidFill>
                  <a:schemeClr val="bg1"/>
                </a:solidFill>
                <a:latin typeface="Times New Roman" panose="02020603050405020304" pitchFamily="18" charset="0"/>
                <a:cs typeface="Times New Roman" panose="02020603050405020304" pitchFamily="18" charset="0"/>
              </a:rPr>
              <a:t>Handling NA value using na.rm in both columns</a:t>
            </a:r>
            <a:r>
              <a:rPr lang="en-GB" sz="2400" b="1" dirty="0" smtClean="0">
                <a:solidFill>
                  <a:schemeClr val="bg1"/>
                </a:solidFill>
                <a:latin typeface="Times New Roman" panose="02020603050405020304" pitchFamily="18" charset="0"/>
                <a:cs typeface="Times New Roman" panose="02020603050405020304" pitchFamily="18" charset="0"/>
              </a:rPr>
              <a:t>.</a:t>
            </a:r>
          </a:p>
          <a:p>
            <a:r>
              <a:rPr lang="en-GB" sz="2400" b="1" dirty="0" smtClean="0">
                <a:solidFill>
                  <a:schemeClr val="bg1"/>
                </a:solidFill>
                <a:latin typeface="Times New Roman" panose="02020603050405020304" pitchFamily="18" charset="0"/>
                <a:cs typeface="Times New Roman" panose="02020603050405020304" pitchFamily="18" charset="0"/>
              </a:rPr>
              <a:t>For example—mean(dataset </a:t>
            </a:r>
            <a:r>
              <a:rPr lang="en-GB" sz="2400" b="1" dirty="0" err="1" smtClean="0">
                <a:solidFill>
                  <a:schemeClr val="bg1"/>
                </a:solidFill>
                <a:latin typeface="Times New Roman" panose="02020603050405020304" pitchFamily="18" charset="0"/>
                <a:cs typeface="Times New Roman" panose="02020603050405020304" pitchFamily="18" charset="0"/>
              </a:rPr>
              <a:t>name$column</a:t>
            </a:r>
            <a:r>
              <a:rPr lang="en-GB" sz="2400" b="1" dirty="0" smtClean="0">
                <a:solidFill>
                  <a:schemeClr val="bg1"/>
                </a:solidFill>
                <a:latin typeface="Times New Roman" panose="02020603050405020304" pitchFamily="18" charset="0"/>
                <a:cs typeface="Times New Roman" panose="02020603050405020304" pitchFamily="18" charset="0"/>
              </a:rPr>
              <a:t> name,na.rm=TRUE)</a:t>
            </a:r>
          </a:p>
          <a:p>
            <a:r>
              <a:rPr lang="en-GB" sz="2400" b="1" dirty="0" smtClean="0">
                <a:solidFill>
                  <a:schemeClr val="bg1"/>
                </a:solidFill>
                <a:latin typeface="Times New Roman" panose="02020603050405020304" pitchFamily="18" charset="0"/>
                <a:cs typeface="Times New Roman" panose="02020603050405020304" pitchFamily="18" charset="0"/>
              </a:rPr>
              <a:t>It will give us mean value of the column even if NA values are present in the column</a:t>
            </a:r>
          </a:p>
          <a:p>
            <a:endParaRPr lang="en-GB" sz="2400" b="1" dirty="0">
              <a:solidFill>
                <a:schemeClr val="bg1"/>
              </a:solidFill>
              <a:latin typeface="Times New Roman" panose="02020603050405020304" pitchFamily="18" charset="0"/>
              <a:cs typeface="Times New Roman" panose="02020603050405020304" pitchFamily="18" charset="0"/>
            </a:endParaRPr>
          </a:p>
          <a:p>
            <a:r>
              <a:rPr lang="en-GB" sz="2400" b="1" dirty="0" smtClean="0">
                <a:solidFill>
                  <a:schemeClr val="bg1"/>
                </a:solidFill>
                <a:latin typeface="Times New Roman" panose="02020603050405020304" pitchFamily="18" charset="0"/>
                <a:cs typeface="Times New Roman" panose="02020603050405020304" pitchFamily="18" charset="0"/>
              </a:rPr>
              <a:t>We can also check NA values by the summary of the dataset.</a:t>
            </a:r>
          </a:p>
          <a:p>
            <a:r>
              <a:rPr lang="en-GB" sz="2400" b="1" dirty="0" smtClean="0">
                <a:solidFill>
                  <a:schemeClr val="bg1"/>
                </a:solidFill>
                <a:latin typeface="Times New Roman" panose="02020603050405020304" pitchFamily="18" charset="0"/>
                <a:cs typeface="Times New Roman" panose="02020603050405020304" pitchFamily="18" charset="0"/>
              </a:rPr>
              <a:t>For example—summary(dataset name)</a:t>
            </a:r>
          </a:p>
          <a:p>
            <a:r>
              <a:rPr lang="en-GB" sz="2400" b="1" dirty="0" smtClean="0">
                <a:solidFill>
                  <a:schemeClr val="bg1"/>
                </a:solidFill>
                <a:latin typeface="Times New Roman" panose="02020603050405020304" pitchFamily="18" charset="0"/>
                <a:cs typeface="Times New Roman" panose="02020603050405020304" pitchFamily="18" charset="0"/>
              </a:rPr>
              <a:t>It will give number of NA values present in the particular column of the dataset.</a:t>
            </a:r>
          </a:p>
          <a:p>
            <a:endParaRPr lang="en-GB" sz="2400" b="1" dirty="0" smtClean="0">
              <a:solidFill>
                <a:schemeClr val="bg1"/>
              </a:solidFill>
              <a:latin typeface="Times New Roman" panose="02020603050405020304" pitchFamily="18" charset="0"/>
              <a:cs typeface="Times New Roman" panose="02020603050405020304" pitchFamily="18" charset="0"/>
            </a:endParaRPr>
          </a:p>
          <a:p>
            <a:endParaRPr lang="en-GB" sz="2400" b="1"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FF1493"/>
                </a:solidFill>
                <a:effectLst/>
                <a:latin typeface="Consolas" panose="020B0609020204030204" pitchFamily="49" charset="0"/>
              </a:rPr>
              <a:t>mean</a:t>
            </a:r>
            <a:r>
              <a:rPr kumimoji="0" lang="en-US" sz="1100" b="0" i="0" u="none" strike="noStrike" cap="none" normalizeH="0" baseline="0" smtClean="0">
                <a:ln>
                  <a:noFill/>
                </a:ln>
                <a:solidFill>
                  <a:srgbClr val="000000"/>
                </a:solidFill>
                <a:effectLst/>
                <a:latin typeface="Consolas" panose="020B0609020204030204" pitchFamily="49" charset="0"/>
              </a:rPr>
              <a:t>(airquality$Solar.R)</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8816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7153" y="2381628"/>
            <a:ext cx="2837694" cy="2837694"/>
          </a:xfrm>
          <a:prstGeom prst="rect">
            <a:avLst/>
          </a:prstGeom>
          <a:effectLst>
            <a:glow rad="228600">
              <a:schemeClr val="accent2">
                <a:satMod val="175000"/>
                <a:alpha val="40000"/>
              </a:schemeClr>
            </a:glow>
            <a:reflection endPos="30000" dist="50800" dir="5400000" sy="-100000" algn="bl" rotWithShape="0"/>
          </a:effectLst>
        </p:spPr>
      </p:pic>
      <p:sp>
        <p:nvSpPr>
          <p:cNvPr id="2" name="TextBox 1"/>
          <p:cNvSpPr txBox="1"/>
          <p:nvPr/>
        </p:nvSpPr>
        <p:spPr>
          <a:xfrm>
            <a:off x="0" y="314325"/>
            <a:ext cx="12192000" cy="646331"/>
          </a:xfrm>
          <a:prstGeom prst="rect">
            <a:avLst/>
          </a:prstGeom>
          <a:noFill/>
        </p:spPr>
        <p:txBody>
          <a:bodyPr wrap="square" rtlCol="0">
            <a:spAutoFit/>
          </a:bodyPr>
          <a:lstStyle/>
          <a:p>
            <a:pPr algn="ctr"/>
            <a:r>
              <a:rPr lang="en-GB" sz="3600" b="1" dirty="0" smtClean="0">
                <a:solidFill>
                  <a:schemeClr val="bg1"/>
                </a:solidFill>
                <a:latin typeface="Times New Roman" panose="02020603050405020304" pitchFamily="18" charset="0"/>
                <a:cs typeface="Times New Roman" panose="02020603050405020304" pitchFamily="18" charset="0"/>
              </a:rPr>
              <a:t>OUTLIERS DETECTION</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0" y="1171575"/>
            <a:ext cx="12158265" cy="1631216"/>
          </a:xfrm>
          <a:prstGeom prst="rect">
            <a:avLst/>
          </a:prstGeom>
          <a:noFill/>
        </p:spPr>
        <p:txBody>
          <a:bodyPr wrap="none" rtlCol="0">
            <a:spAutoFit/>
          </a:bodyPr>
          <a:lstStyle/>
          <a:p>
            <a:r>
              <a:rPr lang="en-GB" sz="2400" b="1" dirty="0">
                <a:solidFill>
                  <a:schemeClr val="bg1"/>
                </a:solidFill>
                <a:latin typeface="Times New Roman" panose="02020603050405020304" pitchFamily="18" charset="0"/>
                <a:cs typeface="Times New Roman" panose="02020603050405020304" pitchFamily="18" charset="0"/>
              </a:rPr>
              <a:t>An outlier is a value or an observation that is distant from other observations, that is to say</a:t>
            </a:r>
            <a:r>
              <a:rPr lang="en-GB" sz="2400" b="1" dirty="0" smtClean="0">
                <a:solidFill>
                  <a:schemeClr val="bg1"/>
                </a:solidFill>
                <a:latin typeface="Times New Roman" panose="02020603050405020304" pitchFamily="18" charset="0"/>
                <a:cs typeface="Times New Roman" panose="02020603050405020304" pitchFamily="18" charset="0"/>
              </a:rPr>
              <a:t>,</a:t>
            </a:r>
          </a:p>
          <a:p>
            <a:r>
              <a:rPr lang="en-GB" sz="2400" b="1" dirty="0" smtClean="0">
                <a:solidFill>
                  <a:schemeClr val="bg1"/>
                </a:solidFill>
                <a:latin typeface="Times New Roman" panose="02020603050405020304" pitchFamily="18" charset="0"/>
                <a:cs typeface="Times New Roman" panose="02020603050405020304" pitchFamily="18" charset="0"/>
              </a:rPr>
              <a:t> </a:t>
            </a:r>
            <a:r>
              <a:rPr lang="en-GB" sz="2400" b="1" dirty="0">
                <a:solidFill>
                  <a:schemeClr val="bg1"/>
                </a:solidFill>
                <a:latin typeface="Times New Roman" panose="02020603050405020304" pitchFamily="18" charset="0"/>
                <a:cs typeface="Times New Roman" panose="02020603050405020304" pitchFamily="18" charset="0"/>
              </a:rPr>
              <a:t>a data point </a:t>
            </a:r>
            <a:r>
              <a:rPr lang="en-GB" sz="2400" b="1" dirty="0" smtClean="0">
                <a:solidFill>
                  <a:schemeClr val="bg1"/>
                </a:solidFill>
                <a:latin typeface="Times New Roman" panose="02020603050405020304" pitchFamily="18" charset="0"/>
                <a:cs typeface="Times New Roman" panose="02020603050405020304" pitchFamily="18" charset="0"/>
              </a:rPr>
              <a:t>that differs </a:t>
            </a:r>
            <a:r>
              <a:rPr lang="en-GB" sz="2400" b="1" dirty="0">
                <a:solidFill>
                  <a:schemeClr val="bg1"/>
                </a:solidFill>
                <a:latin typeface="Times New Roman" panose="02020603050405020304" pitchFamily="18" charset="0"/>
                <a:cs typeface="Times New Roman" panose="02020603050405020304" pitchFamily="18" charset="0"/>
              </a:rPr>
              <a:t>significantly from other data </a:t>
            </a:r>
            <a:r>
              <a:rPr lang="en-GB" sz="2400" b="1" dirty="0" smtClean="0">
                <a:solidFill>
                  <a:schemeClr val="bg1"/>
                </a:solidFill>
                <a:latin typeface="Times New Roman" panose="02020603050405020304" pitchFamily="18" charset="0"/>
                <a:cs typeface="Times New Roman" panose="02020603050405020304" pitchFamily="18" charset="0"/>
              </a:rPr>
              <a:t>points</a:t>
            </a:r>
          </a:p>
          <a:p>
            <a:pPr algn="ctr"/>
            <a:r>
              <a:rPr lang="en-GB" sz="2800" b="1" dirty="0" smtClean="0">
                <a:solidFill>
                  <a:schemeClr val="bg1"/>
                </a:solidFill>
                <a:latin typeface="Times New Roman" panose="02020603050405020304" pitchFamily="18" charset="0"/>
                <a:cs typeface="Times New Roman" panose="02020603050405020304" pitchFamily="18" charset="0"/>
              </a:rPr>
              <a:t>Several methods to detect outliers</a:t>
            </a:r>
          </a:p>
          <a:p>
            <a:pPr algn="ctr"/>
            <a:endParaRPr lang="en-IN" sz="2400"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2719024304"/>
              </p:ext>
            </p:extLst>
          </p:nvPr>
        </p:nvGraphicFramePr>
        <p:xfrm>
          <a:off x="414339" y="2571749"/>
          <a:ext cx="4262814" cy="4043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0672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677153" y="2010153"/>
            <a:ext cx="2837694" cy="2837694"/>
          </a:xfrm>
          <a:prstGeom prst="rect">
            <a:avLst/>
          </a:prstGeom>
          <a:effectLst>
            <a:glow rad="228600">
              <a:schemeClr val="accent2">
                <a:satMod val="175000"/>
                <a:alpha val="40000"/>
              </a:schemeClr>
            </a:glow>
            <a:reflection endPos="30000" dist="50800" dir="5400000" sy="-100000" algn="bl" rotWithShape="0"/>
          </a:effectLst>
        </p:spPr>
      </p:pic>
      <p:sp>
        <p:nvSpPr>
          <p:cNvPr id="2" name="TextBox 1"/>
          <p:cNvSpPr txBox="1"/>
          <p:nvPr/>
        </p:nvSpPr>
        <p:spPr>
          <a:xfrm>
            <a:off x="114300" y="228600"/>
            <a:ext cx="12192000" cy="769441"/>
          </a:xfrm>
          <a:prstGeom prst="rect">
            <a:avLst/>
          </a:prstGeom>
          <a:noFill/>
        </p:spPr>
        <p:txBody>
          <a:bodyPr wrap="square" rtlCol="0">
            <a:spAutoFit/>
          </a:bodyPr>
          <a:lstStyle/>
          <a:p>
            <a:pPr algn="ctr"/>
            <a:r>
              <a:rPr lang="en-GB" sz="4400" b="1" dirty="0">
                <a:solidFill>
                  <a:schemeClr val="bg1"/>
                </a:solidFill>
                <a:latin typeface="Times New Roman" panose="02020603050405020304" pitchFamily="18" charset="0"/>
                <a:cs typeface="Times New Roman" panose="02020603050405020304" pitchFamily="18" charset="0"/>
              </a:rPr>
              <a:t>B</a:t>
            </a:r>
            <a:r>
              <a:rPr lang="en-GB" sz="4400" b="1" dirty="0" smtClean="0">
                <a:solidFill>
                  <a:schemeClr val="bg1"/>
                </a:solidFill>
                <a:latin typeface="Times New Roman" panose="02020603050405020304" pitchFamily="18" charset="0"/>
                <a:cs typeface="Times New Roman" panose="02020603050405020304" pitchFamily="18" charset="0"/>
              </a:rPr>
              <a:t>oxplot</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14300" y="992459"/>
            <a:ext cx="12192000" cy="6617196"/>
          </a:xfrm>
          <a:prstGeom prst="rect">
            <a:avLst/>
          </a:prstGeom>
          <a:noFill/>
        </p:spPr>
        <p:txBody>
          <a:bodyPr wrap="square" rtlCol="0">
            <a:spAutoFit/>
          </a:bodyPr>
          <a:lstStyle/>
          <a:p>
            <a:r>
              <a:rPr lang="en-GB" sz="2400" b="1" dirty="0" smtClean="0">
                <a:solidFill>
                  <a:schemeClr val="bg1"/>
                </a:solidFill>
                <a:latin typeface="Times New Roman" panose="02020603050405020304" pitchFamily="18" charset="0"/>
                <a:cs typeface="Times New Roman" panose="02020603050405020304" pitchFamily="18" charset="0"/>
              </a:rPr>
              <a:t> In project I have used boxplot for the detection of outliers as it is easy to detect outliers with</a:t>
            </a:r>
          </a:p>
          <a:p>
            <a:r>
              <a:rPr lang="en-GB" sz="2400" b="1" dirty="0" smtClean="0">
                <a:solidFill>
                  <a:schemeClr val="bg1"/>
                </a:solidFill>
                <a:latin typeface="Times New Roman" panose="02020603050405020304" pitchFamily="18" charset="0"/>
                <a:cs typeface="Times New Roman" panose="02020603050405020304" pitchFamily="18" charset="0"/>
              </a:rPr>
              <a:t> the help of boxplot and it is easy to eliminate them with the help of percentiles.</a:t>
            </a:r>
          </a:p>
          <a:p>
            <a:r>
              <a:rPr lang="en-GB" sz="2400" b="1" dirty="0" smtClean="0">
                <a:solidFill>
                  <a:schemeClr val="bg1"/>
                </a:solidFill>
                <a:latin typeface="Times New Roman" panose="02020603050405020304" pitchFamily="18" charset="0"/>
                <a:cs typeface="Times New Roman" panose="02020603050405020304" pitchFamily="18" charset="0"/>
              </a:rPr>
              <a:t>In report I have added the screenshots of boxplot of every column possible and then after I have Removed that with the help of high whiskers and lower whiskers, quadrant and percentiles and Make the data outliers free and good for visualization.</a:t>
            </a:r>
          </a:p>
          <a:p>
            <a:endParaRPr lang="en-GB" sz="2400" dirty="0" smtClean="0">
              <a:solidFill>
                <a:schemeClr val="bg1"/>
              </a:solidFill>
              <a:latin typeface="Times New Roman" panose="02020603050405020304" pitchFamily="18" charset="0"/>
              <a:cs typeface="Times New Roman" panose="02020603050405020304" pitchFamily="18" charset="0"/>
            </a:endParaRPr>
          </a:p>
          <a:p>
            <a:r>
              <a:rPr lang="en-IN" sz="2400" b="1" i="1" dirty="0" err="1" smtClean="0">
                <a:solidFill>
                  <a:schemeClr val="bg1"/>
                </a:solidFill>
                <a:latin typeface="Times New Roman" panose="02020603050405020304" pitchFamily="18" charset="0"/>
                <a:cs typeface="Times New Roman" panose="02020603050405020304" pitchFamily="18" charset="0"/>
              </a:rPr>
              <a:t>higher_whisker</a:t>
            </a:r>
            <a:r>
              <a:rPr lang="en-IN" sz="2400" b="1" i="1" dirty="0" smtClean="0">
                <a:solidFill>
                  <a:schemeClr val="bg1"/>
                </a:solidFill>
                <a:latin typeface="Times New Roman" panose="02020603050405020304" pitchFamily="18" charset="0"/>
                <a:cs typeface="Times New Roman" panose="02020603050405020304" pitchFamily="18" charset="0"/>
              </a:rPr>
              <a:t>&lt;-Q3+1.5*</a:t>
            </a:r>
            <a:r>
              <a:rPr lang="en-IN" sz="2400" b="1" i="1" dirty="0" err="1" smtClean="0">
                <a:solidFill>
                  <a:schemeClr val="bg1"/>
                </a:solidFill>
                <a:latin typeface="Times New Roman" panose="02020603050405020304" pitchFamily="18" charset="0"/>
                <a:cs typeface="Times New Roman" panose="02020603050405020304" pitchFamily="18" charset="0"/>
              </a:rPr>
              <a:t>IQR_column</a:t>
            </a:r>
            <a:r>
              <a:rPr lang="en-IN" sz="2400" b="1" i="1" dirty="0" smtClean="0">
                <a:solidFill>
                  <a:schemeClr val="bg1"/>
                </a:solidFill>
                <a:latin typeface="Times New Roman" panose="02020603050405020304" pitchFamily="18" charset="0"/>
                <a:cs typeface="Times New Roman" panose="02020603050405020304" pitchFamily="18" charset="0"/>
              </a:rPr>
              <a:t> name</a:t>
            </a:r>
          </a:p>
          <a:p>
            <a:r>
              <a:rPr lang="en-IN" sz="2400" b="1" i="1" dirty="0" err="1" smtClean="0">
                <a:solidFill>
                  <a:schemeClr val="bg1"/>
                </a:solidFill>
                <a:latin typeface="Times New Roman" panose="02020603050405020304" pitchFamily="18" charset="0"/>
                <a:cs typeface="Times New Roman" panose="02020603050405020304" pitchFamily="18" charset="0"/>
              </a:rPr>
              <a:t>lower_whisker</a:t>
            </a:r>
            <a:r>
              <a:rPr lang="en-IN" sz="2400" b="1" i="1" dirty="0" smtClean="0">
                <a:solidFill>
                  <a:schemeClr val="bg1"/>
                </a:solidFill>
                <a:latin typeface="Times New Roman" panose="02020603050405020304" pitchFamily="18" charset="0"/>
                <a:cs typeface="Times New Roman" panose="02020603050405020304" pitchFamily="18" charset="0"/>
              </a:rPr>
              <a:t>&lt;-Q1-1.5*</a:t>
            </a:r>
            <a:r>
              <a:rPr lang="en-IN" sz="2400" b="1" i="1" dirty="0" err="1" smtClean="0">
                <a:solidFill>
                  <a:schemeClr val="bg1"/>
                </a:solidFill>
                <a:latin typeface="Times New Roman" panose="02020603050405020304" pitchFamily="18" charset="0"/>
                <a:cs typeface="Times New Roman" panose="02020603050405020304" pitchFamily="18" charset="0"/>
              </a:rPr>
              <a:t>IQR_column</a:t>
            </a:r>
            <a:r>
              <a:rPr lang="en-IN" sz="2400" b="1" i="1" dirty="0" smtClean="0">
                <a:solidFill>
                  <a:schemeClr val="bg1"/>
                </a:solidFill>
                <a:latin typeface="Times New Roman" panose="02020603050405020304" pitchFamily="18" charset="0"/>
                <a:cs typeface="Times New Roman" panose="02020603050405020304" pitchFamily="18" charset="0"/>
              </a:rPr>
              <a:t> name</a:t>
            </a:r>
          </a:p>
          <a:p>
            <a:r>
              <a:rPr lang="en-IN" sz="2400" b="1" i="1" dirty="0" err="1" smtClean="0">
                <a:solidFill>
                  <a:schemeClr val="bg1"/>
                </a:solidFill>
                <a:latin typeface="Times New Roman" panose="02020603050405020304" pitchFamily="18" charset="0"/>
                <a:cs typeface="Times New Roman" panose="02020603050405020304" pitchFamily="18" charset="0"/>
              </a:rPr>
              <a:t>IQR_column</a:t>
            </a:r>
            <a:r>
              <a:rPr lang="en-IN" sz="2400" b="1" i="1" dirty="0" smtClean="0">
                <a:solidFill>
                  <a:schemeClr val="bg1"/>
                </a:solidFill>
                <a:latin typeface="Times New Roman" panose="02020603050405020304" pitchFamily="18" charset="0"/>
                <a:cs typeface="Times New Roman" panose="02020603050405020304" pitchFamily="18" charset="0"/>
              </a:rPr>
              <a:t> name&lt;-IQR(dataset </a:t>
            </a:r>
            <a:r>
              <a:rPr lang="en-IN" sz="2400" b="1" i="1" dirty="0" err="1" smtClean="0">
                <a:solidFill>
                  <a:schemeClr val="bg1"/>
                </a:solidFill>
                <a:latin typeface="Times New Roman" panose="02020603050405020304" pitchFamily="18" charset="0"/>
                <a:cs typeface="Times New Roman" panose="02020603050405020304" pitchFamily="18" charset="0"/>
              </a:rPr>
              <a:t>name$column</a:t>
            </a:r>
            <a:r>
              <a:rPr lang="en-IN" sz="2400" b="1" i="1" dirty="0" smtClean="0">
                <a:solidFill>
                  <a:schemeClr val="bg1"/>
                </a:solidFill>
                <a:latin typeface="Times New Roman" panose="02020603050405020304" pitchFamily="18" charset="0"/>
                <a:cs typeface="Times New Roman" panose="02020603050405020304" pitchFamily="18" charset="0"/>
              </a:rPr>
              <a:t> name)</a:t>
            </a:r>
          </a:p>
          <a:p>
            <a:endParaRPr lang="en-GB" sz="2400" dirty="0">
              <a:solidFill>
                <a:schemeClr val="bg1"/>
              </a:solidFill>
              <a:latin typeface="Times New Roman" panose="02020603050405020304" pitchFamily="18" charset="0"/>
              <a:cs typeface="Times New Roman" panose="02020603050405020304" pitchFamily="18" charset="0"/>
            </a:endParaRPr>
          </a:p>
          <a:p>
            <a:pPr algn="ctr"/>
            <a:r>
              <a:rPr lang="en-GB" sz="3200" b="1" dirty="0" smtClean="0">
                <a:solidFill>
                  <a:schemeClr val="bg1"/>
                </a:solidFill>
                <a:latin typeface="Times New Roman" panose="02020603050405020304" pitchFamily="18" charset="0"/>
                <a:cs typeface="Times New Roman" panose="02020603050405020304" pitchFamily="18" charset="0"/>
              </a:rPr>
              <a:t>IQR</a:t>
            </a:r>
          </a:p>
          <a:p>
            <a:r>
              <a:rPr lang="en-GB" sz="2400" dirty="0" smtClean="0">
                <a:solidFill>
                  <a:schemeClr val="bg1"/>
                </a:solidFill>
              </a:rPr>
              <a:t>  </a:t>
            </a:r>
            <a:r>
              <a:rPr lang="en-GB" sz="2400" b="1" dirty="0" smtClean="0">
                <a:solidFill>
                  <a:schemeClr val="bg1"/>
                </a:solidFill>
              </a:rPr>
              <a:t>The IQR() function is used to compute the interquartile range of a given object of numerical    values.</a:t>
            </a:r>
            <a:r>
              <a:rPr lang="en-GB" sz="2400" b="1" dirty="0"/>
              <a:t> </a:t>
            </a:r>
            <a:r>
              <a:rPr lang="en-GB" sz="2400" b="1" dirty="0">
                <a:solidFill>
                  <a:schemeClr val="bg1"/>
                </a:solidFill>
              </a:rPr>
              <a:t>The interquartile range of these values is a range where 25% on either side is cut off</a:t>
            </a:r>
            <a:r>
              <a:rPr lang="en-GB" sz="2400" b="1" dirty="0" smtClean="0">
                <a:solidFill>
                  <a:schemeClr val="bg1"/>
                </a:solidFill>
              </a:rPr>
              <a:t> .</a:t>
            </a:r>
          </a:p>
          <a:p>
            <a:r>
              <a:rPr lang="en-GB" sz="2400" b="1" dirty="0">
                <a:solidFill>
                  <a:schemeClr val="bg1"/>
                </a:solidFill>
              </a:rPr>
              <a:t>Statistically, the interquartile range is the difference between the upper quartile and the lower quartile.</a:t>
            </a:r>
            <a:endParaRPr lang="en-GB" sz="2400" b="1" dirty="0" smtClean="0">
              <a:solidFill>
                <a:schemeClr val="bg1"/>
              </a:solidFill>
              <a:latin typeface="Times New Roman" panose="02020603050405020304" pitchFamily="18" charset="0"/>
              <a:cs typeface="Times New Roman" panose="02020603050405020304" pitchFamily="18" charset="0"/>
            </a:endParaRPr>
          </a:p>
          <a:p>
            <a:endParaRPr lang="en-IN" sz="3200" b="1" dirty="0" smtClean="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8291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734303" y="1981200"/>
            <a:ext cx="2795210" cy="2795210"/>
          </a:xfrm>
          <a:prstGeom prst="rect">
            <a:avLst/>
          </a:prstGeom>
          <a:effectLst>
            <a:glow rad="228600">
              <a:schemeClr val="accent2">
                <a:satMod val="175000"/>
                <a:alpha val="40000"/>
              </a:schemeClr>
            </a:glow>
            <a:reflection endPos="30000" dist="50800" dir="5400000" sy="-100000" algn="bl" rotWithShape="0"/>
          </a:effectLst>
        </p:spPr>
      </p:pic>
      <p:sp>
        <p:nvSpPr>
          <p:cNvPr id="2" name="TextBox 1"/>
          <p:cNvSpPr txBox="1"/>
          <p:nvPr/>
        </p:nvSpPr>
        <p:spPr>
          <a:xfrm>
            <a:off x="0" y="200026"/>
            <a:ext cx="12192000" cy="646331"/>
          </a:xfrm>
          <a:prstGeom prst="rect">
            <a:avLst/>
          </a:prstGeom>
          <a:noFill/>
        </p:spPr>
        <p:txBody>
          <a:bodyPr wrap="square" rtlCol="0">
            <a:spAutoFit/>
          </a:bodyPr>
          <a:lstStyle/>
          <a:p>
            <a:pPr algn="ctr"/>
            <a:r>
              <a:rPr lang="en-GB" sz="3600" b="1" dirty="0" smtClean="0">
                <a:solidFill>
                  <a:schemeClr val="bg1"/>
                </a:solidFill>
                <a:latin typeface="Times New Roman" panose="02020603050405020304" pitchFamily="18" charset="0"/>
                <a:cs typeface="Times New Roman" panose="02020603050405020304" pitchFamily="18" charset="0"/>
              </a:rPr>
              <a:t>Some common functions of R used in project</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19124" y="1265663"/>
            <a:ext cx="11572876" cy="5909310"/>
          </a:xfrm>
          <a:prstGeom prst="rect">
            <a:avLst/>
          </a:prstGeom>
          <a:noFill/>
        </p:spPr>
        <p:txBody>
          <a:bodyPr wrap="square" rtlCol="0">
            <a:spAutoFit/>
          </a:bodyPr>
          <a:lstStyle/>
          <a:p>
            <a:r>
              <a:rPr kumimoji="0" lang="en-US" altLang="en-US" sz="24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summary() </a:t>
            </a:r>
            <a:r>
              <a:rPr kumimoji="0" lang="en-US" altLang="en-US" sz="240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function:It</a:t>
            </a:r>
            <a:r>
              <a:rPr kumimoji="0" lang="en-US" altLang="en-US" sz="240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is used to generate a summary of the statistical properties of a </a:t>
            </a:r>
          </a:p>
          <a:p>
            <a:r>
              <a:rPr kumimoji="0" lang="en-US" altLang="en-US" sz="240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data object, such as a data frame, matrix, or numeric vector. </a:t>
            </a:r>
          </a:p>
          <a:p>
            <a:endParaRPr lang="en-US" altLang="en-US" sz="2400" dirty="0">
              <a:solidFill>
                <a:schemeClr val="bg1"/>
              </a:solidFill>
              <a:latin typeface="Times New Roman" panose="02020603050405020304" pitchFamily="18" charset="0"/>
              <a:cs typeface="Times New Roman" panose="02020603050405020304" pitchFamily="18" charset="0"/>
            </a:endParaRPr>
          </a:p>
          <a:p>
            <a:r>
              <a:rPr lang="en-US" sz="2400" b="1" dirty="0" err="1" smtClean="0">
                <a:solidFill>
                  <a:schemeClr val="bg1"/>
                </a:solidFill>
                <a:latin typeface="Times New Roman" panose="02020603050405020304" pitchFamily="18" charset="0"/>
                <a:cs typeface="Times New Roman" panose="02020603050405020304" pitchFamily="18" charset="0"/>
              </a:rPr>
              <a:t>cbind</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stands for "column bind". It combines objects by columns.</a:t>
            </a:r>
          </a:p>
          <a:p>
            <a:endParaRPr lang="en-US" sz="2400" dirty="0" smtClean="0">
              <a:solidFill>
                <a:schemeClr val="bg1"/>
              </a:solidFill>
              <a:latin typeface="Times New Roman" panose="02020603050405020304" pitchFamily="18" charset="0"/>
              <a:cs typeface="Times New Roman" panose="02020603050405020304" pitchFamily="18" charset="0"/>
            </a:endParaRPr>
          </a:p>
          <a:p>
            <a:r>
              <a:rPr lang="en-US" sz="2400" b="1" dirty="0" err="1" smtClean="0">
                <a:solidFill>
                  <a:schemeClr val="bg1"/>
                </a:solidFill>
                <a:latin typeface="Times New Roman" panose="02020603050405020304" pitchFamily="18" charset="0"/>
                <a:cs typeface="Times New Roman" panose="02020603050405020304" pitchFamily="18" charset="0"/>
              </a:rPr>
              <a:t>rbind</a:t>
            </a: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stands for "row bind". It combines objects by rows</a:t>
            </a:r>
          </a:p>
          <a:p>
            <a:endParaRPr lang="en-US" sz="2400" dirty="0" smtClean="0">
              <a:solidFill>
                <a:schemeClr val="bg1"/>
              </a:solidFill>
              <a:latin typeface="Times New Roman" panose="02020603050405020304" pitchFamily="18" charset="0"/>
              <a:cs typeface="Times New Roman" panose="02020603050405020304" pitchFamily="18" charset="0"/>
            </a:endParaRPr>
          </a:p>
          <a:p>
            <a:r>
              <a:rPr lang="en-US" sz="2400" b="1" i="0" dirty="0" smtClean="0">
                <a:solidFill>
                  <a:schemeClr val="bg1"/>
                </a:solidFill>
                <a:effectLst/>
                <a:latin typeface="Times New Roman" panose="02020603050405020304" pitchFamily="18" charset="0"/>
                <a:cs typeface="Times New Roman" panose="02020603050405020304" pitchFamily="18" charset="0"/>
              </a:rPr>
              <a:t>mean()</a:t>
            </a:r>
            <a:r>
              <a:rPr lang="en-US" sz="2400" b="0" i="0" dirty="0" smtClean="0">
                <a:solidFill>
                  <a:schemeClr val="bg1"/>
                </a:solidFill>
                <a:effectLst/>
                <a:latin typeface="Times New Roman" panose="02020603050405020304" pitchFamily="18" charset="0"/>
                <a:cs typeface="Times New Roman" panose="02020603050405020304" pitchFamily="18" charset="0"/>
              </a:rPr>
              <a:t> is a measure of central tendency that represents the average value of a dataset.</a:t>
            </a:r>
          </a:p>
          <a:p>
            <a:endParaRPr lang="en-US" sz="2400" b="0" i="0" dirty="0" smtClean="0">
              <a:solidFill>
                <a:schemeClr val="bg1"/>
              </a:solidFill>
              <a:effectLst/>
              <a:latin typeface="Times New Roman" panose="02020603050405020304" pitchFamily="18" charset="0"/>
              <a:cs typeface="Times New Roman" panose="02020603050405020304" pitchFamily="18" charset="0"/>
            </a:endParaRPr>
          </a:p>
          <a:p>
            <a:r>
              <a:rPr lang="en-IN" sz="2400" b="1" dirty="0" smtClean="0">
                <a:solidFill>
                  <a:schemeClr val="bg1"/>
                </a:solidFill>
                <a:latin typeface="Times New Roman" panose="02020603050405020304" pitchFamily="18" charset="0"/>
                <a:cs typeface="Times New Roman" panose="02020603050405020304" pitchFamily="18" charset="0"/>
              </a:rPr>
              <a:t>Min():</a:t>
            </a:r>
            <a:r>
              <a:rPr lang="en-US" sz="2400" b="1" i="0" dirty="0" smtClean="0">
                <a:solidFill>
                  <a:schemeClr val="bg1"/>
                </a:solidFill>
                <a:effectLst/>
                <a:latin typeface="Times New Roman" panose="02020603050405020304" pitchFamily="18" charset="0"/>
                <a:cs typeface="Times New Roman" panose="02020603050405020304" pitchFamily="18" charset="0"/>
              </a:rPr>
              <a:t> </a:t>
            </a:r>
            <a:r>
              <a:rPr lang="en-US" sz="2400" b="0" i="0" dirty="0" smtClean="0">
                <a:solidFill>
                  <a:schemeClr val="bg1"/>
                </a:solidFill>
                <a:effectLst/>
                <a:latin typeface="Times New Roman" panose="02020603050405020304" pitchFamily="18" charset="0"/>
                <a:cs typeface="Times New Roman" panose="02020603050405020304" pitchFamily="18" charset="0"/>
              </a:rPr>
              <a:t>can find the minimum value of a vector.</a:t>
            </a:r>
          </a:p>
          <a:p>
            <a:endParaRPr lang="en-US" sz="2400" b="0" i="0" dirty="0" smtClean="0">
              <a:solidFill>
                <a:schemeClr val="bg1"/>
              </a:solidFill>
              <a:effectLst/>
              <a:latin typeface="Times New Roman" panose="02020603050405020304" pitchFamily="18" charset="0"/>
              <a:cs typeface="Times New Roman" panose="02020603050405020304" pitchFamily="18" charset="0"/>
            </a:endParaRPr>
          </a:p>
          <a:p>
            <a:r>
              <a:rPr lang="en-IN" sz="2400" b="1" dirty="0" smtClean="0">
                <a:solidFill>
                  <a:schemeClr val="bg1"/>
                </a:solidFill>
                <a:latin typeface="Times New Roman" panose="02020603050405020304" pitchFamily="18" charset="0"/>
                <a:cs typeface="Times New Roman" panose="02020603050405020304" pitchFamily="18" charset="0"/>
              </a:rPr>
              <a:t>Max(): </a:t>
            </a:r>
            <a:r>
              <a:rPr lang="en-IN" sz="2400" dirty="0" smtClean="0">
                <a:solidFill>
                  <a:schemeClr val="bg1"/>
                </a:solidFill>
                <a:latin typeface="Times New Roman" panose="02020603050405020304" pitchFamily="18" charset="0"/>
                <a:cs typeface="Times New Roman" panose="02020603050405020304" pitchFamily="18" charset="0"/>
              </a:rPr>
              <a:t>can</a:t>
            </a:r>
            <a:r>
              <a:rPr lang="en-US" sz="2400" b="0" i="0" dirty="0" smtClean="0">
                <a:solidFill>
                  <a:schemeClr val="bg1"/>
                </a:solidFill>
                <a:effectLst/>
                <a:latin typeface="Times New Roman" panose="02020603050405020304" pitchFamily="18" charset="0"/>
                <a:cs typeface="Times New Roman" panose="02020603050405020304" pitchFamily="18" charset="0"/>
              </a:rPr>
              <a:t> find the maximum value of a vector</a:t>
            </a:r>
          </a:p>
          <a:p>
            <a:endParaRPr kumimoji="0" lang="en-US" altLang="en-US" sz="240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endParaRPr lang="en-US" altLang="en-US" sz="2400" dirty="0">
              <a:solidFill>
                <a:schemeClr val="bg1"/>
              </a:solidFill>
              <a:latin typeface="Times New Roman" panose="02020603050405020304" pitchFamily="18" charset="0"/>
              <a:cs typeface="Times New Roman" panose="02020603050405020304" pitchFamily="18" charset="0"/>
            </a:endParaRPr>
          </a:p>
          <a:p>
            <a:endParaRPr kumimoji="0" lang="en-US" altLang="en-US" sz="240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01718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584775"/>
          </a:xfrm>
          <a:prstGeom prst="rect">
            <a:avLst/>
          </a:prstGeom>
          <a:noFill/>
        </p:spPr>
        <p:txBody>
          <a:bodyPr wrap="square" rtlCol="0">
            <a:spAutoFit/>
          </a:bodyPr>
          <a:lstStyle/>
          <a:p>
            <a:pPr algn="ctr"/>
            <a:r>
              <a:rPr lang="en-GB" sz="3200" dirty="0" smtClean="0">
                <a:solidFill>
                  <a:schemeClr val="bg1"/>
                </a:solidFill>
                <a:latin typeface="Times New Roman" panose="02020603050405020304" pitchFamily="18" charset="0"/>
                <a:cs typeface="Times New Roman" panose="02020603050405020304" pitchFamily="18" charset="0"/>
              </a:rPr>
              <a:t>PLOTS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14324" y="512325"/>
            <a:ext cx="11877676" cy="6863417"/>
          </a:xfrm>
          <a:prstGeom prst="rect">
            <a:avLst/>
          </a:prstGeom>
          <a:noFill/>
        </p:spPr>
        <p:txBody>
          <a:bodyPr wrap="square" rtlCol="0">
            <a:spAutoFit/>
          </a:bodyPr>
          <a:lstStyle/>
          <a:p>
            <a:r>
              <a:rPr lang="en-US" sz="2400" b="1" i="0" dirty="0" smtClean="0">
                <a:solidFill>
                  <a:schemeClr val="bg1"/>
                </a:solidFill>
                <a:effectLst/>
                <a:latin typeface="Times New Roman" panose="02020603050405020304" pitchFamily="18" charset="0"/>
                <a:cs typeface="Times New Roman" panose="02020603050405020304" pitchFamily="18" charset="0"/>
              </a:rPr>
              <a:t>Scatter plots </a:t>
            </a:r>
            <a:r>
              <a:rPr lang="en-US" sz="2000" b="0" i="0" dirty="0" smtClean="0">
                <a:solidFill>
                  <a:schemeClr val="bg1"/>
                </a:solidFill>
                <a:effectLst/>
                <a:latin typeface="Times New Roman" panose="02020603050405020304" pitchFamily="18" charset="0"/>
                <a:cs typeface="Times New Roman" panose="02020603050405020304" pitchFamily="18" charset="0"/>
              </a:rPr>
              <a:t>are used to visualize the relationship between two continuous variables. Each point </a:t>
            </a:r>
          </a:p>
          <a:p>
            <a:r>
              <a:rPr lang="en-US" sz="2000" b="0" i="0" dirty="0" smtClean="0">
                <a:solidFill>
                  <a:schemeClr val="bg1"/>
                </a:solidFill>
                <a:effectLst/>
                <a:latin typeface="Times New Roman" panose="02020603050405020304" pitchFamily="18" charset="0"/>
                <a:cs typeface="Times New Roman" panose="02020603050405020304" pitchFamily="18" charset="0"/>
              </a:rPr>
              <a:t>represents an observation with values on both the X and Y axes</a:t>
            </a:r>
          </a:p>
          <a:p>
            <a:r>
              <a:rPr lang="en-US" sz="2000" dirty="0" err="1" smtClean="0">
                <a:solidFill>
                  <a:schemeClr val="bg1"/>
                </a:solidFill>
                <a:latin typeface="Times New Roman" panose="02020603050405020304" pitchFamily="18" charset="0"/>
                <a:cs typeface="Times New Roman" panose="02020603050405020304" pitchFamily="18" charset="0"/>
              </a:rPr>
              <a:t>Eg</a:t>
            </a:r>
            <a:r>
              <a:rPr lang="en-US" sz="2000" dirty="0" smtClean="0">
                <a:solidFill>
                  <a:schemeClr val="bg1"/>
                </a:solidFill>
                <a:latin typeface="Times New Roman" panose="02020603050405020304" pitchFamily="18" charset="0"/>
                <a:cs typeface="Times New Roman" panose="02020603050405020304" pitchFamily="18" charset="0"/>
              </a:rPr>
              <a:t>:-</a:t>
            </a:r>
            <a:r>
              <a:rPr lang="en-IN" sz="2000" b="0" i="0" dirty="0" smtClean="0">
                <a:solidFill>
                  <a:schemeClr val="bg1"/>
                </a:solidFill>
                <a:effectLst/>
                <a:latin typeface="Times New Roman" panose="02020603050405020304" pitchFamily="18" charset="0"/>
                <a:cs typeface="Times New Roman" panose="02020603050405020304" pitchFamily="18" charset="0"/>
              </a:rPr>
              <a:t>plot( </a:t>
            </a:r>
            <a:r>
              <a:rPr lang="en-IN" sz="2000" b="0" i="0" dirty="0" err="1" smtClean="0">
                <a:solidFill>
                  <a:schemeClr val="bg1"/>
                </a:solidFill>
                <a:effectLst/>
                <a:latin typeface="Times New Roman" panose="02020603050405020304" pitchFamily="18" charset="0"/>
                <a:cs typeface="Times New Roman" panose="02020603050405020304" pitchFamily="18" charset="0"/>
              </a:rPr>
              <a:t>data$age</a:t>
            </a:r>
            <a:r>
              <a:rPr lang="en-IN" sz="2000" b="0" i="0" dirty="0" smtClean="0">
                <a:solidFill>
                  <a:schemeClr val="bg1"/>
                </a:solidFill>
                <a:effectLst/>
                <a:latin typeface="Times New Roman" panose="02020603050405020304" pitchFamily="18" charset="0"/>
                <a:cs typeface="Times New Roman" panose="02020603050405020304" pitchFamily="18" charset="0"/>
              </a:rPr>
              <a:t>, </a:t>
            </a:r>
            <a:r>
              <a:rPr lang="en-IN" sz="2000" b="0" i="0" dirty="0" err="1" smtClean="0">
                <a:solidFill>
                  <a:schemeClr val="bg1"/>
                </a:solidFill>
                <a:effectLst/>
                <a:latin typeface="Times New Roman" panose="02020603050405020304" pitchFamily="18" charset="0"/>
                <a:cs typeface="Times New Roman" panose="02020603050405020304" pitchFamily="18" charset="0"/>
              </a:rPr>
              <a:t>data$salary</a:t>
            </a:r>
            <a:r>
              <a:rPr lang="en-IN" sz="2000" b="0" i="0" dirty="0" smtClean="0">
                <a:solidFill>
                  <a:schemeClr val="bg1"/>
                </a:solidFill>
                <a:effectLst/>
                <a:latin typeface="Times New Roman" panose="02020603050405020304" pitchFamily="18" charset="0"/>
                <a:cs typeface="Times New Roman" panose="02020603050405020304" pitchFamily="18" charset="0"/>
              </a:rPr>
              <a:t>, main = "Scatter Plot", </a:t>
            </a:r>
            <a:r>
              <a:rPr lang="en-IN" sz="2000" b="0" i="0" dirty="0" err="1" smtClean="0">
                <a:solidFill>
                  <a:schemeClr val="bg1"/>
                </a:solidFill>
                <a:effectLst/>
                <a:latin typeface="Times New Roman" panose="02020603050405020304" pitchFamily="18" charset="0"/>
                <a:cs typeface="Times New Roman" panose="02020603050405020304" pitchFamily="18" charset="0"/>
              </a:rPr>
              <a:t>xlab</a:t>
            </a:r>
            <a:r>
              <a:rPr lang="en-IN" sz="2000" b="0" i="0" dirty="0" smtClean="0">
                <a:solidFill>
                  <a:schemeClr val="bg1"/>
                </a:solidFill>
                <a:effectLst/>
                <a:latin typeface="Times New Roman" panose="02020603050405020304" pitchFamily="18" charset="0"/>
                <a:cs typeface="Times New Roman" panose="02020603050405020304" pitchFamily="18" charset="0"/>
              </a:rPr>
              <a:t> = “age", </a:t>
            </a:r>
            <a:r>
              <a:rPr lang="en-IN" sz="2000" b="0" i="0" dirty="0" err="1" smtClean="0">
                <a:solidFill>
                  <a:schemeClr val="bg1"/>
                </a:solidFill>
                <a:effectLst/>
                <a:latin typeface="Times New Roman" panose="02020603050405020304" pitchFamily="18" charset="0"/>
                <a:cs typeface="Times New Roman" panose="02020603050405020304" pitchFamily="18" charset="0"/>
              </a:rPr>
              <a:t>ylab</a:t>
            </a:r>
            <a:r>
              <a:rPr lang="en-IN" sz="2000" b="0" i="0" dirty="0" smtClean="0">
                <a:solidFill>
                  <a:schemeClr val="bg1"/>
                </a:solidFill>
                <a:effectLst/>
                <a:latin typeface="Times New Roman" panose="02020603050405020304" pitchFamily="18" charset="0"/>
                <a:cs typeface="Times New Roman" panose="02020603050405020304" pitchFamily="18" charset="0"/>
              </a:rPr>
              <a:t> = “salary“,)</a:t>
            </a:r>
            <a:endParaRPr lang="en-US" sz="2000" b="1" dirty="0" smtClean="0">
              <a:solidFill>
                <a:schemeClr val="bg1"/>
              </a:solidFill>
              <a:latin typeface="Times New Roman" panose="02020603050405020304" pitchFamily="18" charset="0"/>
              <a:cs typeface="Times New Roman" panose="02020603050405020304" pitchFamily="18" charset="0"/>
            </a:endParaRPr>
          </a:p>
          <a:p>
            <a:endParaRPr lang="en-US" sz="2000" b="1" i="0" dirty="0" smtClean="0">
              <a:solidFill>
                <a:schemeClr val="bg1"/>
              </a:solidFill>
              <a:effectLst/>
              <a:latin typeface="Times New Roman" panose="02020603050405020304" pitchFamily="18" charset="0"/>
              <a:cs typeface="Times New Roman" panose="02020603050405020304" pitchFamily="18" charset="0"/>
            </a:endParaRPr>
          </a:p>
          <a:p>
            <a:r>
              <a:rPr lang="en-US" sz="2400" b="1" i="0" dirty="0" smtClean="0">
                <a:solidFill>
                  <a:schemeClr val="bg1"/>
                </a:solidFill>
                <a:effectLst/>
                <a:latin typeface="Times New Roman" panose="02020603050405020304" pitchFamily="18" charset="0"/>
                <a:cs typeface="Times New Roman" panose="02020603050405020304" pitchFamily="18" charset="0"/>
              </a:rPr>
              <a:t>Bar plots </a:t>
            </a:r>
            <a:r>
              <a:rPr lang="en-US" sz="2000" b="0" i="0" dirty="0" smtClean="0">
                <a:solidFill>
                  <a:schemeClr val="bg1"/>
                </a:solidFill>
                <a:effectLst/>
                <a:latin typeface="Times New Roman" panose="02020603050405020304" pitchFamily="18" charset="0"/>
                <a:cs typeface="Times New Roman" panose="02020603050405020304" pitchFamily="18" charset="0"/>
              </a:rPr>
              <a:t>are used to display the distribution or frequency of categorical data. They consist of </a:t>
            </a:r>
          </a:p>
          <a:p>
            <a:r>
              <a:rPr lang="en-US" sz="2000" b="0" i="0" dirty="0" smtClean="0">
                <a:solidFill>
                  <a:schemeClr val="bg1"/>
                </a:solidFill>
                <a:effectLst/>
                <a:latin typeface="Times New Roman" panose="02020603050405020304" pitchFamily="18" charset="0"/>
                <a:cs typeface="Times New Roman" panose="02020603050405020304" pitchFamily="18" charset="0"/>
              </a:rPr>
              <a:t>bars representing different categories.</a:t>
            </a:r>
          </a:p>
          <a:p>
            <a:r>
              <a:rPr lang="en-US" dirty="0" err="1" smtClean="0">
                <a:solidFill>
                  <a:schemeClr val="bg1"/>
                </a:solidFill>
                <a:latin typeface="Times New Roman" panose="02020603050405020304" pitchFamily="18" charset="0"/>
                <a:cs typeface="Times New Roman" panose="02020603050405020304" pitchFamily="18" charset="0"/>
              </a:rPr>
              <a:t>Eg</a:t>
            </a:r>
            <a:r>
              <a:rPr lang="en-US" dirty="0" smtClean="0">
                <a:solidFill>
                  <a:schemeClr val="bg1"/>
                </a:solidFill>
                <a:latin typeface="Times New Roman" panose="02020603050405020304" pitchFamily="18" charset="0"/>
                <a:cs typeface="Times New Roman" panose="02020603050405020304" pitchFamily="18" charset="0"/>
              </a:rPr>
              <a:t>:-</a:t>
            </a:r>
            <a:r>
              <a:rPr lang="en-US" dirty="0" err="1" smtClean="0">
                <a:solidFill>
                  <a:schemeClr val="bg1"/>
                </a:solidFill>
                <a:latin typeface="Times New Roman" panose="02020603050405020304" pitchFamily="18" charset="0"/>
                <a:cs typeface="Times New Roman" panose="02020603050405020304" pitchFamily="18" charset="0"/>
              </a:rPr>
              <a:t>barplot</a:t>
            </a:r>
            <a:r>
              <a:rPr lang="en-US" dirty="0" smtClean="0">
                <a:solidFill>
                  <a:schemeClr val="bg1"/>
                </a:solidFill>
                <a:latin typeface="Times New Roman" panose="02020603050405020304" pitchFamily="18" charset="0"/>
                <a:cs typeface="Times New Roman" panose="02020603050405020304" pitchFamily="18" charset="0"/>
              </a:rPr>
              <a:t>(</a:t>
            </a:r>
            <a:r>
              <a:rPr lang="en-US" dirty="0" err="1" smtClean="0">
                <a:solidFill>
                  <a:schemeClr val="bg1"/>
                </a:solidFill>
                <a:latin typeface="Times New Roman" panose="02020603050405020304" pitchFamily="18" charset="0"/>
                <a:cs typeface="Times New Roman" panose="02020603050405020304" pitchFamily="18" charset="0"/>
              </a:rPr>
              <a:t>data$income</a:t>
            </a:r>
            <a:r>
              <a:rPr lang="en-US" dirty="0" smtClean="0">
                <a:solidFill>
                  <a:schemeClr val="bg1"/>
                </a:solidFill>
                <a:latin typeface="Times New Roman" panose="02020603050405020304" pitchFamily="18" charset="0"/>
                <a:cs typeface="Times New Roman" panose="02020603050405020304" pitchFamily="18" charset="0"/>
              </a:rPr>
              <a:t>, names.org=</a:t>
            </a:r>
            <a:r>
              <a:rPr lang="en-US" dirty="0" err="1" smtClean="0">
                <a:solidFill>
                  <a:schemeClr val="bg1"/>
                </a:solidFill>
                <a:latin typeface="Times New Roman" panose="02020603050405020304" pitchFamily="18" charset="0"/>
                <a:cs typeface="Times New Roman" panose="02020603050405020304" pitchFamily="18" charset="0"/>
              </a:rPr>
              <a:t>data$name</a:t>
            </a:r>
            <a:r>
              <a:rPr lang="en-US" dirty="0" smtClean="0">
                <a:solidFill>
                  <a:schemeClr val="bg1"/>
                </a:solidFill>
                <a:latin typeface="Times New Roman" panose="02020603050405020304" pitchFamily="18" charset="0"/>
                <a:cs typeface="Times New Roman" panose="02020603050405020304" pitchFamily="18" charset="0"/>
              </a:rPr>
              <a:t>, main = "salary",</a:t>
            </a:r>
            <a:r>
              <a:rPr lang="en-US" dirty="0" err="1" smtClean="0">
                <a:solidFill>
                  <a:schemeClr val="bg1"/>
                </a:solidFill>
                <a:latin typeface="Times New Roman" panose="02020603050405020304" pitchFamily="18" charset="0"/>
                <a:cs typeface="Times New Roman" panose="02020603050405020304" pitchFamily="18" charset="0"/>
              </a:rPr>
              <a:t>ylim</a:t>
            </a:r>
            <a:r>
              <a:rPr lang="en-US" dirty="0" smtClean="0">
                <a:solidFill>
                  <a:schemeClr val="bg1"/>
                </a:solidFill>
                <a:latin typeface="Times New Roman" panose="02020603050405020304" pitchFamily="18" charset="0"/>
                <a:cs typeface="Times New Roman" panose="02020603050405020304" pitchFamily="18" charset="0"/>
              </a:rPr>
              <a:t> =c(1,60000),width = </a:t>
            </a:r>
            <a:r>
              <a:rPr lang="en-US" dirty="0" err="1" smtClean="0">
                <a:solidFill>
                  <a:schemeClr val="bg1"/>
                </a:solidFill>
                <a:latin typeface="Times New Roman" panose="02020603050405020304" pitchFamily="18" charset="0"/>
                <a:cs typeface="Times New Roman" panose="02020603050405020304" pitchFamily="18" charset="0"/>
              </a:rPr>
              <a:t>data$age,xlab</a:t>
            </a:r>
            <a:r>
              <a:rPr lang="en-US" dirty="0" smtClean="0">
                <a:solidFill>
                  <a:schemeClr val="bg1"/>
                </a:solidFill>
                <a:latin typeface="Times New Roman" panose="02020603050405020304" pitchFamily="18" charset="0"/>
                <a:cs typeface="Times New Roman" panose="02020603050405020304" pitchFamily="18" charset="0"/>
              </a:rPr>
              <a:t> = "income",)</a:t>
            </a:r>
          </a:p>
          <a:p>
            <a:endParaRPr lang="en-US" b="1" i="0" dirty="0" smtClean="0">
              <a:solidFill>
                <a:schemeClr val="bg1"/>
              </a:solidFill>
              <a:effectLst/>
              <a:latin typeface="Times New Roman" panose="02020603050405020304" pitchFamily="18" charset="0"/>
              <a:cs typeface="Times New Roman" panose="02020603050405020304" pitchFamily="18" charset="0"/>
            </a:endParaRPr>
          </a:p>
          <a:p>
            <a:r>
              <a:rPr lang="en-US" sz="2400" b="1" i="0" dirty="0" smtClean="0">
                <a:solidFill>
                  <a:schemeClr val="bg1"/>
                </a:solidFill>
                <a:effectLst/>
                <a:latin typeface="Times New Roman" panose="02020603050405020304" pitchFamily="18" charset="0"/>
                <a:cs typeface="Times New Roman" panose="02020603050405020304" pitchFamily="18" charset="0"/>
              </a:rPr>
              <a:t>Pie charts </a:t>
            </a:r>
            <a:r>
              <a:rPr lang="en-US" sz="2000" i="0" dirty="0" smtClean="0">
                <a:solidFill>
                  <a:schemeClr val="bg1"/>
                </a:solidFill>
                <a:effectLst/>
                <a:latin typeface="Times New Roman" panose="02020603050405020304" pitchFamily="18" charset="0"/>
                <a:cs typeface="Times New Roman" panose="02020603050405020304" pitchFamily="18" charset="0"/>
              </a:rPr>
              <a:t>are used to display the relative proportions of different categories in a dataset. Each</a:t>
            </a:r>
          </a:p>
          <a:p>
            <a:r>
              <a:rPr lang="en-US" sz="2000" i="0" dirty="0" smtClean="0">
                <a:solidFill>
                  <a:schemeClr val="bg1"/>
                </a:solidFill>
                <a:effectLst/>
                <a:latin typeface="Times New Roman" panose="02020603050405020304" pitchFamily="18" charset="0"/>
                <a:cs typeface="Times New Roman" panose="02020603050405020304" pitchFamily="18" charset="0"/>
              </a:rPr>
              <a:t> slice represents a category's share of the whole.</a:t>
            </a:r>
          </a:p>
          <a:p>
            <a:r>
              <a:rPr lang="it-IT" sz="2000" dirty="0" smtClean="0">
                <a:solidFill>
                  <a:schemeClr val="bg1"/>
                </a:solidFill>
                <a:latin typeface="Times New Roman" panose="02020603050405020304" pitchFamily="18" charset="0"/>
                <a:cs typeface="Times New Roman" panose="02020603050405020304" pitchFamily="18" charset="0"/>
              </a:rPr>
              <a:t>     Eg:- pie(data$income,data$name,col=color,init.angle =90)</a:t>
            </a:r>
          </a:p>
          <a:p>
            <a:endParaRPr lang="en-US" sz="2000" b="1" i="0" dirty="0" smtClean="0">
              <a:solidFill>
                <a:schemeClr val="bg1"/>
              </a:solidFill>
              <a:effectLst/>
              <a:latin typeface="Times New Roman" panose="02020603050405020304" pitchFamily="18" charset="0"/>
              <a:cs typeface="Times New Roman" panose="02020603050405020304" pitchFamily="18" charset="0"/>
            </a:endParaRPr>
          </a:p>
          <a:p>
            <a:r>
              <a:rPr lang="en-US" sz="2400" b="1" i="0" dirty="0" smtClean="0">
                <a:solidFill>
                  <a:schemeClr val="bg1"/>
                </a:solidFill>
                <a:effectLst/>
                <a:latin typeface="Times New Roman" panose="02020603050405020304" pitchFamily="18" charset="0"/>
                <a:cs typeface="Times New Roman" panose="02020603050405020304" pitchFamily="18" charset="0"/>
              </a:rPr>
              <a:t>Histograms</a:t>
            </a:r>
            <a:r>
              <a:rPr lang="en-US" sz="2000" b="1" i="0" dirty="0" smtClean="0">
                <a:solidFill>
                  <a:schemeClr val="bg1"/>
                </a:solidFill>
                <a:effectLst/>
                <a:latin typeface="Times New Roman" panose="02020603050405020304" pitchFamily="18" charset="0"/>
                <a:cs typeface="Times New Roman" panose="02020603050405020304" pitchFamily="18" charset="0"/>
              </a:rPr>
              <a:t> </a:t>
            </a:r>
            <a:r>
              <a:rPr lang="en-US" sz="2000" b="0" i="0" dirty="0" smtClean="0">
                <a:solidFill>
                  <a:schemeClr val="bg1"/>
                </a:solidFill>
                <a:effectLst/>
                <a:latin typeface="Times New Roman" panose="02020603050405020304" pitchFamily="18" charset="0"/>
                <a:cs typeface="Times New Roman" panose="02020603050405020304" pitchFamily="18" charset="0"/>
              </a:rPr>
              <a:t>are used to display the distribution of a single continuous variable. It divides the </a:t>
            </a:r>
          </a:p>
          <a:p>
            <a:r>
              <a:rPr lang="en-US" sz="2000" b="0" i="0" dirty="0" smtClean="0">
                <a:solidFill>
                  <a:schemeClr val="bg1"/>
                </a:solidFill>
                <a:effectLst/>
                <a:latin typeface="Times New Roman" panose="02020603050405020304" pitchFamily="18" charset="0"/>
                <a:cs typeface="Times New Roman" panose="02020603050405020304" pitchFamily="18" charset="0"/>
              </a:rPr>
              <a:t>data into bins and shows the frequency of observations in each bin. </a:t>
            </a:r>
          </a:p>
          <a:p>
            <a:r>
              <a:rPr lang="en-US" sz="2000" dirty="0" smtClean="0">
                <a:solidFill>
                  <a:schemeClr val="bg1"/>
                </a:solidFill>
                <a:latin typeface="Times New Roman" panose="02020603050405020304" pitchFamily="18" charset="0"/>
                <a:cs typeface="Times New Roman" panose="02020603050405020304" pitchFamily="18" charset="0"/>
              </a:rPr>
              <a:t>       </a:t>
            </a:r>
            <a:r>
              <a:rPr lang="en-US" sz="2000" b="0" i="0" dirty="0" err="1" smtClean="0">
                <a:solidFill>
                  <a:schemeClr val="bg1"/>
                </a:solidFill>
                <a:effectLst/>
                <a:latin typeface="Times New Roman" panose="02020603050405020304" pitchFamily="18" charset="0"/>
                <a:cs typeface="Times New Roman" panose="02020603050405020304" pitchFamily="18" charset="0"/>
              </a:rPr>
              <a:t>Eg</a:t>
            </a:r>
            <a:r>
              <a:rPr lang="en-US" sz="2000" b="0" i="0" dirty="0" smtClean="0">
                <a:solidFill>
                  <a:schemeClr val="bg1"/>
                </a:solidFill>
                <a:effectLst/>
                <a:latin typeface="Times New Roman" panose="02020603050405020304" pitchFamily="18" charset="0"/>
                <a:cs typeface="Times New Roman" panose="02020603050405020304" pitchFamily="18" charset="0"/>
              </a:rPr>
              <a:t>:- </a:t>
            </a:r>
            <a:r>
              <a:rPr lang="en-US" sz="2000" b="0" i="0" dirty="0" err="1" smtClean="0">
                <a:solidFill>
                  <a:schemeClr val="bg1"/>
                </a:solidFill>
                <a:effectLst/>
                <a:latin typeface="Times New Roman" panose="02020603050405020304" pitchFamily="18" charset="0"/>
                <a:cs typeface="Times New Roman" panose="02020603050405020304" pitchFamily="18" charset="0"/>
              </a:rPr>
              <a:t>hist</a:t>
            </a:r>
            <a:r>
              <a:rPr lang="en-US" sz="2000" b="0" i="0" dirty="0" smtClean="0">
                <a:solidFill>
                  <a:schemeClr val="bg1"/>
                </a:solidFill>
                <a:effectLst/>
                <a:latin typeface="Times New Roman" panose="02020603050405020304" pitchFamily="18" charset="0"/>
                <a:cs typeface="Times New Roman" panose="02020603050405020304" pitchFamily="18" charset="0"/>
              </a:rPr>
              <a:t>(</a:t>
            </a:r>
            <a:r>
              <a:rPr lang="en-US" sz="2000" b="0" i="0" dirty="0" err="1" smtClean="0">
                <a:solidFill>
                  <a:schemeClr val="bg1"/>
                </a:solidFill>
                <a:effectLst/>
                <a:latin typeface="Times New Roman" panose="02020603050405020304" pitchFamily="18" charset="0"/>
                <a:cs typeface="Times New Roman" panose="02020603050405020304" pitchFamily="18" charset="0"/>
              </a:rPr>
              <a:t>data$salary</a:t>
            </a:r>
            <a:r>
              <a:rPr lang="en-US" sz="2000" b="0" i="0" dirty="0" smtClean="0">
                <a:solidFill>
                  <a:schemeClr val="bg1"/>
                </a:solidFill>
                <a:effectLst/>
                <a:latin typeface="Times New Roman" panose="02020603050405020304" pitchFamily="18" charset="0"/>
                <a:cs typeface="Times New Roman" panose="02020603050405020304" pitchFamily="18" charset="0"/>
              </a:rPr>
              <a:t>, main = "Histogram", </a:t>
            </a:r>
            <a:r>
              <a:rPr lang="en-US" sz="2000" b="0" i="0" dirty="0" err="1" smtClean="0">
                <a:solidFill>
                  <a:schemeClr val="bg1"/>
                </a:solidFill>
                <a:effectLst/>
                <a:latin typeface="Times New Roman" panose="02020603050405020304" pitchFamily="18" charset="0"/>
                <a:cs typeface="Times New Roman" panose="02020603050405020304" pitchFamily="18" charset="0"/>
              </a:rPr>
              <a:t>xlab</a:t>
            </a:r>
            <a:r>
              <a:rPr lang="en-US" sz="2000" b="0" i="0" dirty="0" smtClean="0">
                <a:solidFill>
                  <a:schemeClr val="bg1"/>
                </a:solidFill>
                <a:effectLst/>
                <a:latin typeface="Times New Roman" panose="02020603050405020304" pitchFamily="18" charset="0"/>
                <a:cs typeface="Times New Roman" panose="02020603050405020304" pitchFamily="18" charset="0"/>
              </a:rPr>
              <a:t> = "Value", </a:t>
            </a:r>
            <a:r>
              <a:rPr lang="en-US" sz="2000" b="0" i="0" dirty="0" err="1" smtClean="0">
                <a:solidFill>
                  <a:schemeClr val="bg1"/>
                </a:solidFill>
                <a:effectLst/>
                <a:latin typeface="Times New Roman" panose="02020603050405020304" pitchFamily="18" charset="0"/>
                <a:cs typeface="Times New Roman" panose="02020603050405020304" pitchFamily="18" charset="0"/>
              </a:rPr>
              <a:t>ylab</a:t>
            </a:r>
            <a:r>
              <a:rPr lang="en-US" sz="2000" b="0" i="0" dirty="0" smtClean="0">
                <a:solidFill>
                  <a:schemeClr val="bg1"/>
                </a:solidFill>
                <a:effectLst/>
                <a:latin typeface="Times New Roman" panose="02020603050405020304" pitchFamily="18" charset="0"/>
                <a:cs typeface="Times New Roman" panose="02020603050405020304" pitchFamily="18" charset="0"/>
              </a:rPr>
              <a:t> = "Frequency“, breaks=4)</a:t>
            </a:r>
          </a:p>
          <a:p>
            <a:endParaRPr lang="en-US" sz="2000" b="1" i="0" dirty="0" smtClean="0">
              <a:solidFill>
                <a:schemeClr val="bg1"/>
              </a:solidFill>
              <a:effectLst/>
              <a:latin typeface="Times New Roman" panose="02020603050405020304" pitchFamily="18" charset="0"/>
              <a:cs typeface="Times New Roman" panose="02020603050405020304" pitchFamily="18" charset="0"/>
            </a:endParaRPr>
          </a:p>
          <a:p>
            <a:r>
              <a:rPr lang="en-US" sz="2400" b="1" i="0" dirty="0" smtClean="0">
                <a:solidFill>
                  <a:schemeClr val="bg1"/>
                </a:solidFill>
                <a:effectLst/>
                <a:latin typeface="Times New Roman" panose="02020603050405020304" pitchFamily="18" charset="0"/>
                <a:cs typeface="Times New Roman" panose="02020603050405020304" pitchFamily="18" charset="0"/>
              </a:rPr>
              <a:t>Box plots </a:t>
            </a:r>
            <a:r>
              <a:rPr lang="en-US" sz="2000" b="0" i="0" dirty="0" smtClean="0">
                <a:solidFill>
                  <a:schemeClr val="bg1"/>
                </a:solidFill>
                <a:effectLst/>
                <a:latin typeface="Times New Roman" panose="02020603050405020304" pitchFamily="18" charset="0"/>
                <a:cs typeface="Times New Roman" panose="02020603050405020304" pitchFamily="18" charset="0"/>
              </a:rPr>
              <a:t>are used to display the summary statistics (median, quartiles) of a dataset. They are </a:t>
            </a:r>
          </a:p>
          <a:p>
            <a:r>
              <a:rPr lang="en-US" sz="2000" b="0" i="0" dirty="0" smtClean="0">
                <a:solidFill>
                  <a:schemeClr val="bg1"/>
                </a:solidFill>
                <a:effectLst/>
                <a:latin typeface="Times New Roman" panose="02020603050405020304" pitchFamily="18" charset="0"/>
                <a:cs typeface="Times New Roman" panose="02020603050405020304" pitchFamily="18" charset="0"/>
              </a:rPr>
              <a:t>especially </a:t>
            </a:r>
            <a:r>
              <a:rPr lang="en-US" sz="2000" b="0" i="0" dirty="0" err="1" smtClean="0">
                <a:solidFill>
                  <a:schemeClr val="bg1"/>
                </a:solidFill>
                <a:effectLst/>
                <a:latin typeface="Times New Roman" panose="02020603050405020304" pitchFamily="18" charset="0"/>
                <a:cs typeface="Times New Roman" panose="02020603050405020304" pitchFamily="18" charset="0"/>
              </a:rPr>
              <a:t>usefulfor</a:t>
            </a:r>
            <a:r>
              <a:rPr lang="en-US" sz="2000" b="0" i="0" dirty="0" smtClean="0">
                <a:solidFill>
                  <a:schemeClr val="bg1"/>
                </a:solidFill>
                <a:effectLst/>
                <a:latin typeface="Times New Roman" panose="02020603050405020304" pitchFamily="18" charset="0"/>
                <a:cs typeface="Times New Roman" panose="02020603050405020304" pitchFamily="18" charset="0"/>
              </a:rPr>
              <a:t> comparing distributions</a:t>
            </a:r>
          </a:p>
          <a:p>
            <a:r>
              <a:rPr lang="en-US" sz="2000" b="0" i="0" dirty="0" smtClean="0">
                <a:solidFill>
                  <a:schemeClr val="bg1"/>
                </a:solidFill>
                <a:effectLst/>
                <a:latin typeface="Times New Roman" panose="02020603050405020304" pitchFamily="18" charset="0"/>
                <a:cs typeface="Times New Roman" panose="02020603050405020304" pitchFamily="18" charset="0"/>
              </a:rPr>
              <a:t>     </a:t>
            </a:r>
            <a:r>
              <a:rPr lang="en-US" sz="2000" b="0" i="0" dirty="0" err="1" smtClean="0">
                <a:solidFill>
                  <a:schemeClr val="bg1"/>
                </a:solidFill>
                <a:effectLst/>
                <a:latin typeface="Times New Roman" panose="02020603050405020304" pitchFamily="18" charset="0"/>
                <a:cs typeface="Times New Roman" panose="02020603050405020304" pitchFamily="18" charset="0"/>
              </a:rPr>
              <a:t>Eg</a:t>
            </a:r>
            <a:r>
              <a:rPr lang="en-US" sz="2000" b="0" i="0" dirty="0" smtClean="0">
                <a:solidFill>
                  <a:schemeClr val="bg1"/>
                </a:solidFill>
                <a:effectLst/>
                <a:latin typeface="Times New Roman" panose="02020603050405020304" pitchFamily="18" charset="0"/>
                <a:cs typeface="Times New Roman" panose="02020603050405020304" pitchFamily="18" charset="0"/>
              </a:rPr>
              <a:t>:-boxplot(</a:t>
            </a:r>
            <a:r>
              <a:rPr lang="en-US" sz="2000" b="0" i="0" dirty="0" err="1" smtClean="0">
                <a:solidFill>
                  <a:schemeClr val="bg1"/>
                </a:solidFill>
                <a:effectLst/>
                <a:latin typeface="Times New Roman" panose="02020603050405020304" pitchFamily="18" charset="0"/>
                <a:cs typeface="Times New Roman" panose="02020603050405020304" pitchFamily="18" charset="0"/>
              </a:rPr>
              <a:t>data$salary</a:t>
            </a:r>
            <a:r>
              <a:rPr lang="en-US" sz="2000" b="0" i="0" dirty="0" smtClean="0">
                <a:solidFill>
                  <a:schemeClr val="bg1"/>
                </a:solidFill>
                <a:effectLst/>
                <a:latin typeface="Times New Roman" panose="02020603050405020304" pitchFamily="18" charset="0"/>
                <a:cs typeface="Times New Roman" panose="02020603050405020304" pitchFamily="18" charset="0"/>
              </a:rPr>
              <a:t> , main = "Box Plot", </a:t>
            </a:r>
            <a:r>
              <a:rPr lang="en-US" sz="2000" b="0" i="0" dirty="0" err="1" smtClean="0">
                <a:solidFill>
                  <a:schemeClr val="bg1"/>
                </a:solidFill>
                <a:effectLst/>
                <a:latin typeface="Times New Roman" panose="02020603050405020304" pitchFamily="18" charset="0"/>
                <a:cs typeface="Times New Roman" panose="02020603050405020304" pitchFamily="18" charset="0"/>
              </a:rPr>
              <a:t>xlab</a:t>
            </a:r>
            <a:r>
              <a:rPr lang="en-US" sz="2000" b="0" i="0" dirty="0" smtClean="0">
                <a:solidFill>
                  <a:schemeClr val="bg1"/>
                </a:solidFill>
                <a:effectLst/>
                <a:latin typeface="Times New Roman" panose="02020603050405020304" pitchFamily="18" charset="0"/>
                <a:cs typeface="Times New Roman" panose="02020603050405020304" pitchFamily="18" charset="0"/>
              </a:rPr>
              <a:t> = "Group", </a:t>
            </a:r>
            <a:r>
              <a:rPr lang="en-US" sz="2000" b="0" i="0" dirty="0" err="1" smtClean="0">
                <a:solidFill>
                  <a:schemeClr val="bg1"/>
                </a:solidFill>
                <a:effectLst/>
                <a:latin typeface="Times New Roman" panose="02020603050405020304" pitchFamily="18" charset="0"/>
                <a:cs typeface="Times New Roman" panose="02020603050405020304" pitchFamily="18" charset="0"/>
              </a:rPr>
              <a:t>ylab</a:t>
            </a:r>
            <a:r>
              <a:rPr lang="en-US" sz="2000" b="0" i="0" dirty="0" smtClean="0">
                <a:solidFill>
                  <a:schemeClr val="bg1"/>
                </a:solidFill>
                <a:effectLst/>
                <a:latin typeface="Times New Roman" panose="02020603050405020304" pitchFamily="18" charset="0"/>
                <a:cs typeface="Times New Roman" panose="02020603050405020304" pitchFamily="18" charset="0"/>
              </a:rPr>
              <a:t> = "Value")</a:t>
            </a:r>
            <a:endParaRPr lang="it-IT" sz="2000" b="0" i="0" dirty="0" smtClean="0">
              <a:solidFill>
                <a:schemeClr val="bg1"/>
              </a:solidFill>
              <a:effectLst/>
              <a:latin typeface="Times New Roman" panose="02020603050405020304" pitchFamily="18" charset="0"/>
              <a:cs typeface="Times New Roman" panose="02020603050405020304" pitchFamily="18" charset="0"/>
            </a:endParaRPr>
          </a:p>
          <a:p>
            <a:endParaRPr lang="it-IT" sz="2000" dirty="0" smtClean="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3097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674773" y="3000732"/>
            <a:ext cx="2837694" cy="2837694"/>
          </a:xfrm>
          <a:prstGeom prst="rect">
            <a:avLst/>
          </a:prstGeom>
          <a:effectLst>
            <a:glow rad="228600">
              <a:schemeClr val="accent2">
                <a:satMod val="175000"/>
                <a:alpha val="40000"/>
              </a:schemeClr>
            </a:glow>
            <a:reflection endPos="30000" dist="50800" dir="5400000" sy="-100000" algn="bl" rotWithShape="0"/>
          </a:effectLst>
        </p:spPr>
      </p:pic>
      <p:sp>
        <p:nvSpPr>
          <p:cNvPr id="2" name="TextBox 1"/>
          <p:cNvSpPr txBox="1"/>
          <p:nvPr/>
        </p:nvSpPr>
        <p:spPr>
          <a:xfrm>
            <a:off x="142876" y="128587"/>
            <a:ext cx="11901488" cy="4801314"/>
          </a:xfrm>
          <a:prstGeom prst="rect">
            <a:avLst/>
          </a:prstGeom>
          <a:noFill/>
        </p:spPr>
        <p:txBody>
          <a:bodyPr wrap="square" rtlCol="0">
            <a:spAutoFit/>
          </a:bodyPr>
          <a:lstStyle/>
          <a:p>
            <a:pPr algn="ctr"/>
            <a:r>
              <a:rPr lang="en-GB" sz="3600" dirty="0" smtClean="0">
                <a:solidFill>
                  <a:schemeClr val="bg1"/>
                </a:solidFill>
                <a:latin typeface="Times New Roman" panose="02020603050405020304" pitchFamily="18" charset="0"/>
                <a:cs typeface="Times New Roman" panose="02020603050405020304" pitchFamily="18" charset="0"/>
              </a:rPr>
              <a:t>TIBBLE</a:t>
            </a:r>
          </a:p>
          <a:p>
            <a:endParaRPr lang="en-GB" dirty="0"/>
          </a:p>
          <a:p>
            <a:r>
              <a:rPr kumimoji="0" lang="en-US" altLang="en-US" sz="240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A </a:t>
            </a:r>
            <a:r>
              <a:rPr kumimoji="0" lang="en-US" altLang="en-US" sz="240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tribble</a:t>
            </a:r>
            <a:r>
              <a:rPr kumimoji="0" lang="en-US" altLang="en-US" sz="240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is a special type of data frame in R, particularly useful for creating small datasets directly in your code. It's part</a:t>
            </a:r>
            <a:r>
              <a:rPr kumimoji="0" lang="en-US" altLang="en-US" sz="2400" i="0" u="none" strike="noStrike" cap="none" normalizeH="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of the package </a:t>
            </a:r>
            <a:r>
              <a:rPr lang="en-US" altLang="en-US" sz="2400" dirty="0" err="1" smtClean="0">
                <a:solidFill>
                  <a:schemeClr val="bg1"/>
                </a:solidFill>
                <a:latin typeface="Times New Roman" panose="02020603050405020304" pitchFamily="18" charset="0"/>
                <a:cs typeface="Times New Roman" panose="02020603050405020304" pitchFamily="18" charset="0"/>
              </a:rPr>
              <a:t>tibble</a:t>
            </a:r>
            <a:r>
              <a:rPr lang="en-US" altLang="en-US" sz="2400" dirty="0" smtClean="0">
                <a:solidFill>
                  <a:schemeClr val="bg1"/>
                </a:solidFill>
                <a:latin typeface="Times New Roman" panose="02020603050405020304" pitchFamily="18" charset="0"/>
                <a:cs typeface="Times New Roman" panose="02020603050405020304" pitchFamily="18" charset="0"/>
              </a:rPr>
              <a:t>.</a:t>
            </a:r>
            <a:r>
              <a:rPr kumimoji="0" lang="en-US" altLang="en-US" sz="240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p>
          <a:p>
            <a:endParaRPr lang="en-US" altLang="en-US" sz="2400" dirty="0">
              <a:solidFill>
                <a:schemeClr val="bg1"/>
              </a:solidFill>
              <a:latin typeface="Times New Roman" panose="02020603050405020304" pitchFamily="18" charset="0"/>
              <a:cs typeface="Times New Roman" panose="02020603050405020304" pitchFamily="18" charset="0"/>
            </a:endParaRPr>
          </a:p>
          <a:p>
            <a:pPr algn="ctr"/>
            <a:r>
              <a:rPr lang="en-IN" sz="3600" b="1" dirty="0" smtClean="0">
                <a:solidFill>
                  <a:schemeClr val="bg1"/>
                </a:solidFill>
                <a:latin typeface="Times New Roman" panose="02020603050405020304" pitchFamily="18" charset="0"/>
                <a:cs typeface="Times New Roman" panose="02020603050405020304" pitchFamily="18" charset="0"/>
              </a:rPr>
              <a:t>Pipeline Operator %&gt;%</a:t>
            </a:r>
          </a:p>
          <a:p>
            <a:r>
              <a:rPr lang="en-US" sz="2400" b="0" i="0" dirty="0" smtClean="0">
                <a:solidFill>
                  <a:schemeClr val="bg1"/>
                </a:solidFill>
                <a:effectLst/>
                <a:latin typeface="Times New Roman" panose="02020603050405020304" pitchFamily="18" charset="0"/>
                <a:cs typeface="Times New Roman" panose="02020603050405020304" pitchFamily="18" charset="0"/>
              </a:rPr>
              <a:t>The pipeli</a:t>
            </a:r>
            <a:r>
              <a:rPr lang="en-US" sz="2400" dirty="0" smtClean="0">
                <a:solidFill>
                  <a:schemeClr val="bg1"/>
                </a:solidFill>
                <a:latin typeface="Times New Roman" panose="02020603050405020304" pitchFamily="18" charset="0"/>
                <a:cs typeface="Times New Roman" panose="02020603050405020304" pitchFamily="18" charset="0"/>
              </a:rPr>
              <a:t>ne</a:t>
            </a:r>
            <a:r>
              <a:rPr lang="en-US" sz="2400" b="0" i="0" dirty="0" smtClean="0">
                <a:solidFill>
                  <a:schemeClr val="bg1"/>
                </a:solidFill>
                <a:effectLst/>
                <a:latin typeface="Times New Roman" panose="02020603050405020304" pitchFamily="18" charset="0"/>
                <a:cs typeface="Times New Roman" panose="02020603050405020304" pitchFamily="18" charset="0"/>
              </a:rPr>
              <a:t> operator allows you to chain together a sequence of operations in a more readable and efficient way.</a:t>
            </a:r>
          </a:p>
          <a:p>
            <a:r>
              <a:rPr lang="en-US" sz="2400" dirty="0" err="1" smtClean="0">
                <a:solidFill>
                  <a:schemeClr val="bg1"/>
                </a:solidFill>
                <a:latin typeface="Times New Roman" panose="02020603050405020304" pitchFamily="18" charset="0"/>
                <a:cs typeface="Times New Roman" panose="02020603050405020304" pitchFamily="18" charset="0"/>
              </a:rPr>
              <a:t>Eg</a:t>
            </a:r>
            <a:r>
              <a:rPr lang="en-US" sz="2400" dirty="0" smtClean="0">
                <a:solidFill>
                  <a:schemeClr val="bg1"/>
                </a:solidFill>
                <a:latin typeface="Times New Roman" panose="02020603050405020304" pitchFamily="18" charset="0"/>
                <a:cs typeface="Times New Roman" panose="02020603050405020304" pitchFamily="18" charset="0"/>
              </a:rPr>
              <a:t>:- total &lt;-  upload%&gt;%mutate(</a:t>
            </a:r>
            <a:r>
              <a:rPr lang="en-US" sz="2400" dirty="0" err="1" smtClean="0">
                <a:solidFill>
                  <a:schemeClr val="bg1"/>
                </a:solidFill>
                <a:latin typeface="Times New Roman" panose="02020603050405020304" pitchFamily="18" charset="0"/>
                <a:cs typeface="Times New Roman" panose="02020603050405020304" pitchFamily="18" charset="0"/>
              </a:rPr>
              <a:t>outoff</a:t>
            </a:r>
            <a:r>
              <a:rPr lang="en-US" sz="2400" dirty="0" smtClean="0">
                <a:solidFill>
                  <a:schemeClr val="bg1"/>
                </a:solidFill>
                <a:latin typeface="Times New Roman" panose="02020603050405020304" pitchFamily="18" charset="0"/>
                <a:cs typeface="Times New Roman" panose="02020603050405020304" pitchFamily="18" charset="0"/>
              </a:rPr>
              <a:t>=90)a</a:t>
            </a:r>
          </a:p>
          <a:p>
            <a:r>
              <a:rPr lang="en-IN" sz="2400" dirty="0" smtClean="0">
                <a:solidFill>
                  <a:schemeClr val="bg1"/>
                </a:solidFill>
                <a:latin typeface="Times New Roman" panose="02020603050405020304" pitchFamily="18" charset="0"/>
                <a:cs typeface="Times New Roman" panose="02020603050405020304" pitchFamily="18" charset="0"/>
              </a:rPr>
              <a:t>        </a:t>
            </a:r>
            <a:r>
              <a:rPr lang="en-IN" sz="2400" dirty="0" err="1" smtClean="0">
                <a:solidFill>
                  <a:schemeClr val="bg1"/>
                </a:solidFill>
                <a:latin typeface="Times New Roman" panose="02020603050405020304" pitchFamily="18" charset="0"/>
                <a:cs typeface="Times New Roman" panose="02020603050405020304" pitchFamily="18" charset="0"/>
              </a:rPr>
              <a:t>final_result</a:t>
            </a:r>
            <a:r>
              <a:rPr lang="en-IN" sz="2400" dirty="0" smtClean="0">
                <a:solidFill>
                  <a:schemeClr val="bg1"/>
                </a:solidFill>
                <a:latin typeface="Times New Roman" panose="02020603050405020304" pitchFamily="18" charset="0"/>
                <a:cs typeface="Times New Roman" panose="02020603050405020304" pitchFamily="18" charset="0"/>
              </a:rPr>
              <a:t>&lt;-total %&gt;% arrange(</a:t>
            </a:r>
            <a:r>
              <a:rPr lang="en-IN" sz="2400" dirty="0" err="1" smtClean="0">
                <a:solidFill>
                  <a:schemeClr val="bg1"/>
                </a:solidFill>
                <a:latin typeface="Times New Roman" panose="02020603050405020304" pitchFamily="18" charset="0"/>
                <a:cs typeface="Times New Roman" panose="02020603050405020304" pitchFamily="18" charset="0"/>
              </a:rPr>
              <a:t>name,marks,outoff</a:t>
            </a:r>
            <a:r>
              <a:rPr lang="en-IN" sz="2400" dirty="0" smtClean="0">
                <a:solidFill>
                  <a:schemeClr val="bg1"/>
                </a:solidFill>
                <a:latin typeface="Times New Roman" panose="02020603050405020304" pitchFamily="18" charset="0"/>
                <a:cs typeface="Times New Roman" panose="02020603050405020304" pitchFamily="18" charset="0"/>
              </a:rPr>
              <a:t>)</a:t>
            </a:r>
            <a:endParaRPr lang="en-IN" sz="2400" b="1" dirty="0" smtClean="0">
              <a:solidFill>
                <a:schemeClr val="bg1"/>
              </a:solidFill>
              <a:latin typeface="Times New Roman" panose="02020603050405020304" pitchFamily="18" charset="0"/>
              <a:cs typeface="Times New Roman" panose="02020603050405020304" pitchFamily="18" charset="0"/>
            </a:endParaRPr>
          </a:p>
          <a:p>
            <a:endParaRPr kumimoji="0" lang="en-US" altLang="en-US" sz="240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782076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7153" y="2010153"/>
            <a:ext cx="2837694" cy="2837694"/>
          </a:xfrm>
          <a:prstGeom prst="rect">
            <a:avLst/>
          </a:prstGeom>
          <a:effectLst>
            <a:glow rad="228600">
              <a:schemeClr val="accent2">
                <a:satMod val="175000"/>
                <a:alpha val="40000"/>
              </a:schemeClr>
            </a:glow>
            <a:outerShdw blurRad="50800" dist="50800" dir="5400000" sx="1000" sy="1000" algn="ctr" rotWithShape="0">
              <a:srgbClr val="000000">
                <a:alpha val="95000"/>
              </a:srgbClr>
            </a:outerShdw>
            <a:reflection endPos="30000" dist="50800" dir="5400000" sy="-100000" algn="bl" rotWithShape="0"/>
          </a:effectLst>
        </p:spPr>
      </p:pic>
      <p:sp>
        <p:nvSpPr>
          <p:cNvPr id="6" name="Rectangle 5"/>
          <p:cNvSpPr/>
          <p:nvPr/>
        </p:nvSpPr>
        <p:spPr>
          <a:xfrm>
            <a:off x="3890941" y="707678"/>
            <a:ext cx="4410118" cy="923330"/>
          </a:xfrm>
          <a:prstGeom prst="rect">
            <a:avLst/>
          </a:prstGeom>
          <a:noFill/>
        </p:spPr>
        <p:txBody>
          <a:bodyPr wrap="none" lIns="91440" tIns="45720" rIns="91440" bIns="45720">
            <a:spAutoFit/>
          </a:bodyPr>
          <a:lstStyle/>
          <a:p>
            <a:pPr algn="ctr"/>
            <a:r>
              <a:rPr lang="en-GB" sz="5400" b="1" cap="none" spc="0" dirty="0" smtClean="0">
                <a:ln w="13462">
                  <a:solidFill>
                    <a:schemeClr val="bg1"/>
                  </a:solidFill>
                  <a:prstDash val="solid"/>
                </a:ln>
                <a:solidFill>
                  <a:schemeClr val="bg1"/>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THANK</a:t>
            </a:r>
            <a:r>
              <a:rPr lang="en-GB"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a:t>
            </a:r>
            <a:r>
              <a:rPr lang="en-GB" sz="5400" b="1" cap="none" spc="0" dirty="0" smtClean="0">
                <a:ln w="13462">
                  <a:solidFill>
                    <a:schemeClr val="bg1"/>
                  </a:solidFill>
                  <a:prstDash val="solid"/>
                </a:ln>
                <a:solidFill>
                  <a:schemeClr val="bg1"/>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YOU</a:t>
            </a:r>
            <a:endParaRPr lang="en-IN" sz="5400" b="1" cap="none" spc="0" dirty="0">
              <a:ln w="13462">
                <a:solidFill>
                  <a:schemeClr val="bg1"/>
                </a:solidFill>
                <a:prstDash val="solid"/>
              </a:ln>
              <a:solidFill>
                <a:schemeClr val="bg1"/>
              </a:solidFill>
              <a:effectLst>
                <a:outerShdw dist="38100" dir="2700000" algn="bl" rotWithShape="0">
                  <a:schemeClr val="accent5"/>
                </a:outerShdw>
              </a:effectLst>
            </a:endParaRPr>
          </a:p>
        </p:txBody>
      </p:sp>
    </p:spTree>
    <p:extLst>
      <p:ext uri="{BB962C8B-B14F-4D97-AF65-F5344CB8AC3E}">
        <p14:creationId xmlns:p14="http://schemas.microsoft.com/office/powerpoint/2010/main" val="2267030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6734"/>
            <a:ext cx="12192000" cy="5112603"/>
          </a:xfrm>
          <a:prstGeom prst="rect">
            <a:avLst/>
          </a:prstGeom>
        </p:spPr>
      </p:pic>
      <p:sp>
        <p:nvSpPr>
          <p:cNvPr id="5" name="TextBox 4"/>
          <p:cNvSpPr txBox="1"/>
          <p:nvPr/>
        </p:nvSpPr>
        <p:spPr>
          <a:xfrm>
            <a:off x="0" y="185738"/>
            <a:ext cx="12192000" cy="830997"/>
          </a:xfrm>
          <a:prstGeom prst="rect">
            <a:avLst/>
          </a:prstGeom>
          <a:noFill/>
        </p:spPr>
        <p:txBody>
          <a:bodyPr wrap="square" rtlCol="0">
            <a:spAutoFit/>
          </a:bodyPr>
          <a:lstStyle/>
          <a:p>
            <a:pPr algn="ctr"/>
            <a:r>
              <a:rPr lang="en-GB" sz="4800" b="1" dirty="0" smtClean="0">
                <a:solidFill>
                  <a:schemeClr val="bg1"/>
                </a:solidFill>
                <a:latin typeface="Times New Roman" panose="02020603050405020304" pitchFamily="18" charset="0"/>
                <a:cs typeface="Times New Roman" panose="02020603050405020304" pitchFamily="18" charset="0"/>
              </a:rPr>
              <a:t>R PROGRAMMING</a:t>
            </a:r>
            <a:endParaRPr lang="en-IN"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572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598" y="205740"/>
            <a:ext cx="9154803" cy="6206490"/>
          </a:xfrm>
          <a:prstGeom prst="rect">
            <a:avLst/>
          </a:prstGeom>
        </p:spPr>
      </p:pic>
    </p:spTree>
    <p:extLst>
      <p:ext uri="{BB962C8B-B14F-4D97-AF65-F5344CB8AC3E}">
        <p14:creationId xmlns:p14="http://schemas.microsoft.com/office/powerpoint/2010/main" val="333761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677153" y="2010153"/>
            <a:ext cx="2837694" cy="2837694"/>
          </a:xfrm>
          <a:prstGeom prst="rect">
            <a:avLst/>
          </a:prstGeom>
          <a:effectLst>
            <a:glow rad="228600">
              <a:schemeClr val="accent2">
                <a:satMod val="175000"/>
                <a:alpha val="40000"/>
              </a:schemeClr>
            </a:glow>
            <a:reflection stA="45000" endPos="30000" dist="50800" dir="5400000" sy="-100000" algn="bl" rotWithShape="0"/>
          </a:effectLst>
        </p:spPr>
      </p:pic>
      <p:sp>
        <p:nvSpPr>
          <p:cNvPr id="4" name="TextBox 3"/>
          <p:cNvSpPr txBox="1"/>
          <p:nvPr/>
        </p:nvSpPr>
        <p:spPr>
          <a:xfrm>
            <a:off x="0" y="328613"/>
            <a:ext cx="12191999" cy="830997"/>
          </a:xfrm>
          <a:prstGeom prst="rect">
            <a:avLst/>
          </a:prstGeom>
          <a:noFill/>
        </p:spPr>
        <p:txBody>
          <a:bodyPr wrap="square" rtlCol="0">
            <a:spAutoFit/>
          </a:bodyPr>
          <a:lstStyle/>
          <a:p>
            <a:pPr algn="ctr"/>
            <a:r>
              <a:rPr lang="en-GB" sz="4800" b="1" dirty="0" smtClean="0">
                <a:solidFill>
                  <a:schemeClr val="bg1"/>
                </a:solidFill>
                <a:latin typeface="Times New Roman" panose="02020603050405020304" pitchFamily="18" charset="0"/>
                <a:cs typeface="Times New Roman" panose="02020603050405020304" pitchFamily="18" charset="0"/>
              </a:rPr>
              <a:t>INTRODUCTION</a:t>
            </a:r>
            <a:endParaRPr lang="en-IN" sz="4800"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52707" y="1536085"/>
            <a:ext cx="10686584" cy="5447645"/>
          </a:xfrm>
          <a:prstGeom prst="rect">
            <a:avLst/>
          </a:prstGeom>
          <a:noFill/>
          <a:effectLst>
            <a:reflection blurRad="38100" stA="45000" endPos="65000" dist="50800" dir="5400000" sy="-100000" algn="bl" rotWithShape="0"/>
          </a:effectLst>
        </p:spPr>
        <p:txBody>
          <a:bodyPr wrap="square" rtlCol="0">
            <a:spAutoFit/>
          </a:bodyPr>
          <a:lstStyle/>
          <a:p>
            <a:r>
              <a:rPr lang="en-GB" sz="2000" b="1" dirty="0">
                <a:solidFill>
                  <a:schemeClr val="bg1"/>
                </a:solidFill>
                <a:latin typeface="Times New Roman" panose="02020603050405020304" pitchFamily="18" charset="0"/>
                <a:cs typeface="Times New Roman" panose="02020603050405020304" pitchFamily="18" charset="0"/>
              </a:rPr>
              <a:t>R is an open-source programming language that is widely used as a statistical software and </a:t>
            </a:r>
            <a:endParaRPr lang="en-GB" sz="2000" b="1" dirty="0" smtClean="0">
              <a:solidFill>
                <a:schemeClr val="bg1"/>
              </a:solidFill>
              <a:latin typeface="Times New Roman" panose="02020603050405020304" pitchFamily="18" charset="0"/>
              <a:cs typeface="Times New Roman" panose="02020603050405020304" pitchFamily="18" charset="0"/>
            </a:endParaRPr>
          </a:p>
          <a:p>
            <a:r>
              <a:rPr lang="en-GB" sz="2000" b="1" dirty="0" smtClean="0">
                <a:solidFill>
                  <a:schemeClr val="bg1"/>
                </a:solidFill>
                <a:latin typeface="Times New Roman" panose="02020603050405020304" pitchFamily="18" charset="0"/>
                <a:cs typeface="Times New Roman" panose="02020603050405020304" pitchFamily="18" charset="0"/>
              </a:rPr>
              <a:t>data </a:t>
            </a:r>
            <a:r>
              <a:rPr lang="en-GB" sz="2000" b="1" dirty="0">
                <a:solidFill>
                  <a:schemeClr val="bg1"/>
                </a:solidFill>
                <a:latin typeface="Times New Roman" panose="02020603050405020304" pitchFamily="18" charset="0"/>
                <a:cs typeface="Times New Roman" panose="02020603050405020304" pitchFamily="18" charset="0"/>
              </a:rPr>
              <a:t>analysis </a:t>
            </a:r>
            <a:r>
              <a:rPr lang="en-GB" sz="2000" b="1" dirty="0" err="1" smtClean="0">
                <a:solidFill>
                  <a:schemeClr val="bg1"/>
                </a:solidFill>
                <a:latin typeface="Times New Roman" panose="02020603050405020304" pitchFamily="18" charset="0"/>
                <a:cs typeface="Times New Roman" panose="02020603050405020304" pitchFamily="18" charset="0"/>
              </a:rPr>
              <a:t>tool.R</a:t>
            </a:r>
            <a:r>
              <a:rPr lang="en-GB" sz="2000" b="1" dirty="0" smtClean="0">
                <a:solidFill>
                  <a:schemeClr val="bg1"/>
                </a:solidFill>
                <a:latin typeface="Times New Roman" panose="02020603050405020304" pitchFamily="18" charset="0"/>
                <a:cs typeface="Times New Roman" panose="02020603050405020304" pitchFamily="18" charset="0"/>
              </a:rPr>
              <a:t> </a:t>
            </a:r>
            <a:r>
              <a:rPr lang="en-GB" sz="2000" b="1" dirty="0">
                <a:solidFill>
                  <a:schemeClr val="bg1"/>
                </a:solidFill>
                <a:latin typeface="Times New Roman" panose="02020603050405020304" pitchFamily="18" charset="0"/>
                <a:cs typeface="Times New Roman" panose="02020603050405020304" pitchFamily="18" charset="0"/>
              </a:rPr>
              <a:t>generally comes with the Command-line interface. R is available across </a:t>
            </a:r>
            <a:endParaRPr lang="en-GB" sz="2000" b="1" dirty="0" smtClean="0">
              <a:solidFill>
                <a:schemeClr val="bg1"/>
              </a:solidFill>
              <a:latin typeface="Times New Roman" panose="02020603050405020304" pitchFamily="18" charset="0"/>
              <a:cs typeface="Times New Roman" panose="02020603050405020304" pitchFamily="18" charset="0"/>
            </a:endParaRPr>
          </a:p>
          <a:p>
            <a:r>
              <a:rPr lang="en-GB" sz="2000" b="1" dirty="0" smtClean="0">
                <a:solidFill>
                  <a:schemeClr val="bg1"/>
                </a:solidFill>
                <a:latin typeface="Times New Roman" panose="02020603050405020304" pitchFamily="18" charset="0"/>
                <a:cs typeface="Times New Roman" panose="02020603050405020304" pitchFamily="18" charset="0"/>
              </a:rPr>
              <a:t>widely </a:t>
            </a:r>
            <a:r>
              <a:rPr lang="en-GB" sz="2000" b="1" dirty="0">
                <a:solidFill>
                  <a:schemeClr val="bg1"/>
                </a:solidFill>
                <a:latin typeface="Times New Roman" panose="02020603050405020304" pitchFamily="18" charset="0"/>
                <a:cs typeface="Times New Roman" panose="02020603050405020304" pitchFamily="18" charset="0"/>
              </a:rPr>
              <a:t>used platforms like Windows, </a:t>
            </a:r>
            <a:r>
              <a:rPr lang="en-GB" sz="2000" b="1" dirty="0" err="1" smtClean="0">
                <a:solidFill>
                  <a:schemeClr val="bg1"/>
                </a:solidFill>
                <a:latin typeface="Times New Roman" panose="02020603050405020304" pitchFamily="18" charset="0"/>
                <a:cs typeface="Times New Roman" panose="02020603050405020304" pitchFamily="18" charset="0"/>
              </a:rPr>
              <a:t>Linux,and</a:t>
            </a:r>
            <a:r>
              <a:rPr lang="en-GB" sz="2000" b="1" dirty="0" smtClean="0">
                <a:solidFill>
                  <a:schemeClr val="bg1"/>
                </a:solidFill>
                <a:latin typeface="Times New Roman" panose="02020603050405020304" pitchFamily="18" charset="0"/>
                <a:cs typeface="Times New Roman" panose="02020603050405020304" pitchFamily="18" charset="0"/>
              </a:rPr>
              <a:t> </a:t>
            </a:r>
            <a:r>
              <a:rPr lang="en-GB" sz="2000" b="1" dirty="0" err="1">
                <a:solidFill>
                  <a:schemeClr val="bg1"/>
                </a:solidFill>
                <a:latin typeface="Times New Roman" panose="02020603050405020304" pitchFamily="18" charset="0"/>
                <a:cs typeface="Times New Roman" panose="02020603050405020304" pitchFamily="18" charset="0"/>
              </a:rPr>
              <a:t>macOS</a:t>
            </a:r>
            <a:r>
              <a:rPr lang="en-GB" sz="2000" b="1" dirty="0">
                <a:solidFill>
                  <a:schemeClr val="bg1"/>
                </a:solidFill>
                <a:latin typeface="Times New Roman" panose="02020603050405020304" pitchFamily="18" charset="0"/>
                <a:cs typeface="Times New Roman" panose="02020603050405020304" pitchFamily="18" charset="0"/>
              </a:rPr>
              <a:t>. Also, the R programming language </a:t>
            </a:r>
            <a:endParaRPr lang="en-GB" sz="2000" b="1" dirty="0" smtClean="0">
              <a:solidFill>
                <a:schemeClr val="bg1"/>
              </a:solidFill>
              <a:latin typeface="Times New Roman" panose="02020603050405020304" pitchFamily="18" charset="0"/>
              <a:cs typeface="Times New Roman" panose="02020603050405020304" pitchFamily="18" charset="0"/>
            </a:endParaRPr>
          </a:p>
          <a:p>
            <a:r>
              <a:rPr lang="en-GB" sz="2000" b="1" dirty="0" smtClean="0">
                <a:solidFill>
                  <a:schemeClr val="bg1"/>
                </a:solidFill>
                <a:latin typeface="Times New Roman" panose="02020603050405020304" pitchFamily="18" charset="0"/>
                <a:cs typeface="Times New Roman" panose="02020603050405020304" pitchFamily="18" charset="0"/>
              </a:rPr>
              <a:t>Is the latest </a:t>
            </a:r>
            <a:r>
              <a:rPr lang="en-GB" sz="2000" b="1" dirty="0">
                <a:solidFill>
                  <a:schemeClr val="bg1"/>
                </a:solidFill>
                <a:latin typeface="Times New Roman" panose="02020603050405020304" pitchFamily="18" charset="0"/>
                <a:cs typeface="Times New Roman" panose="02020603050405020304" pitchFamily="18" charset="0"/>
              </a:rPr>
              <a:t>cutting-edge tool</a:t>
            </a:r>
            <a:r>
              <a:rPr lang="en-GB" sz="2000" b="1" dirty="0" smtClean="0">
                <a:solidFill>
                  <a:schemeClr val="bg1"/>
                </a:solidFill>
                <a:latin typeface="Times New Roman" panose="02020603050405020304" pitchFamily="18" charset="0"/>
                <a:cs typeface="Times New Roman" panose="02020603050405020304" pitchFamily="18" charset="0"/>
              </a:rPr>
              <a:t>.</a:t>
            </a:r>
          </a:p>
          <a:p>
            <a:endParaRPr lang="en-GB" sz="2000" b="1" dirty="0" smtClean="0">
              <a:solidFill>
                <a:schemeClr val="bg1"/>
              </a:solidFill>
              <a:latin typeface="Times New Roman" panose="02020603050405020304" pitchFamily="18" charset="0"/>
              <a:cs typeface="Times New Roman" panose="02020603050405020304" pitchFamily="18" charset="0"/>
            </a:endParaRPr>
          </a:p>
          <a:p>
            <a:r>
              <a:rPr lang="en-GB" sz="2000" b="1" dirty="0">
                <a:solidFill>
                  <a:schemeClr val="bg1"/>
                </a:solidFill>
                <a:latin typeface="Times New Roman" panose="02020603050405020304" pitchFamily="18" charset="0"/>
                <a:cs typeface="Times New Roman" panose="02020603050405020304" pitchFamily="18" charset="0"/>
              </a:rPr>
              <a:t>It was designed by Ross </a:t>
            </a:r>
            <a:r>
              <a:rPr lang="en-GB" sz="2000" b="1" dirty="0" err="1">
                <a:solidFill>
                  <a:schemeClr val="bg1"/>
                </a:solidFill>
                <a:latin typeface="Times New Roman" panose="02020603050405020304" pitchFamily="18" charset="0"/>
                <a:cs typeface="Times New Roman" panose="02020603050405020304" pitchFamily="18" charset="0"/>
              </a:rPr>
              <a:t>Ihaka</a:t>
            </a:r>
            <a:r>
              <a:rPr lang="en-GB" sz="2000" b="1" dirty="0">
                <a:solidFill>
                  <a:schemeClr val="bg1"/>
                </a:solidFill>
                <a:latin typeface="Times New Roman" panose="02020603050405020304" pitchFamily="18" charset="0"/>
                <a:cs typeface="Times New Roman" panose="02020603050405020304" pitchFamily="18" charset="0"/>
              </a:rPr>
              <a:t> and Robert Gentleman at the University of Auckland, </a:t>
            </a:r>
            <a:endParaRPr lang="en-GB" sz="2000" b="1" dirty="0" smtClean="0">
              <a:solidFill>
                <a:schemeClr val="bg1"/>
              </a:solidFill>
              <a:latin typeface="Times New Roman" panose="02020603050405020304" pitchFamily="18" charset="0"/>
              <a:cs typeface="Times New Roman" panose="02020603050405020304" pitchFamily="18" charset="0"/>
            </a:endParaRPr>
          </a:p>
          <a:p>
            <a:r>
              <a:rPr lang="en-GB" sz="2000" b="1" dirty="0" smtClean="0">
                <a:solidFill>
                  <a:schemeClr val="bg1"/>
                </a:solidFill>
                <a:latin typeface="Times New Roman" panose="02020603050405020304" pitchFamily="18" charset="0"/>
                <a:cs typeface="Times New Roman" panose="02020603050405020304" pitchFamily="18" charset="0"/>
              </a:rPr>
              <a:t>New </a:t>
            </a:r>
            <a:r>
              <a:rPr lang="en-GB" sz="2000" b="1" dirty="0">
                <a:solidFill>
                  <a:schemeClr val="bg1"/>
                </a:solidFill>
                <a:latin typeface="Times New Roman" panose="02020603050405020304" pitchFamily="18" charset="0"/>
                <a:cs typeface="Times New Roman" panose="02020603050405020304" pitchFamily="18" charset="0"/>
              </a:rPr>
              <a:t>Zealand, and is currently developed by the R Development Core Team. R </a:t>
            </a:r>
            <a:r>
              <a:rPr lang="en-GB" sz="2000" b="1" dirty="0" smtClean="0">
                <a:solidFill>
                  <a:schemeClr val="bg1"/>
                </a:solidFill>
                <a:latin typeface="Times New Roman" panose="02020603050405020304" pitchFamily="18" charset="0"/>
                <a:cs typeface="Times New Roman" panose="02020603050405020304" pitchFamily="18" charset="0"/>
              </a:rPr>
              <a:t>programming</a:t>
            </a:r>
          </a:p>
          <a:p>
            <a:r>
              <a:rPr lang="en-GB" sz="2000" b="1" dirty="0" smtClean="0">
                <a:solidFill>
                  <a:schemeClr val="bg1"/>
                </a:solidFill>
                <a:latin typeface="Times New Roman" panose="02020603050405020304" pitchFamily="18" charset="0"/>
                <a:cs typeface="Times New Roman" panose="02020603050405020304" pitchFamily="18" charset="0"/>
              </a:rPr>
              <a:t> </a:t>
            </a:r>
            <a:r>
              <a:rPr lang="en-GB" sz="2000" b="1" dirty="0">
                <a:solidFill>
                  <a:schemeClr val="bg1"/>
                </a:solidFill>
                <a:latin typeface="Times New Roman" panose="02020603050405020304" pitchFamily="18" charset="0"/>
                <a:cs typeface="Times New Roman" panose="02020603050405020304" pitchFamily="18" charset="0"/>
              </a:rPr>
              <a:t>language is an implementation of the S programming language</a:t>
            </a:r>
            <a:r>
              <a:rPr lang="en-GB" sz="2000" b="1" dirty="0" smtClean="0">
                <a:solidFill>
                  <a:schemeClr val="bg1"/>
                </a:solidFill>
                <a:latin typeface="Times New Roman" panose="02020603050405020304" pitchFamily="18" charset="0"/>
                <a:cs typeface="Times New Roman" panose="02020603050405020304" pitchFamily="18" charset="0"/>
              </a:rPr>
              <a:t>.</a:t>
            </a:r>
          </a:p>
          <a:p>
            <a:endParaRPr lang="en-GB" sz="2000" b="1" dirty="0">
              <a:solidFill>
                <a:schemeClr val="bg1"/>
              </a:solidFill>
              <a:latin typeface="Times New Roman" panose="02020603050405020304" pitchFamily="18" charset="0"/>
              <a:cs typeface="Times New Roman" panose="02020603050405020304" pitchFamily="18" charset="0"/>
            </a:endParaRPr>
          </a:p>
          <a:p>
            <a:r>
              <a:rPr lang="en-GB" sz="2000" b="1" dirty="0">
                <a:solidFill>
                  <a:schemeClr val="bg1"/>
                </a:solidFill>
                <a:latin typeface="Times New Roman" panose="02020603050405020304" pitchFamily="18" charset="0"/>
                <a:cs typeface="Times New Roman" panose="02020603050405020304" pitchFamily="18" charset="0"/>
              </a:rPr>
              <a:t>R programming is used as a leading tool for </a:t>
            </a:r>
            <a:r>
              <a:rPr lang="en-GB" sz="2000" b="1" dirty="0" smtClean="0">
                <a:solidFill>
                  <a:schemeClr val="bg1"/>
                </a:solidFill>
                <a:latin typeface="Times New Roman" panose="02020603050405020304" pitchFamily="18" charset="0"/>
                <a:cs typeface="Times New Roman" panose="02020603050405020304" pitchFamily="18" charset="0"/>
              </a:rPr>
              <a:t> data analysis.</a:t>
            </a:r>
            <a:r>
              <a:rPr lang="en-GB" sz="2000" b="1" dirty="0">
                <a:solidFill>
                  <a:schemeClr val="bg1"/>
                </a:solidFill>
              </a:rPr>
              <a:t> </a:t>
            </a:r>
            <a:r>
              <a:rPr lang="en-GB" sz="2000" b="1" dirty="0">
                <a:solidFill>
                  <a:schemeClr val="bg1"/>
                </a:solidFill>
                <a:latin typeface="Times New Roman" panose="02020603050405020304" pitchFamily="18" charset="0"/>
                <a:cs typeface="Times New Roman" panose="02020603050405020304" pitchFamily="18" charset="0"/>
              </a:rPr>
              <a:t>Objects, functions, and packages </a:t>
            </a:r>
            <a:endParaRPr lang="en-GB" sz="2000" b="1" dirty="0" smtClean="0">
              <a:solidFill>
                <a:schemeClr val="bg1"/>
              </a:solidFill>
              <a:latin typeface="Times New Roman" panose="02020603050405020304" pitchFamily="18" charset="0"/>
              <a:cs typeface="Times New Roman" panose="02020603050405020304" pitchFamily="18" charset="0"/>
            </a:endParaRPr>
          </a:p>
          <a:p>
            <a:r>
              <a:rPr lang="en-GB" sz="2000" b="1" dirty="0" smtClean="0">
                <a:solidFill>
                  <a:schemeClr val="bg1"/>
                </a:solidFill>
                <a:latin typeface="Times New Roman" panose="02020603050405020304" pitchFamily="18" charset="0"/>
                <a:cs typeface="Times New Roman" panose="02020603050405020304" pitchFamily="18" charset="0"/>
              </a:rPr>
              <a:t>Can easily </a:t>
            </a:r>
            <a:r>
              <a:rPr lang="en-GB" sz="2000" b="1" dirty="0">
                <a:solidFill>
                  <a:schemeClr val="bg1"/>
                </a:solidFill>
                <a:latin typeface="Times New Roman" panose="02020603050405020304" pitchFamily="18" charset="0"/>
                <a:cs typeface="Times New Roman" panose="02020603050405020304" pitchFamily="18" charset="0"/>
              </a:rPr>
              <a:t>be created by R</a:t>
            </a:r>
            <a:r>
              <a:rPr lang="en-GB" sz="2000" b="1" dirty="0" smtClean="0">
                <a:solidFill>
                  <a:schemeClr val="bg1"/>
                </a:solidFill>
                <a:latin typeface="Times New Roman" panose="02020603050405020304" pitchFamily="18" charset="0"/>
                <a:cs typeface="Times New Roman" panose="02020603050405020304" pitchFamily="18" charset="0"/>
              </a:rPr>
              <a:t>.</a:t>
            </a:r>
            <a:r>
              <a:rPr lang="en-GB" sz="2000" b="1" dirty="0">
                <a:solidFill>
                  <a:schemeClr val="bg1"/>
                </a:solidFill>
              </a:rPr>
              <a:t> </a:t>
            </a:r>
            <a:r>
              <a:rPr lang="en-GB" sz="2000" b="1" dirty="0">
                <a:solidFill>
                  <a:schemeClr val="bg1"/>
                </a:solidFill>
                <a:latin typeface="Times New Roman" panose="02020603050405020304" pitchFamily="18" charset="0"/>
                <a:cs typeface="Times New Roman" panose="02020603050405020304" pitchFamily="18" charset="0"/>
              </a:rPr>
              <a:t>It’s a platform-independent language. This means it can be </a:t>
            </a:r>
            <a:r>
              <a:rPr lang="en-GB" sz="2000" b="1" dirty="0" smtClean="0">
                <a:solidFill>
                  <a:schemeClr val="bg1"/>
                </a:solidFill>
                <a:latin typeface="Times New Roman" panose="02020603050405020304" pitchFamily="18" charset="0"/>
                <a:cs typeface="Times New Roman" panose="02020603050405020304" pitchFamily="18" charset="0"/>
              </a:rPr>
              <a:t>applied</a:t>
            </a:r>
          </a:p>
          <a:p>
            <a:r>
              <a:rPr lang="en-GB" sz="2000" b="1" dirty="0" smtClean="0">
                <a:solidFill>
                  <a:schemeClr val="bg1"/>
                </a:solidFill>
                <a:latin typeface="Times New Roman" panose="02020603050405020304" pitchFamily="18" charset="0"/>
                <a:cs typeface="Times New Roman" panose="02020603050405020304" pitchFamily="18" charset="0"/>
              </a:rPr>
              <a:t> </a:t>
            </a:r>
            <a:r>
              <a:rPr lang="en-GB" sz="2000" b="1" dirty="0">
                <a:solidFill>
                  <a:schemeClr val="bg1"/>
                </a:solidFill>
                <a:latin typeface="Times New Roman" panose="02020603050405020304" pitchFamily="18" charset="0"/>
                <a:cs typeface="Times New Roman" panose="02020603050405020304" pitchFamily="18" charset="0"/>
              </a:rPr>
              <a:t>to all operating system</a:t>
            </a:r>
            <a:r>
              <a:rPr lang="en-GB" sz="2000" b="1" dirty="0" smtClean="0">
                <a:solidFill>
                  <a:schemeClr val="bg1"/>
                </a:solidFill>
                <a:latin typeface="Times New Roman" panose="02020603050405020304" pitchFamily="18" charset="0"/>
                <a:cs typeface="Times New Roman" panose="02020603050405020304" pitchFamily="18" charset="0"/>
              </a:rPr>
              <a:t>.</a:t>
            </a:r>
          </a:p>
          <a:p>
            <a:endParaRPr lang="en-GB" sz="2000" b="1" dirty="0" smtClean="0">
              <a:solidFill>
                <a:schemeClr val="bg1"/>
              </a:solidFill>
              <a:latin typeface="Times New Roman" panose="02020603050405020304" pitchFamily="18" charset="0"/>
              <a:cs typeface="Times New Roman" panose="02020603050405020304" pitchFamily="18" charset="0"/>
            </a:endParaRPr>
          </a:p>
          <a:p>
            <a:r>
              <a:rPr lang="en-GB" sz="2000" b="1" dirty="0">
                <a:solidFill>
                  <a:schemeClr val="bg1"/>
                </a:solidFill>
                <a:latin typeface="Times New Roman" panose="02020603050405020304" pitchFamily="18" charset="0"/>
                <a:cs typeface="Times New Roman" panose="02020603050405020304" pitchFamily="18" charset="0"/>
              </a:rPr>
              <a:t>R is currently one of the most requested programming languages in the Data Science job </a:t>
            </a:r>
            <a:r>
              <a:rPr lang="en-GB" sz="2000" b="1" dirty="0" smtClean="0">
                <a:solidFill>
                  <a:schemeClr val="bg1"/>
                </a:solidFill>
                <a:latin typeface="Times New Roman" panose="02020603050405020304" pitchFamily="18" charset="0"/>
                <a:cs typeface="Times New Roman" panose="02020603050405020304" pitchFamily="18" charset="0"/>
              </a:rPr>
              <a:t>market</a:t>
            </a:r>
          </a:p>
          <a:p>
            <a:r>
              <a:rPr lang="en-GB" sz="2000" b="1" dirty="0" smtClean="0">
                <a:solidFill>
                  <a:schemeClr val="bg1"/>
                </a:solidFill>
                <a:latin typeface="Times New Roman" panose="02020603050405020304" pitchFamily="18" charset="0"/>
                <a:cs typeface="Times New Roman" panose="02020603050405020304" pitchFamily="18" charset="0"/>
              </a:rPr>
              <a:t>that </a:t>
            </a:r>
            <a:r>
              <a:rPr lang="en-GB" sz="2000" b="1" dirty="0">
                <a:solidFill>
                  <a:schemeClr val="bg1"/>
                </a:solidFill>
                <a:latin typeface="Times New Roman" panose="02020603050405020304" pitchFamily="18" charset="0"/>
                <a:cs typeface="Times New Roman" panose="02020603050405020304" pitchFamily="18" charset="0"/>
              </a:rPr>
              <a:t>makes it the hottest trend nowadays.</a:t>
            </a:r>
          </a:p>
          <a:p>
            <a:endParaRPr lang="en-GB" sz="2400" b="1"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974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7153" y="2010153"/>
            <a:ext cx="2837694" cy="2837694"/>
          </a:xfrm>
          <a:prstGeom prst="rect">
            <a:avLst/>
          </a:prstGeom>
        </p:spPr>
      </p:pic>
      <p:graphicFrame>
        <p:nvGraphicFramePr>
          <p:cNvPr id="4" name="Diagram 3"/>
          <p:cNvGraphicFramePr/>
          <p:nvPr>
            <p:extLst>
              <p:ext uri="{D42A27DB-BD31-4B8C-83A1-F6EECF244321}">
                <p14:modId xmlns:p14="http://schemas.microsoft.com/office/powerpoint/2010/main" val="2805090409"/>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756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677152" y="2395916"/>
            <a:ext cx="2837694" cy="2837694"/>
          </a:xfrm>
          <a:prstGeom prst="rect">
            <a:avLst/>
          </a:prstGeom>
          <a:effectLst>
            <a:glow rad="228600">
              <a:schemeClr val="accent2">
                <a:satMod val="175000"/>
                <a:alpha val="40000"/>
              </a:schemeClr>
            </a:glow>
            <a:reflection stA="99000" endPos="30000" dist="50800" dir="5400000" sy="-100000" algn="bl" rotWithShape="0"/>
          </a:effectLst>
        </p:spPr>
      </p:pic>
      <p:sp>
        <p:nvSpPr>
          <p:cNvPr id="4" name="TextBox 3"/>
          <p:cNvSpPr txBox="1"/>
          <p:nvPr/>
        </p:nvSpPr>
        <p:spPr>
          <a:xfrm>
            <a:off x="0" y="296468"/>
            <a:ext cx="12192000" cy="830997"/>
          </a:xfrm>
          <a:prstGeom prst="rect">
            <a:avLst/>
          </a:prstGeom>
          <a:noFill/>
        </p:spPr>
        <p:txBody>
          <a:bodyPr wrap="square" rtlCol="0">
            <a:spAutoFit/>
          </a:bodyPr>
          <a:lstStyle/>
          <a:p>
            <a:pPr algn="ctr"/>
            <a:r>
              <a:rPr lang="en-GB" sz="4800" b="1" dirty="0" smtClean="0">
                <a:solidFill>
                  <a:schemeClr val="bg1"/>
                </a:solidFill>
                <a:latin typeface="Times New Roman" panose="02020603050405020304" pitchFamily="18" charset="0"/>
                <a:cs typeface="Times New Roman" panose="02020603050405020304" pitchFamily="18" charset="0"/>
              </a:rPr>
              <a:t>ABOUT PROJECT</a:t>
            </a:r>
            <a:endParaRPr lang="en-IN" sz="4800" b="1"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0" y="1127465"/>
            <a:ext cx="12192000" cy="1384995"/>
          </a:xfrm>
          <a:prstGeom prst="rect">
            <a:avLst/>
          </a:prstGeom>
          <a:noFill/>
        </p:spPr>
        <p:txBody>
          <a:bodyPr wrap="square" rtlCol="0">
            <a:spAutoFit/>
          </a:bodyPr>
          <a:lstStyle/>
          <a:p>
            <a:pPr algn="ctr"/>
            <a:r>
              <a:rPr lang="en-GB" sz="2800" b="1" dirty="0" smtClean="0">
                <a:solidFill>
                  <a:schemeClr val="bg1"/>
                </a:solidFill>
                <a:latin typeface="Times New Roman" panose="02020603050405020304" pitchFamily="18" charset="0"/>
                <a:cs typeface="Times New Roman" panose="02020603050405020304" pitchFamily="18" charset="0"/>
              </a:rPr>
              <a:t>PROJECT NAME-Analysis and prediction of </a:t>
            </a:r>
            <a:r>
              <a:rPr lang="en-GB" sz="2800" b="1" dirty="0" err="1" smtClean="0">
                <a:solidFill>
                  <a:schemeClr val="bg1"/>
                </a:solidFill>
                <a:latin typeface="Times New Roman" panose="02020603050405020304" pitchFamily="18" charset="0"/>
                <a:cs typeface="Times New Roman" panose="02020603050405020304" pitchFamily="18" charset="0"/>
              </a:rPr>
              <a:t>airbnb</a:t>
            </a:r>
            <a:r>
              <a:rPr lang="en-GB" sz="2800" b="1" dirty="0" smtClean="0">
                <a:solidFill>
                  <a:schemeClr val="bg1"/>
                </a:solidFill>
                <a:latin typeface="Times New Roman" panose="02020603050405020304" pitchFamily="18" charset="0"/>
                <a:cs typeface="Times New Roman" panose="02020603050405020304" pitchFamily="18" charset="0"/>
              </a:rPr>
              <a:t> listing prices</a:t>
            </a:r>
          </a:p>
          <a:p>
            <a:pPr algn="ctr"/>
            <a:endParaRPr lang="en-GB" sz="2800" b="1" dirty="0">
              <a:solidFill>
                <a:schemeClr val="bg1"/>
              </a:solidFill>
              <a:latin typeface="Times New Roman" panose="02020603050405020304" pitchFamily="18" charset="0"/>
              <a:cs typeface="Times New Roman" panose="02020603050405020304" pitchFamily="18" charset="0"/>
            </a:endParaRPr>
          </a:p>
          <a:p>
            <a:pPr algn="ctr"/>
            <a:r>
              <a:rPr lang="en-GB" sz="2800" b="1" dirty="0" smtClean="0">
                <a:solidFill>
                  <a:schemeClr val="bg1"/>
                </a:solidFill>
                <a:latin typeface="Times New Roman" panose="02020603050405020304" pitchFamily="18" charset="0"/>
                <a:cs typeface="Times New Roman" panose="02020603050405020304" pitchFamily="18" charset="0"/>
              </a:rPr>
              <a:t>PLATFORM-BOARD INFINITY</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 y="3343457"/>
            <a:ext cx="12192001" cy="2677656"/>
          </a:xfrm>
          <a:prstGeom prst="rect">
            <a:avLst/>
          </a:prstGeom>
          <a:noFill/>
        </p:spPr>
        <p:txBody>
          <a:bodyPr wrap="square" rtlCol="0">
            <a:spAutoFit/>
          </a:bodyPr>
          <a:lstStyle/>
          <a:p>
            <a:r>
              <a:rPr lang="en-GB" sz="2400" b="1" dirty="0" smtClean="0">
                <a:solidFill>
                  <a:schemeClr val="bg1"/>
                </a:solidFill>
                <a:latin typeface="Times New Roman" panose="02020603050405020304" pitchFamily="18" charset="0"/>
                <a:cs typeface="Times New Roman" panose="02020603050405020304" pitchFamily="18" charset="0"/>
              </a:rPr>
              <a:t>The analysis and prediction of </a:t>
            </a:r>
            <a:r>
              <a:rPr lang="en-GB" sz="2400" b="1" dirty="0" err="1" smtClean="0">
                <a:solidFill>
                  <a:schemeClr val="bg1"/>
                </a:solidFill>
                <a:latin typeface="Times New Roman" panose="02020603050405020304" pitchFamily="18" charset="0"/>
                <a:cs typeface="Times New Roman" panose="02020603050405020304" pitchFamily="18" charset="0"/>
              </a:rPr>
              <a:t>Airbnb</a:t>
            </a:r>
            <a:r>
              <a:rPr lang="en-GB" sz="2400" b="1" dirty="0" smtClean="0">
                <a:solidFill>
                  <a:schemeClr val="bg1"/>
                </a:solidFill>
                <a:latin typeface="Times New Roman" panose="02020603050405020304" pitchFamily="18" charset="0"/>
                <a:cs typeface="Times New Roman" panose="02020603050405020304" pitchFamily="18" charset="0"/>
              </a:rPr>
              <a:t> listing prices is a fascinating and practical application of data science and statistical modelling. As the popularity of </a:t>
            </a:r>
            <a:r>
              <a:rPr lang="en-GB" sz="2400" b="1" dirty="0" err="1" smtClean="0">
                <a:solidFill>
                  <a:schemeClr val="bg1"/>
                </a:solidFill>
                <a:latin typeface="Times New Roman" panose="02020603050405020304" pitchFamily="18" charset="0"/>
                <a:cs typeface="Times New Roman" panose="02020603050405020304" pitchFamily="18" charset="0"/>
              </a:rPr>
              <a:t>airbnb</a:t>
            </a:r>
            <a:r>
              <a:rPr lang="en-GB" sz="2400" b="1" dirty="0" smtClean="0">
                <a:solidFill>
                  <a:schemeClr val="bg1"/>
                </a:solidFill>
                <a:latin typeface="Times New Roman" panose="02020603050405020304" pitchFamily="18" charset="0"/>
                <a:cs typeface="Times New Roman" panose="02020603050405020304" pitchFamily="18" charset="0"/>
              </a:rPr>
              <a:t> and other short-term rental platforms continues to grow ,understanding the factor that influence listing prices and being able to predict those prices accurately becomes crucial for both hosts and guests. In this project I have used the R programming language to analyse </a:t>
            </a:r>
            <a:r>
              <a:rPr lang="en-GB" sz="2400" b="1" dirty="0" err="1" smtClean="0">
                <a:solidFill>
                  <a:schemeClr val="bg1"/>
                </a:solidFill>
                <a:latin typeface="Times New Roman" panose="02020603050405020304" pitchFamily="18" charset="0"/>
                <a:cs typeface="Times New Roman" panose="02020603050405020304" pitchFamily="18" charset="0"/>
              </a:rPr>
              <a:t>airbnb</a:t>
            </a:r>
            <a:r>
              <a:rPr lang="en-GB" sz="2400" b="1" dirty="0" smtClean="0">
                <a:solidFill>
                  <a:schemeClr val="bg1"/>
                </a:solidFill>
                <a:latin typeface="Times New Roman" panose="02020603050405020304" pitchFamily="18" charset="0"/>
                <a:cs typeface="Times New Roman" panose="02020603050405020304" pitchFamily="18" charset="0"/>
              </a:rPr>
              <a:t> listing data, Identify key features that affect pricing and build predictive models to estimate the prices of new listings</a:t>
            </a:r>
            <a:r>
              <a:rPr lang="en-GB" sz="2400" dirty="0" smtClean="0">
                <a:solidFill>
                  <a:schemeClr val="bg1"/>
                </a:solidFill>
                <a:latin typeface="Times New Roman" panose="02020603050405020304" pitchFamily="18" charset="0"/>
                <a:cs typeface="Times New Roman" panose="02020603050405020304" pitchFamily="18" charset="0"/>
              </a:rPr>
              <a:t>..</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47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7153" y="2010153"/>
            <a:ext cx="2837694" cy="2837694"/>
          </a:xfrm>
          <a:prstGeom prst="rect">
            <a:avLst/>
          </a:prstGeom>
          <a:effectLst>
            <a:reflection stA="45000" endPos="30000" dist="50800" dir="5400000" sy="-100000" algn="bl" rotWithShape="0"/>
          </a:effectLst>
        </p:spPr>
      </p:pic>
      <p:graphicFrame>
        <p:nvGraphicFramePr>
          <p:cNvPr id="2" name="Diagram 1"/>
          <p:cNvGraphicFramePr/>
          <p:nvPr>
            <p:extLst>
              <p:ext uri="{D42A27DB-BD31-4B8C-83A1-F6EECF244321}">
                <p14:modId xmlns:p14="http://schemas.microsoft.com/office/powerpoint/2010/main" val="790883657"/>
              </p:ext>
            </p:extLst>
          </p:nvPr>
        </p:nvGraphicFramePr>
        <p:xfrm>
          <a:off x="1071563" y="1257300"/>
          <a:ext cx="9744075" cy="5600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5214938" y="300037"/>
            <a:ext cx="1595309" cy="646331"/>
          </a:xfrm>
          <a:prstGeom prst="rect">
            <a:avLst/>
          </a:prstGeom>
          <a:noFill/>
        </p:spPr>
        <p:txBody>
          <a:bodyPr wrap="none" rtlCol="0">
            <a:spAutoFit/>
          </a:bodyPr>
          <a:lstStyle/>
          <a:p>
            <a:r>
              <a:rPr lang="en-GB" sz="3600" b="1" dirty="0" smtClean="0">
                <a:solidFill>
                  <a:schemeClr val="bg1"/>
                </a:solidFill>
                <a:latin typeface="Times New Roman" panose="02020603050405020304" pitchFamily="18" charset="0"/>
                <a:cs typeface="Times New Roman" panose="02020603050405020304" pitchFamily="18" charset="0"/>
              </a:rPr>
              <a:t>STEPS</a:t>
            </a:r>
            <a:endParaRPr lang="en-IN"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721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644529" y="2824541"/>
            <a:ext cx="2837694" cy="2837694"/>
          </a:xfrm>
          <a:prstGeom prst="rect">
            <a:avLst/>
          </a:prstGeom>
          <a:effectLst>
            <a:glow rad="228600">
              <a:schemeClr val="accent2">
                <a:satMod val="175000"/>
                <a:alpha val="40000"/>
              </a:schemeClr>
            </a:glow>
            <a:reflection endPos="30000" dist="50800" dir="5400000" sy="-100000" algn="bl" rotWithShape="0"/>
          </a:effectLst>
        </p:spPr>
      </p:pic>
      <p:sp>
        <p:nvSpPr>
          <p:cNvPr id="2" name="TextBox 1"/>
          <p:cNvSpPr txBox="1"/>
          <p:nvPr/>
        </p:nvSpPr>
        <p:spPr>
          <a:xfrm>
            <a:off x="0" y="587980"/>
            <a:ext cx="12192000" cy="584775"/>
          </a:xfrm>
          <a:prstGeom prst="rect">
            <a:avLst/>
          </a:prstGeom>
          <a:noFill/>
        </p:spPr>
        <p:txBody>
          <a:bodyPr wrap="square" rtlCol="0">
            <a:spAutoFit/>
          </a:bodyPr>
          <a:lstStyle/>
          <a:p>
            <a:pPr algn="ctr"/>
            <a:r>
              <a:rPr lang="en-GB" sz="3200" b="1" dirty="0" smtClean="0">
                <a:solidFill>
                  <a:schemeClr val="bg1"/>
                </a:solidFill>
                <a:latin typeface="Times New Roman" panose="02020603050405020304" pitchFamily="18" charset="0"/>
                <a:cs typeface="Times New Roman" panose="02020603050405020304" pitchFamily="18" charset="0"/>
              </a:rPr>
              <a:t>LOAD AND INSPECT THE DATA</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0" y="64760"/>
            <a:ext cx="12192000" cy="523220"/>
          </a:xfrm>
          <a:prstGeom prst="rect">
            <a:avLst/>
          </a:prstGeom>
          <a:noFill/>
        </p:spPr>
        <p:txBody>
          <a:bodyPr wrap="square" rtlCol="0">
            <a:spAutoFit/>
          </a:bodyPr>
          <a:lstStyle/>
          <a:p>
            <a:pPr algn="ctr"/>
            <a:r>
              <a:rPr lang="en-GB" sz="2800" b="1" dirty="0" smtClean="0">
                <a:solidFill>
                  <a:schemeClr val="bg1"/>
                </a:solidFill>
                <a:latin typeface="Times New Roman" panose="02020603050405020304" pitchFamily="18" charset="0"/>
                <a:cs typeface="Times New Roman" panose="02020603050405020304" pitchFamily="18" charset="0"/>
              </a:rPr>
              <a:t>STEP 1</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93849" y="1351230"/>
            <a:ext cx="11898151" cy="6001643"/>
          </a:xfrm>
          <a:prstGeom prst="rect">
            <a:avLst/>
          </a:prstGeom>
          <a:noFill/>
        </p:spPr>
        <p:txBody>
          <a:bodyPr wrap="square" rtlCol="0">
            <a:spAutoFit/>
          </a:bodyPr>
          <a:lstStyle/>
          <a:p>
            <a:r>
              <a:rPr lang="en-GB" sz="2400" dirty="0" smtClean="0">
                <a:solidFill>
                  <a:schemeClr val="bg1"/>
                </a:solidFill>
                <a:latin typeface="Times New Roman" panose="02020603050405020304" pitchFamily="18" charset="0"/>
                <a:cs typeface="Times New Roman" panose="02020603050405020304" pitchFamily="18" charset="0"/>
              </a:rPr>
              <a:t>Load your dataset using functions like read.csv(), </a:t>
            </a:r>
            <a:r>
              <a:rPr lang="en-GB" sz="2400" dirty="0" err="1" smtClean="0">
                <a:solidFill>
                  <a:schemeClr val="bg1"/>
                </a:solidFill>
                <a:latin typeface="Times New Roman" panose="02020603050405020304" pitchFamily="18" charset="0"/>
                <a:cs typeface="Times New Roman" panose="02020603050405020304" pitchFamily="18" charset="0"/>
              </a:rPr>
              <a:t>read_excel</a:t>
            </a:r>
            <a:r>
              <a:rPr lang="en-GB" sz="2400" dirty="0" smtClean="0">
                <a:solidFill>
                  <a:schemeClr val="bg1"/>
                </a:solidFill>
                <a:latin typeface="Times New Roman" panose="02020603050405020304" pitchFamily="18" charset="0"/>
                <a:cs typeface="Times New Roman" panose="02020603050405020304" pitchFamily="18" charset="0"/>
              </a:rPr>
              <a:t>(), or any other appropriate </a:t>
            </a:r>
          </a:p>
          <a:p>
            <a:r>
              <a:rPr lang="en-GB" sz="2400" dirty="0" smtClean="0">
                <a:solidFill>
                  <a:schemeClr val="bg1"/>
                </a:solidFill>
                <a:latin typeface="Times New Roman" panose="02020603050405020304" pitchFamily="18" charset="0"/>
                <a:cs typeface="Times New Roman" panose="02020603050405020304" pitchFamily="18" charset="0"/>
              </a:rPr>
              <a:t>function. Once loaded, examine the structure of the dataset using functions like </a:t>
            </a:r>
            <a:r>
              <a:rPr lang="en-GB" sz="2400" dirty="0" err="1" smtClean="0">
                <a:solidFill>
                  <a:schemeClr val="bg1"/>
                </a:solidFill>
                <a:latin typeface="Times New Roman" panose="02020603050405020304" pitchFamily="18" charset="0"/>
                <a:cs typeface="Times New Roman" panose="02020603050405020304" pitchFamily="18" charset="0"/>
              </a:rPr>
              <a:t>str</a:t>
            </a:r>
            <a:r>
              <a:rPr lang="en-GB" sz="2400" dirty="0" smtClean="0">
                <a:solidFill>
                  <a:schemeClr val="bg1"/>
                </a:solidFill>
                <a:latin typeface="Times New Roman" panose="02020603050405020304" pitchFamily="18" charset="0"/>
                <a:cs typeface="Times New Roman" panose="02020603050405020304" pitchFamily="18" charset="0"/>
              </a:rPr>
              <a:t>() and </a:t>
            </a:r>
          </a:p>
          <a:p>
            <a:r>
              <a:rPr lang="en-GB" sz="2400" dirty="0" smtClean="0">
                <a:solidFill>
                  <a:schemeClr val="bg1"/>
                </a:solidFill>
                <a:latin typeface="Times New Roman" panose="02020603050405020304" pitchFamily="18" charset="0"/>
                <a:cs typeface="Times New Roman" panose="02020603050405020304" pitchFamily="18" charset="0"/>
              </a:rPr>
              <a:t>head() </a:t>
            </a:r>
          </a:p>
          <a:p>
            <a:r>
              <a:rPr lang="en-GB" sz="2400" dirty="0" smtClean="0">
                <a:solidFill>
                  <a:schemeClr val="bg1"/>
                </a:solidFill>
                <a:latin typeface="Times New Roman" panose="02020603050405020304" pitchFamily="18" charset="0"/>
                <a:cs typeface="Times New Roman" panose="02020603050405020304" pitchFamily="18" charset="0"/>
              </a:rPr>
              <a:t>data &lt;- read.csv("your_data.csv") </a:t>
            </a:r>
          </a:p>
          <a:p>
            <a:r>
              <a:rPr lang="en-GB" sz="2400" dirty="0" err="1" smtClean="0">
                <a:solidFill>
                  <a:schemeClr val="bg1"/>
                </a:solidFill>
                <a:latin typeface="Times New Roman" panose="02020603050405020304" pitchFamily="18" charset="0"/>
                <a:cs typeface="Times New Roman" panose="02020603050405020304" pitchFamily="18" charset="0"/>
              </a:rPr>
              <a:t>str</a:t>
            </a:r>
            <a:r>
              <a:rPr lang="en-GB" sz="2400" dirty="0" smtClean="0">
                <a:solidFill>
                  <a:schemeClr val="bg1"/>
                </a:solidFill>
                <a:latin typeface="Times New Roman" panose="02020603050405020304" pitchFamily="18" charset="0"/>
                <a:cs typeface="Times New Roman" panose="02020603050405020304" pitchFamily="18" charset="0"/>
              </a:rPr>
              <a:t>(data) </a:t>
            </a:r>
          </a:p>
          <a:p>
            <a:r>
              <a:rPr lang="en-GB" sz="2400" dirty="0" smtClean="0">
                <a:solidFill>
                  <a:schemeClr val="bg1"/>
                </a:solidFill>
                <a:latin typeface="Times New Roman" panose="02020603050405020304" pitchFamily="18" charset="0"/>
                <a:cs typeface="Times New Roman" panose="02020603050405020304" pitchFamily="18" charset="0"/>
              </a:rPr>
              <a:t>head(data)</a:t>
            </a:r>
          </a:p>
          <a:p>
            <a:r>
              <a:rPr lang="en-US" sz="2400" b="0" i="0" dirty="0" smtClean="0">
                <a:solidFill>
                  <a:schemeClr val="bg1"/>
                </a:solidFill>
                <a:effectLst/>
                <a:latin typeface="Times New Roman" panose="02020603050405020304" pitchFamily="18" charset="0"/>
                <a:cs typeface="Times New Roman" panose="02020603050405020304" pitchFamily="18" charset="0"/>
              </a:rPr>
              <a:t>we have to first import the data into R. R is capable of importing data from many different file              types and sources using add on packages, such as data from</a:t>
            </a:r>
          </a:p>
          <a:p>
            <a:pPr>
              <a:buFont typeface="Arial" panose="020B0604020202020204" pitchFamily="34" charset="0"/>
              <a:buChar char="•"/>
            </a:pPr>
            <a:r>
              <a:rPr lang="en-US" sz="2400" b="0" i="0" dirty="0" err="1" smtClean="0">
                <a:solidFill>
                  <a:schemeClr val="bg1"/>
                </a:solidFill>
                <a:effectLst/>
                <a:latin typeface="Times New Roman" panose="02020603050405020304" pitchFamily="18" charset="0"/>
                <a:cs typeface="Times New Roman" panose="02020603050405020304" pitchFamily="18" charset="0"/>
              </a:rPr>
              <a:t>csv</a:t>
            </a:r>
            <a:r>
              <a:rPr lang="en-US" sz="2400" b="0" i="0" dirty="0" smtClean="0">
                <a:solidFill>
                  <a:schemeClr val="bg1"/>
                </a:solidFill>
                <a:effectLst/>
                <a:latin typeface="Times New Roman" panose="02020603050405020304" pitchFamily="18" charset="0"/>
                <a:cs typeface="Times New Roman" panose="02020603050405020304" pitchFamily="18" charset="0"/>
              </a:rPr>
              <a:t> files</a:t>
            </a:r>
          </a:p>
          <a:p>
            <a:pPr>
              <a:buFont typeface="Arial" panose="020B0604020202020204" pitchFamily="34" charset="0"/>
              <a:buChar char="•"/>
            </a:pPr>
            <a:r>
              <a:rPr lang="en-US" sz="2400" b="0" i="0" dirty="0" smtClean="0">
                <a:solidFill>
                  <a:schemeClr val="bg1"/>
                </a:solidFill>
                <a:effectLst/>
                <a:latin typeface="Times New Roman" panose="02020603050405020304" pitchFamily="18" charset="0"/>
                <a:cs typeface="Times New Roman" panose="02020603050405020304" pitchFamily="18" charset="0"/>
              </a:rPr>
              <a:t>excel files</a:t>
            </a:r>
          </a:p>
          <a:p>
            <a:pPr>
              <a:buFont typeface="Arial" panose="020B0604020202020204" pitchFamily="34" charset="0"/>
              <a:buChar char="•"/>
            </a:pPr>
            <a:r>
              <a:rPr lang="en-US" sz="2400" b="0" i="0" dirty="0" smtClean="0">
                <a:solidFill>
                  <a:schemeClr val="bg1"/>
                </a:solidFill>
                <a:effectLst/>
                <a:latin typeface="Times New Roman" panose="02020603050405020304" pitchFamily="18" charset="0"/>
                <a:cs typeface="Times New Roman" panose="02020603050405020304" pitchFamily="18" charset="0"/>
              </a:rPr>
              <a:t>tab delimited files</a:t>
            </a:r>
          </a:p>
          <a:p>
            <a:pPr>
              <a:buFont typeface="Arial" panose="020B0604020202020204" pitchFamily="34" charset="0"/>
              <a:buChar char="•"/>
            </a:pPr>
            <a:r>
              <a:rPr lang="en-US" sz="2400" b="0" i="0" dirty="0" smtClean="0">
                <a:solidFill>
                  <a:schemeClr val="bg1"/>
                </a:solidFill>
                <a:effectLst/>
                <a:latin typeface="Times New Roman" panose="02020603050405020304" pitchFamily="18" charset="0"/>
                <a:cs typeface="Times New Roman" panose="02020603050405020304" pitchFamily="18" charset="0"/>
              </a:rPr>
              <a:t>fixed width files</a:t>
            </a:r>
          </a:p>
          <a:p>
            <a:pPr>
              <a:buFont typeface="Arial" panose="020B0604020202020204" pitchFamily="34" charset="0"/>
              <a:buChar char="•"/>
            </a:pPr>
            <a:r>
              <a:rPr lang="en-US" sz="2400" b="0" i="0" dirty="0" smtClean="0">
                <a:solidFill>
                  <a:schemeClr val="bg1"/>
                </a:solidFill>
                <a:effectLst/>
                <a:latin typeface="Times New Roman" panose="02020603050405020304" pitchFamily="18" charset="0"/>
                <a:cs typeface="Times New Roman" panose="02020603050405020304" pitchFamily="18" charset="0"/>
              </a:rPr>
              <a:t>databases (e.g. </a:t>
            </a:r>
            <a:r>
              <a:rPr lang="en-US" sz="2400" b="0" i="0" dirty="0" err="1" smtClean="0">
                <a:solidFill>
                  <a:schemeClr val="bg1"/>
                </a:solidFill>
                <a:effectLst/>
                <a:latin typeface="Times New Roman" panose="02020603050405020304" pitchFamily="18" charset="0"/>
                <a:cs typeface="Times New Roman" panose="02020603050405020304" pitchFamily="18" charset="0"/>
              </a:rPr>
              <a:t>mySQL</a:t>
            </a:r>
            <a:r>
              <a:rPr lang="en-US" sz="2400" b="0" i="0" dirty="0" smtClean="0">
                <a:solidFill>
                  <a:schemeClr val="bg1"/>
                </a:solidFill>
                <a:effectLst/>
                <a:latin typeface="Times New Roman" panose="02020603050405020304" pitchFamily="18" charset="0"/>
                <a:cs typeface="Times New Roman" panose="02020603050405020304" pitchFamily="18" charset="0"/>
              </a:rPr>
              <a:t> databases)</a:t>
            </a:r>
          </a:p>
          <a:p>
            <a:r>
              <a:rPr lang="en-US" sz="2400" dirty="0" smtClean="0">
                <a:solidFill>
                  <a:schemeClr val="bg1"/>
                </a:solidFill>
                <a:latin typeface="Times New Roman" panose="02020603050405020304" pitchFamily="18" charset="0"/>
                <a:cs typeface="Times New Roman" panose="02020603050405020304" pitchFamily="18" charset="0"/>
              </a:rPr>
              <a:t> </a:t>
            </a:r>
            <a:r>
              <a:rPr lang="en-US" sz="2400" b="0" i="0" dirty="0" err="1" smtClean="0">
                <a:solidFill>
                  <a:schemeClr val="bg1"/>
                </a:solidFill>
                <a:effectLst/>
                <a:latin typeface="Times New Roman" panose="02020603050405020304" pitchFamily="18" charset="0"/>
                <a:cs typeface="Times New Roman" panose="02020603050405020304" pitchFamily="18" charset="0"/>
              </a:rPr>
              <a:t>Eg</a:t>
            </a:r>
            <a:r>
              <a:rPr lang="en-US" sz="2400" b="0" i="0" dirty="0" smtClean="0">
                <a:solidFill>
                  <a:schemeClr val="bg1"/>
                </a:solidFill>
                <a:effectLst/>
                <a:latin typeface="Times New Roman" panose="02020603050405020304" pitchFamily="18" charset="0"/>
                <a:cs typeface="Times New Roman" panose="02020603050405020304" pitchFamily="18" charset="0"/>
              </a:rPr>
              <a:t>:- project=read.csv("C:/Users/Dell/Downloads/maindata.csv")</a:t>
            </a:r>
            <a:endParaRPr lang="en-US" sz="2400" b="1" i="0" dirty="0" smtClean="0">
              <a:solidFill>
                <a:schemeClr val="bg1"/>
              </a:solidFill>
              <a:effectLst/>
              <a:latin typeface="Times New Roman" panose="02020603050405020304" pitchFamily="18" charset="0"/>
              <a:cs typeface="Times New Roman" panose="02020603050405020304" pitchFamily="18" charset="0"/>
            </a:endParaRPr>
          </a:p>
          <a:p>
            <a:endParaRPr lang="en-GB" sz="2400" dirty="0" smtClean="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627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584775"/>
          </a:xfrm>
          <a:prstGeom prst="rect">
            <a:avLst/>
          </a:prstGeom>
          <a:noFill/>
        </p:spPr>
        <p:txBody>
          <a:bodyPr wrap="square" rtlCol="0">
            <a:spAutoFit/>
          </a:bodyPr>
          <a:lstStyle/>
          <a:p>
            <a:pPr algn="ctr"/>
            <a:r>
              <a:rPr lang="en-GB" sz="3200" dirty="0" smtClean="0">
                <a:solidFill>
                  <a:schemeClr val="bg1"/>
                </a:solidFill>
                <a:latin typeface="Times New Roman" panose="02020603050405020304" pitchFamily="18" charset="0"/>
                <a:cs typeface="Times New Roman" panose="02020603050405020304" pitchFamily="18" charset="0"/>
              </a:rPr>
              <a:t>Different formats to read</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10729" y="548580"/>
            <a:ext cx="11970542" cy="6309420"/>
          </a:xfrm>
          <a:prstGeom prst="rect">
            <a:avLst/>
          </a:prstGeom>
          <a:noFill/>
        </p:spPr>
        <p:txBody>
          <a:bodyPr wrap="square" rtlCol="0">
            <a:spAutoFit/>
          </a:bodyPr>
          <a:lstStyle/>
          <a:p>
            <a:r>
              <a:rPr lang="en-GB" sz="2000" b="1" dirty="0" smtClean="0">
                <a:solidFill>
                  <a:schemeClr val="bg1"/>
                </a:solidFill>
                <a:latin typeface="Times New Roman" panose="02020603050405020304" pitchFamily="18" charset="0"/>
                <a:cs typeface="Times New Roman" panose="02020603050405020304" pitchFamily="18" charset="0"/>
              </a:rPr>
              <a:t>To install default R datasets</a:t>
            </a:r>
          </a:p>
          <a:p>
            <a:r>
              <a:rPr lang="en-GB" sz="2000" dirty="0" smtClean="0">
                <a:solidFill>
                  <a:schemeClr val="bg1"/>
                </a:solidFill>
                <a:latin typeface="Times New Roman" panose="02020603050405020304" pitchFamily="18" charset="0"/>
                <a:cs typeface="Times New Roman" panose="02020603050405020304" pitchFamily="18" charset="0"/>
              </a:rPr>
              <a:t>Just install a package called </a:t>
            </a:r>
            <a:r>
              <a:rPr lang="en-GB" sz="2000" b="1" dirty="0" smtClean="0">
                <a:solidFill>
                  <a:schemeClr val="bg1"/>
                </a:solidFill>
                <a:latin typeface="Times New Roman" panose="02020603050405020304" pitchFamily="18" charset="0"/>
                <a:cs typeface="Times New Roman" panose="02020603050405020304" pitchFamily="18" charset="0"/>
              </a:rPr>
              <a:t>datasets</a:t>
            </a:r>
          </a:p>
          <a:p>
            <a:endParaRPr lang="en-GB" sz="2000" b="1" dirty="0" smtClean="0">
              <a:solidFill>
                <a:schemeClr val="bg1"/>
              </a:solidFill>
              <a:latin typeface="Times New Roman" panose="02020603050405020304" pitchFamily="18" charset="0"/>
              <a:cs typeface="Times New Roman" panose="02020603050405020304" pitchFamily="18" charset="0"/>
            </a:endParaRPr>
          </a:p>
          <a:p>
            <a:r>
              <a:rPr lang="en-GB" sz="2000" b="1" dirty="0" smtClean="0">
                <a:solidFill>
                  <a:schemeClr val="bg1"/>
                </a:solidFill>
                <a:latin typeface="Times New Roman" panose="02020603050405020304" pitchFamily="18" charset="0"/>
                <a:cs typeface="Times New Roman" panose="02020603050405020304" pitchFamily="18" charset="0"/>
              </a:rPr>
              <a:t>Read an R datasets</a:t>
            </a:r>
          </a:p>
          <a:p>
            <a:r>
              <a:rPr lang="en-GB" sz="2000" dirty="0">
                <a:solidFill>
                  <a:schemeClr val="bg1"/>
                </a:solidFill>
              </a:rPr>
              <a:t>These are datasets created in R and saved with a </a:t>
            </a:r>
            <a:r>
              <a:rPr lang="en-GB" sz="2000" b="1" dirty="0">
                <a:solidFill>
                  <a:schemeClr val="bg1"/>
                </a:solidFill>
              </a:rPr>
              <a:t>.</a:t>
            </a:r>
            <a:r>
              <a:rPr lang="en-GB" sz="2000" b="1" dirty="0" err="1">
                <a:solidFill>
                  <a:schemeClr val="bg1"/>
                </a:solidFill>
              </a:rPr>
              <a:t>RData</a:t>
            </a:r>
            <a:r>
              <a:rPr lang="en-GB" sz="2000" dirty="0">
                <a:solidFill>
                  <a:schemeClr val="bg1"/>
                </a:solidFill>
              </a:rPr>
              <a:t> extension. R saves the data in a binary format</a:t>
            </a:r>
            <a:r>
              <a:rPr lang="en-GB" sz="2000" dirty="0" smtClean="0">
                <a:solidFill>
                  <a:schemeClr val="bg1"/>
                </a:solidFill>
              </a:rPr>
              <a:t>.</a:t>
            </a:r>
          </a:p>
          <a:p>
            <a:r>
              <a:rPr lang="en-IN" sz="2000" b="1" dirty="0" smtClean="0">
                <a:solidFill>
                  <a:schemeClr val="bg1"/>
                </a:solidFill>
              </a:rPr>
              <a:t>load(‘dataset </a:t>
            </a:r>
            <a:r>
              <a:rPr lang="en-IN" sz="2000" b="1" dirty="0" err="1" smtClean="0">
                <a:solidFill>
                  <a:schemeClr val="bg1"/>
                </a:solidFill>
              </a:rPr>
              <a:t>name.RData</a:t>
            </a:r>
            <a:r>
              <a:rPr lang="en-IN" sz="2000" b="1" dirty="0" smtClean="0">
                <a:solidFill>
                  <a:schemeClr val="bg1"/>
                </a:solidFill>
              </a:rPr>
              <a:t>')</a:t>
            </a:r>
          </a:p>
          <a:p>
            <a:r>
              <a:rPr lang="en-GB" sz="2000" b="1" dirty="0" smtClean="0">
                <a:solidFill>
                  <a:schemeClr val="bg1"/>
                </a:solidFill>
                <a:latin typeface="Times New Roman" panose="02020603050405020304" pitchFamily="18" charset="0"/>
                <a:cs typeface="Times New Roman" panose="02020603050405020304" pitchFamily="18" charset="0"/>
              </a:rPr>
              <a:t>Read a text file</a:t>
            </a:r>
          </a:p>
          <a:p>
            <a:endParaRPr lang="en-GB" sz="2000" b="1" dirty="0" smtClean="0">
              <a:solidFill>
                <a:schemeClr val="bg1"/>
              </a:solidFill>
              <a:latin typeface="Times New Roman" panose="02020603050405020304" pitchFamily="18" charset="0"/>
              <a:cs typeface="Times New Roman" panose="02020603050405020304" pitchFamily="18" charset="0"/>
            </a:endParaRPr>
          </a:p>
          <a:p>
            <a:r>
              <a:rPr lang="en-GB" sz="2000" dirty="0">
                <a:solidFill>
                  <a:schemeClr val="bg1"/>
                </a:solidFill>
              </a:rPr>
              <a:t>The </a:t>
            </a:r>
            <a:r>
              <a:rPr lang="en-GB" sz="2000" b="1" dirty="0" err="1">
                <a:solidFill>
                  <a:schemeClr val="bg1"/>
                </a:solidFill>
              </a:rPr>
              <a:t>read.table</a:t>
            </a:r>
            <a:r>
              <a:rPr lang="en-GB" sz="2000" b="1" dirty="0">
                <a:solidFill>
                  <a:schemeClr val="bg1"/>
                </a:solidFill>
              </a:rPr>
              <a:t>( )</a:t>
            </a:r>
            <a:r>
              <a:rPr lang="en-GB" sz="2000" dirty="0">
                <a:solidFill>
                  <a:schemeClr val="bg1"/>
                </a:solidFill>
              </a:rPr>
              <a:t> function will read most text files into your R session.</a:t>
            </a:r>
            <a:endParaRPr lang="en-GB" sz="2000" b="1" dirty="0" smtClean="0">
              <a:solidFill>
                <a:schemeClr val="bg1"/>
              </a:solidFill>
              <a:latin typeface="Times New Roman" panose="02020603050405020304" pitchFamily="18" charset="0"/>
              <a:cs typeface="Times New Roman" panose="02020603050405020304" pitchFamily="18" charset="0"/>
            </a:endParaRPr>
          </a:p>
          <a:p>
            <a:r>
              <a:rPr lang="en-GB" sz="2000" b="1" dirty="0" smtClean="0">
                <a:solidFill>
                  <a:schemeClr val="bg1"/>
                </a:solidFill>
              </a:rPr>
              <a:t> </a:t>
            </a:r>
            <a:r>
              <a:rPr lang="en-GB" sz="2000" b="1" dirty="0" err="1">
                <a:solidFill>
                  <a:schemeClr val="bg1"/>
                </a:solidFill>
              </a:rPr>
              <a:t>read.table</a:t>
            </a:r>
            <a:r>
              <a:rPr lang="en-GB" sz="2000" b="1" dirty="0" smtClean="0">
                <a:solidFill>
                  <a:schemeClr val="bg1"/>
                </a:solidFill>
              </a:rPr>
              <a:t>(‘dataset name.txt</a:t>
            </a:r>
            <a:r>
              <a:rPr lang="en-GB" sz="2000" b="1" dirty="0">
                <a:solidFill>
                  <a:schemeClr val="bg1"/>
                </a:solidFill>
              </a:rPr>
              <a:t>', header = TRUE, </a:t>
            </a:r>
            <a:r>
              <a:rPr lang="en-GB" sz="2000" b="1" dirty="0" err="1">
                <a:solidFill>
                  <a:schemeClr val="bg1"/>
                </a:solidFill>
              </a:rPr>
              <a:t>sep</a:t>
            </a:r>
            <a:r>
              <a:rPr lang="en-GB" sz="2000" b="1" dirty="0">
                <a:solidFill>
                  <a:schemeClr val="bg1"/>
                </a:solidFill>
              </a:rPr>
              <a:t> = </a:t>
            </a:r>
            <a:r>
              <a:rPr lang="en-GB" sz="2000" b="1" dirty="0" smtClean="0">
                <a:solidFill>
                  <a:schemeClr val="bg1"/>
                </a:solidFill>
              </a:rPr>
              <a:t>",")</a:t>
            </a:r>
          </a:p>
          <a:p>
            <a:r>
              <a:rPr lang="en-GB" sz="2000" dirty="0">
                <a:solidFill>
                  <a:schemeClr val="bg1"/>
                </a:solidFill>
              </a:rPr>
              <a:t>This function has three arguments. The first argument identifies the name of the file that you want to read into R enclosed in quotes. The second argument tells the function that your file has a header</a:t>
            </a:r>
            <a:r>
              <a:rPr lang="en-GB" sz="2000" dirty="0" smtClean="0">
                <a:solidFill>
                  <a:schemeClr val="bg1"/>
                </a:solidFill>
              </a:rPr>
              <a:t>.</a:t>
            </a:r>
            <a:r>
              <a:rPr lang="en-GB" sz="2000" dirty="0">
                <a:solidFill>
                  <a:schemeClr val="bg1"/>
                </a:solidFill>
              </a:rPr>
              <a:t> The third argument tells the function what symbol is used to separate the data </a:t>
            </a:r>
            <a:r>
              <a:rPr lang="en-GB" sz="2000" dirty="0" smtClean="0">
                <a:solidFill>
                  <a:schemeClr val="bg1"/>
                </a:solidFill>
              </a:rPr>
              <a:t>elements</a:t>
            </a:r>
          </a:p>
          <a:p>
            <a:endParaRPr lang="en-GB" sz="2400" b="1" dirty="0">
              <a:solidFill>
                <a:schemeClr val="bg1"/>
              </a:solidFill>
              <a:latin typeface="Times New Roman" panose="02020603050405020304" pitchFamily="18" charset="0"/>
              <a:cs typeface="Times New Roman" panose="02020603050405020304" pitchFamily="18" charset="0"/>
            </a:endParaRPr>
          </a:p>
          <a:p>
            <a:r>
              <a:rPr lang="en-IN" sz="2000" b="1" dirty="0">
                <a:solidFill>
                  <a:schemeClr val="bg1"/>
                </a:solidFill>
                <a:latin typeface="Times New Roman" panose="02020603050405020304" pitchFamily="18" charset="0"/>
                <a:cs typeface="Times New Roman" panose="02020603050405020304" pitchFamily="18" charset="0"/>
              </a:rPr>
              <a:t>Read a </a:t>
            </a:r>
            <a:r>
              <a:rPr lang="en-IN" sz="2000" b="1" dirty="0" err="1">
                <a:solidFill>
                  <a:schemeClr val="bg1"/>
                </a:solidFill>
                <a:latin typeface="Times New Roman" panose="02020603050405020304" pitchFamily="18" charset="0"/>
                <a:cs typeface="Times New Roman" panose="02020603050405020304" pitchFamily="18" charset="0"/>
              </a:rPr>
              <a:t>csv</a:t>
            </a:r>
            <a:r>
              <a:rPr lang="en-IN" sz="2000" b="1" dirty="0">
                <a:solidFill>
                  <a:schemeClr val="bg1"/>
                </a:solidFill>
                <a:latin typeface="Times New Roman" panose="02020603050405020304" pitchFamily="18" charset="0"/>
                <a:cs typeface="Times New Roman" panose="02020603050405020304" pitchFamily="18" charset="0"/>
              </a:rPr>
              <a:t> </a:t>
            </a:r>
            <a:r>
              <a:rPr lang="en-IN" sz="2000" b="1" dirty="0" smtClean="0">
                <a:solidFill>
                  <a:schemeClr val="bg1"/>
                </a:solidFill>
                <a:latin typeface="Times New Roman" panose="02020603050405020304" pitchFamily="18" charset="0"/>
                <a:cs typeface="Times New Roman" panose="02020603050405020304" pitchFamily="18" charset="0"/>
              </a:rPr>
              <a:t>file</a:t>
            </a:r>
          </a:p>
          <a:p>
            <a:r>
              <a:rPr lang="en-IN" sz="2000" b="1" dirty="0" smtClean="0">
                <a:solidFill>
                  <a:schemeClr val="bg1"/>
                </a:solidFill>
                <a:latin typeface="Times New Roman" panose="02020603050405020304" pitchFamily="18" charset="0"/>
                <a:cs typeface="Times New Roman" panose="02020603050405020304" pitchFamily="18" charset="0"/>
              </a:rPr>
              <a:t>read.csv("C:/Users/Dell/Downloads/maindata.csv")</a:t>
            </a:r>
          </a:p>
          <a:p>
            <a:endParaRPr lang="en-GB" sz="2000" b="1" dirty="0">
              <a:solidFill>
                <a:schemeClr val="bg1"/>
              </a:solidFill>
              <a:latin typeface="Times New Roman" panose="02020603050405020304" pitchFamily="18" charset="0"/>
              <a:cs typeface="Times New Roman" panose="02020603050405020304" pitchFamily="18" charset="0"/>
            </a:endParaRPr>
          </a:p>
          <a:p>
            <a:r>
              <a:rPr lang="en-GB" sz="2000" b="1" dirty="0" smtClean="0">
                <a:solidFill>
                  <a:schemeClr val="bg1"/>
                </a:solidFill>
                <a:latin typeface="Times New Roman" panose="02020603050405020304" pitchFamily="18" charset="0"/>
                <a:cs typeface="Times New Roman" panose="02020603050405020304" pitchFamily="18" charset="0"/>
              </a:rPr>
              <a:t>Other input files type</a:t>
            </a:r>
          </a:p>
          <a:p>
            <a:r>
              <a:rPr lang="en-GB" sz="2000" dirty="0"/>
              <a:t> </a:t>
            </a:r>
            <a:r>
              <a:rPr lang="en-GB" sz="2000" dirty="0">
                <a:solidFill>
                  <a:schemeClr val="bg1"/>
                </a:solidFill>
              </a:rPr>
              <a:t>There are several variations of </a:t>
            </a:r>
            <a:r>
              <a:rPr lang="en-GB" sz="2000" b="1" dirty="0">
                <a:solidFill>
                  <a:schemeClr val="bg1"/>
                </a:solidFill>
              </a:rPr>
              <a:t>read.___( )</a:t>
            </a:r>
            <a:r>
              <a:rPr lang="en-GB" sz="2000" dirty="0">
                <a:solidFill>
                  <a:schemeClr val="bg1"/>
                </a:solidFill>
              </a:rPr>
              <a:t> that can read specialized file formats such as </a:t>
            </a:r>
            <a:r>
              <a:rPr lang="en-GB" sz="2000" dirty="0" err="1">
                <a:solidFill>
                  <a:schemeClr val="bg1"/>
                </a:solidFill>
              </a:rPr>
              <a:t>dcf</a:t>
            </a:r>
            <a:r>
              <a:rPr lang="en-GB" sz="2000" dirty="0">
                <a:solidFill>
                  <a:schemeClr val="bg1"/>
                </a:solidFill>
              </a:rPr>
              <a:t>, </a:t>
            </a:r>
            <a:r>
              <a:rPr lang="en-GB" sz="2000" dirty="0" err="1">
                <a:solidFill>
                  <a:schemeClr val="bg1"/>
                </a:solidFill>
              </a:rPr>
              <a:t>fwf</a:t>
            </a:r>
            <a:r>
              <a:rPr lang="en-GB" sz="2000" dirty="0">
                <a:solidFill>
                  <a:schemeClr val="bg1"/>
                </a:solidFill>
              </a:rPr>
              <a:t> [fixed-width format], and DIF.</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572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1224</TotalTime>
  <Words>1227</Words>
  <Application>Microsoft Office PowerPoint</Application>
  <PresentationFormat>Widescreen</PresentationFormat>
  <Paragraphs>189</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39</cp:revision>
  <dcterms:created xsi:type="dcterms:W3CDTF">2023-09-08T16:28:46Z</dcterms:created>
  <dcterms:modified xsi:type="dcterms:W3CDTF">2023-09-16T04:50:28Z</dcterms:modified>
</cp:coreProperties>
</file>