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0" r:id="rId4"/>
    <p:sldId id="271" r:id="rId5"/>
    <p:sldId id="272" r:id="rId6"/>
    <p:sldId id="291" r:id="rId7"/>
    <p:sldId id="293" r:id="rId8"/>
    <p:sldId id="273" r:id="rId9"/>
    <p:sldId id="274" r:id="rId10"/>
    <p:sldId id="275" r:id="rId11"/>
    <p:sldId id="279" r:id="rId12"/>
    <p:sldId id="280" r:id="rId13"/>
    <p:sldId id="294" r:id="rId14"/>
    <p:sldId id="295" r:id="rId15"/>
    <p:sldId id="296" r:id="rId16"/>
    <p:sldId id="297" r:id="rId17"/>
    <p:sldId id="298" r:id="rId18"/>
    <p:sldId id="299" r:id="rId19"/>
    <p:sldId id="300" r:id="rId20"/>
    <p:sldId id="301" r:id="rId21"/>
    <p:sldId id="302" r:id="rId22"/>
    <p:sldId id="316" r:id="rId23"/>
    <p:sldId id="303" r:id="rId24"/>
    <p:sldId id="304" r:id="rId25"/>
    <p:sldId id="306" r:id="rId26"/>
    <p:sldId id="311" r:id="rId27"/>
    <p:sldId id="312" r:id="rId28"/>
    <p:sldId id="313" r:id="rId29"/>
    <p:sldId id="314" r:id="rId30"/>
    <p:sldId id="288" r:id="rId31"/>
    <p:sldId id="315" r:id="rId32"/>
    <p:sldId id="290" r:id="rId33"/>
    <p:sldId id="31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1DA62-D137-4DC7-8E73-B46B923BED10}" v="1052" dt="2024-02-27T09:33:26.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AIQ ROSHAN SHAIK" userId="34a55525c9e200c8" providerId="LiveId" clId="{DDFF8168-34AB-4472-81E9-AAB6C16ECB71}"/>
    <pc:docChg chg="custSel addSld delSld modSld">
      <pc:chgData name="LAAIQ ROSHAN SHAIK" userId="34a55525c9e200c8" providerId="LiveId" clId="{DDFF8168-34AB-4472-81E9-AAB6C16ECB71}" dt="2024-02-27T14:07:25.243" v="201" actId="1076"/>
      <pc:docMkLst>
        <pc:docMk/>
      </pc:docMkLst>
      <pc:sldChg chg="addSp delSp modSp mod">
        <pc:chgData name="LAAIQ ROSHAN SHAIK" userId="34a55525c9e200c8" providerId="LiveId" clId="{DDFF8168-34AB-4472-81E9-AAB6C16ECB71}" dt="2024-02-27T13:51:47.017" v="13" actId="1076"/>
        <pc:sldMkLst>
          <pc:docMk/>
          <pc:sldMk cId="115859004" sldId="280"/>
        </pc:sldMkLst>
        <pc:spChg chg="add del mod">
          <ac:chgData name="LAAIQ ROSHAN SHAIK" userId="34a55525c9e200c8" providerId="LiveId" clId="{DDFF8168-34AB-4472-81E9-AAB6C16ECB71}" dt="2024-02-27T13:51:34.196" v="7" actId="478"/>
          <ac:spMkLst>
            <pc:docMk/>
            <pc:sldMk cId="115859004" sldId="280"/>
            <ac:spMk id="4" creationId="{97F719A2-8CB5-DCD7-E08D-B7AAA116E5A6}"/>
          </ac:spMkLst>
        </pc:spChg>
        <pc:picChg chg="add del mod">
          <ac:chgData name="LAAIQ ROSHAN SHAIK" userId="34a55525c9e200c8" providerId="LiveId" clId="{DDFF8168-34AB-4472-81E9-AAB6C16ECB71}" dt="2024-02-27T13:51:37.855" v="8" actId="478"/>
          <ac:picMkLst>
            <pc:docMk/>
            <pc:sldMk cId="115859004" sldId="280"/>
            <ac:picMk id="5" creationId="{AF2D7499-664E-11E3-7CAB-972C30A5DB29}"/>
          </ac:picMkLst>
        </pc:picChg>
        <pc:picChg chg="add mod">
          <ac:chgData name="LAAIQ ROSHAN SHAIK" userId="34a55525c9e200c8" providerId="LiveId" clId="{DDFF8168-34AB-4472-81E9-AAB6C16ECB71}" dt="2024-02-27T13:51:47.017" v="13" actId="1076"/>
          <ac:picMkLst>
            <pc:docMk/>
            <pc:sldMk cId="115859004" sldId="280"/>
            <ac:picMk id="6" creationId="{CBE6C410-27D9-49A8-0B85-28AD0F8E6A27}"/>
          </ac:picMkLst>
        </pc:picChg>
        <pc:picChg chg="del">
          <ac:chgData name="LAAIQ ROSHAN SHAIK" userId="34a55525c9e200c8" providerId="LiveId" clId="{DDFF8168-34AB-4472-81E9-AAB6C16ECB71}" dt="2024-02-27T13:50:49.371" v="0" actId="478"/>
          <ac:picMkLst>
            <pc:docMk/>
            <pc:sldMk cId="115859004" sldId="280"/>
            <ac:picMk id="16" creationId="{B5AE5550-E904-5289-AA70-872C1A3AE547}"/>
          </ac:picMkLst>
        </pc:picChg>
      </pc:sldChg>
      <pc:sldChg chg="addSp delSp modSp mod">
        <pc:chgData name="LAAIQ ROSHAN SHAIK" userId="34a55525c9e200c8" providerId="LiveId" clId="{DDFF8168-34AB-4472-81E9-AAB6C16ECB71}" dt="2024-02-27T14:05:32.230" v="179" actId="1076"/>
        <pc:sldMkLst>
          <pc:docMk/>
          <pc:sldMk cId="1815732339" sldId="288"/>
        </pc:sldMkLst>
        <pc:picChg chg="del">
          <ac:chgData name="LAAIQ ROSHAN SHAIK" userId="34a55525c9e200c8" providerId="LiveId" clId="{DDFF8168-34AB-4472-81E9-AAB6C16ECB71}" dt="2024-02-27T14:05:19.656" v="176" actId="478"/>
          <ac:picMkLst>
            <pc:docMk/>
            <pc:sldMk cId="1815732339" sldId="288"/>
            <ac:picMk id="3" creationId="{ADBF58BF-FD0B-FCDF-215A-2408A41B84A2}"/>
          </ac:picMkLst>
        </pc:picChg>
        <pc:picChg chg="add mod">
          <ac:chgData name="LAAIQ ROSHAN SHAIK" userId="34a55525c9e200c8" providerId="LiveId" clId="{DDFF8168-34AB-4472-81E9-AAB6C16ECB71}" dt="2024-02-27T14:05:32.230" v="179" actId="1076"/>
          <ac:picMkLst>
            <pc:docMk/>
            <pc:sldMk cId="1815732339" sldId="288"/>
            <ac:picMk id="4" creationId="{AD6F7D03-1869-2489-F810-2E978F934CA3}"/>
          </ac:picMkLst>
        </pc:picChg>
      </pc:sldChg>
      <pc:sldChg chg="addSp delSp modSp mod">
        <pc:chgData name="LAAIQ ROSHAN SHAIK" userId="34a55525c9e200c8" providerId="LiveId" clId="{DDFF8168-34AB-4472-81E9-AAB6C16ECB71}" dt="2024-02-27T13:52:26.350" v="20" actId="1076"/>
        <pc:sldMkLst>
          <pc:docMk/>
          <pc:sldMk cId="2568874240" sldId="294"/>
        </pc:sldMkLst>
        <pc:spChg chg="add del mod">
          <ac:chgData name="LAAIQ ROSHAN SHAIK" userId="34a55525c9e200c8" providerId="LiveId" clId="{DDFF8168-34AB-4472-81E9-AAB6C16ECB71}" dt="2024-02-27T13:52:05.598" v="15" actId="478"/>
          <ac:spMkLst>
            <pc:docMk/>
            <pc:sldMk cId="2568874240" sldId="294"/>
            <ac:spMk id="4" creationId="{AFCDEC81-8107-4C6F-C6F8-AB83496A170A}"/>
          </ac:spMkLst>
        </pc:spChg>
        <pc:picChg chg="del">
          <ac:chgData name="LAAIQ ROSHAN SHAIK" userId="34a55525c9e200c8" providerId="LiveId" clId="{DDFF8168-34AB-4472-81E9-AAB6C16ECB71}" dt="2024-02-27T13:51:54.291" v="14" actId="478"/>
          <ac:picMkLst>
            <pc:docMk/>
            <pc:sldMk cId="2568874240" sldId="294"/>
            <ac:picMk id="5" creationId="{B00072A9-D4F5-6339-F77A-A36CE6B8AAFF}"/>
          </ac:picMkLst>
        </pc:picChg>
        <pc:picChg chg="add mod">
          <ac:chgData name="LAAIQ ROSHAN SHAIK" userId="34a55525c9e200c8" providerId="LiveId" clId="{DDFF8168-34AB-4472-81E9-AAB6C16ECB71}" dt="2024-02-27T13:52:26.350" v="20" actId="1076"/>
          <ac:picMkLst>
            <pc:docMk/>
            <pc:sldMk cId="2568874240" sldId="294"/>
            <ac:picMk id="6" creationId="{B9FEFF30-725A-4831-8D90-AC41B5A12EA0}"/>
          </ac:picMkLst>
        </pc:picChg>
      </pc:sldChg>
      <pc:sldChg chg="addSp delSp modSp mod">
        <pc:chgData name="LAAIQ ROSHAN SHAIK" userId="34a55525c9e200c8" providerId="LiveId" clId="{DDFF8168-34AB-4472-81E9-AAB6C16ECB71}" dt="2024-02-27T13:54:07.291" v="26" actId="1076"/>
        <pc:sldMkLst>
          <pc:docMk/>
          <pc:sldMk cId="3771878819" sldId="295"/>
        </pc:sldMkLst>
        <pc:spChg chg="add del mod">
          <ac:chgData name="LAAIQ ROSHAN SHAIK" userId="34a55525c9e200c8" providerId="LiveId" clId="{DDFF8168-34AB-4472-81E9-AAB6C16ECB71}" dt="2024-02-27T13:53:50.530" v="22" actId="478"/>
          <ac:spMkLst>
            <pc:docMk/>
            <pc:sldMk cId="3771878819" sldId="295"/>
            <ac:spMk id="4" creationId="{FFAD193A-CB0F-17F2-56B9-D65F9CFA786F}"/>
          </ac:spMkLst>
        </pc:spChg>
        <pc:picChg chg="del">
          <ac:chgData name="LAAIQ ROSHAN SHAIK" userId="34a55525c9e200c8" providerId="LiveId" clId="{DDFF8168-34AB-4472-81E9-AAB6C16ECB71}" dt="2024-02-27T13:53:37.632" v="21" actId="478"/>
          <ac:picMkLst>
            <pc:docMk/>
            <pc:sldMk cId="3771878819" sldId="295"/>
            <ac:picMk id="5" creationId="{6339E812-D9EE-A711-B6CB-23BFAB2AAA26}"/>
          </ac:picMkLst>
        </pc:picChg>
        <pc:picChg chg="add mod">
          <ac:chgData name="LAAIQ ROSHAN SHAIK" userId="34a55525c9e200c8" providerId="LiveId" clId="{DDFF8168-34AB-4472-81E9-AAB6C16ECB71}" dt="2024-02-27T13:54:07.291" v="26" actId="1076"/>
          <ac:picMkLst>
            <pc:docMk/>
            <pc:sldMk cId="3771878819" sldId="295"/>
            <ac:picMk id="6" creationId="{24ACEC3A-9778-D14A-7F24-E5712EAB52E6}"/>
          </ac:picMkLst>
        </pc:picChg>
      </pc:sldChg>
      <pc:sldChg chg="addSp delSp modSp mod">
        <pc:chgData name="LAAIQ ROSHAN SHAIK" userId="34a55525c9e200c8" providerId="LiveId" clId="{DDFF8168-34AB-4472-81E9-AAB6C16ECB71}" dt="2024-02-27T14:07:25.243" v="201" actId="1076"/>
        <pc:sldMkLst>
          <pc:docMk/>
          <pc:sldMk cId="2988574885" sldId="296"/>
        </pc:sldMkLst>
        <pc:spChg chg="add del mod">
          <ac:chgData name="LAAIQ ROSHAN SHAIK" userId="34a55525c9e200c8" providerId="LiveId" clId="{DDFF8168-34AB-4472-81E9-AAB6C16ECB71}" dt="2024-02-27T14:07:19.562" v="199" actId="478"/>
          <ac:spMkLst>
            <pc:docMk/>
            <pc:sldMk cId="2988574885" sldId="296"/>
            <ac:spMk id="4" creationId="{75ADB8A3-ED97-BB83-21FE-093C2E127C1F}"/>
          </ac:spMkLst>
        </pc:spChg>
        <pc:picChg chg="add mod">
          <ac:chgData name="LAAIQ ROSHAN SHAIK" userId="34a55525c9e200c8" providerId="LiveId" clId="{DDFF8168-34AB-4472-81E9-AAB6C16ECB71}" dt="2024-02-27T14:07:25.243" v="201" actId="1076"/>
          <ac:picMkLst>
            <pc:docMk/>
            <pc:sldMk cId="2988574885" sldId="296"/>
            <ac:picMk id="5" creationId="{45D6C2C7-0EB1-9AE2-B38E-E44473107BD2}"/>
          </ac:picMkLst>
        </pc:picChg>
        <pc:picChg chg="del">
          <ac:chgData name="LAAIQ ROSHAN SHAIK" userId="34a55525c9e200c8" providerId="LiveId" clId="{DDFF8168-34AB-4472-81E9-AAB6C16ECB71}" dt="2024-02-27T14:07:15.198" v="197" actId="478"/>
          <ac:picMkLst>
            <pc:docMk/>
            <pc:sldMk cId="2988574885" sldId="296"/>
            <ac:picMk id="6" creationId="{DE195535-11E0-5D6B-92CA-36496A351F34}"/>
          </ac:picMkLst>
        </pc:picChg>
      </pc:sldChg>
      <pc:sldChg chg="addSp delSp modSp mod">
        <pc:chgData name="LAAIQ ROSHAN SHAIK" userId="34a55525c9e200c8" providerId="LiveId" clId="{DDFF8168-34AB-4472-81E9-AAB6C16ECB71}" dt="2024-02-27T13:56:35.545" v="31" actId="1076"/>
        <pc:sldMkLst>
          <pc:docMk/>
          <pc:sldMk cId="2191847795" sldId="297"/>
        </pc:sldMkLst>
        <pc:spChg chg="add del mod">
          <ac:chgData name="LAAIQ ROSHAN SHAIK" userId="34a55525c9e200c8" providerId="LiveId" clId="{DDFF8168-34AB-4472-81E9-AAB6C16ECB71}" dt="2024-02-27T13:56:28.090" v="28" actId="478"/>
          <ac:spMkLst>
            <pc:docMk/>
            <pc:sldMk cId="2191847795" sldId="297"/>
            <ac:spMk id="4" creationId="{D075A43D-677B-ECB1-E780-598D139D45D3}"/>
          </ac:spMkLst>
        </pc:spChg>
        <pc:picChg chg="del">
          <ac:chgData name="LAAIQ ROSHAN SHAIK" userId="34a55525c9e200c8" providerId="LiveId" clId="{DDFF8168-34AB-4472-81E9-AAB6C16ECB71}" dt="2024-02-27T13:56:23.719" v="27" actId="478"/>
          <ac:picMkLst>
            <pc:docMk/>
            <pc:sldMk cId="2191847795" sldId="297"/>
            <ac:picMk id="6" creationId="{D1156883-C403-1E17-76E8-449E7871EB03}"/>
          </ac:picMkLst>
        </pc:picChg>
        <pc:picChg chg="add mod">
          <ac:chgData name="LAAIQ ROSHAN SHAIK" userId="34a55525c9e200c8" providerId="LiveId" clId="{DDFF8168-34AB-4472-81E9-AAB6C16ECB71}" dt="2024-02-27T13:56:35.545" v="31" actId="1076"/>
          <ac:picMkLst>
            <pc:docMk/>
            <pc:sldMk cId="2191847795" sldId="297"/>
            <ac:picMk id="7" creationId="{A3E33356-A101-19AB-ED52-D3570860557A}"/>
          </ac:picMkLst>
        </pc:picChg>
      </pc:sldChg>
      <pc:sldChg chg="addSp delSp modSp mod">
        <pc:chgData name="LAAIQ ROSHAN SHAIK" userId="34a55525c9e200c8" providerId="LiveId" clId="{DDFF8168-34AB-4472-81E9-AAB6C16ECB71}" dt="2024-02-27T13:57:25.424" v="39" actId="1076"/>
        <pc:sldMkLst>
          <pc:docMk/>
          <pc:sldMk cId="4113934701" sldId="298"/>
        </pc:sldMkLst>
        <pc:spChg chg="add del mod">
          <ac:chgData name="LAAIQ ROSHAN SHAIK" userId="34a55525c9e200c8" providerId="LiveId" clId="{DDFF8168-34AB-4472-81E9-AAB6C16ECB71}" dt="2024-02-27T13:56:48.513" v="33" actId="478"/>
          <ac:spMkLst>
            <pc:docMk/>
            <pc:sldMk cId="4113934701" sldId="298"/>
            <ac:spMk id="3" creationId="{006834D1-C028-AE60-24F0-C500A239DDB7}"/>
          </ac:spMkLst>
        </pc:spChg>
        <pc:picChg chg="add mod">
          <ac:chgData name="LAAIQ ROSHAN SHAIK" userId="34a55525c9e200c8" providerId="LiveId" clId="{DDFF8168-34AB-4472-81E9-AAB6C16ECB71}" dt="2024-02-27T13:57:25.424" v="39" actId="1076"/>
          <ac:picMkLst>
            <pc:docMk/>
            <pc:sldMk cId="4113934701" sldId="298"/>
            <ac:picMk id="5" creationId="{871A23C9-5E3E-42E5-E313-A2295DC2501A}"/>
          </ac:picMkLst>
        </pc:picChg>
        <pc:picChg chg="del">
          <ac:chgData name="LAAIQ ROSHAN SHAIK" userId="34a55525c9e200c8" providerId="LiveId" clId="{DDFF8168-34AB-4472-81E9-AAB6C16ECB71}" dt="2024-02-27T13:56:43.931" v="32" actId="478"/>
          <ac:picMkLst>
            <pc:docMk/>
            <pc:sldMk cId="4113934701" sldId="298"/>
            <ac:picMk id="8" creationId="{FBA9211C-3584-1968-2331-1009F083E1DD}"/>
          </ac:picMkLst>
        </pc:picChg>
        <pc:picChg chg="del">
          <ac:chgData name="LAAIQ ROSHAN SHAIK" userId="34a55525c9e200c8" providerId="LiveId" clId="{DDFF8168-34AB-4472-81E9-AAB6C16ECB71}" dt="2024-02-27T13:56:50.155" v="34" actId="478"/>
          <ac:picMkLst>
            <pc:docMk/>
            <pc:sldMk cId="4113934701" sldId="298"/>
            <ac:picMk id="9" creationId="{59BF9143-47B8-5894-4F5D-A703E5EE3DF6}"/>
          </ac:picMkLst>
        </pc:picChg>
      </pc:sldChg>
      <pc:sldChg chg="addSp delSp modSp mod">
        <pc:chgData name="LAAIQ ROSHAN SHAIK" userId="34a55525c9e200c8" providerId="LiveId" clId="{DDFF8168-34AB-4472-81E9-AAB6C16ECB71}" dt="2024-02-27T13:57:59.609" v="43" actId="1076"/>
        <pc:sldMkLst>
          <pc:docMk/>
          <pc:sldMk cId="4149460826" sldId="299"/>
        </pc:sldMkLst>
        <pc:picChg chg="add mod">
          <ac:chgData name="LAAIQ ROSHAN SHAIK" userId="34a55525c9e200c8" providerId="LiveId" clId="{DDFF8168-34AB-4472-81E9-AAB6C16ECB71}" dt="2024-02-27T13:57:59.609" v="43" actId="1076"/>
          <ac:picMkLst>
            <pc:docMk/>
            <pc:sldMk cId="4149460826" sldId="299"/>
            <ac:picMk id="3" creationId="{76155223-320A-DDF1-082B-4499EB548FD7}"/>
          </ac:picMkLst>
        </pc:picChg>
        <pc:picChg chg="del">
          <ac:chgData name="LAAIQ ROSHAN SHAIK" userId="34a55525c9e200c8" providerId="LiveId" clId="{DDFF8168-34AB-4472-81E9-AAB6C16ECB71}" dt="2024-02-27T13:57:52.525" v="40" actId="478"/>
          <ac:picMkLst>
            <pc:docMk/>
            <pc:sldMk cId="4149460826" sldId="299"/>
            <ac:picMk id="5" creationId="{A9D38AD3-4BE8-F401-A6C8-E40BDE6DD7E0}"/>
          </ac:picMkLst>
        </pc:picChg>
      </pc:sldChg>
      <pc:sldChg chg="addSp delSp modSp mod">
        <pc:chgData name="LAAIQ ROSHAN SHAIK" userId="34a55525c9e200c8" providerId="LiveId" clId="{DDFF8168-34AB-4472-81E9-AAB6C16ECB71}" dt="2024-02-27T13:58:19.735" v="47" actId="1076"/>
        <pc:sldMkLst>
          <pc:docMk/>
          <pc:sldMk cId="3317721903" sldId="300"/>
        </pc:sldMkLst>
        <pc:picChg chg="add mod">
          <ac:chgData name="LAAIQ ROSHAN SHAIK" userId="34a55525c9e200c8" providerId="LiveId" clId="{DDFF8168-34AB-4472-81E9-AAB6C16ECB71}" dt="2024-02-27T13:58:19.735" v="47" actId="1076"/>
          <ac:picMkLst>
            <pc:docMk/>
            <pc:sldMk cId="3317721903" sldId="300"/>
            <ac:picMk id="2" creationId="{F46554AE-F762-976B-FBC6-2BD7E4AC193A}"/>
          </ac:picMkLst>
        </pc:picChg>
        <pc:picChg chg="del">
          <ac:chgData name="LAAIQ ROSHAN SHAIK" userId="34a55525c9e200c8" providerId="LiveId" clId="{DDFF8168-34AB-4472-81E9-AAB6C16ECB71}" dt="2024-02-27T13:58:03.491" v="44" actId="478"/>
          <ac:picMkLst>
            <pc:docMk/>
            <pc:sldMk cId="3317721903" sldId="300"/>
            <ac:picMk id="7" creationId="{D8BFCBAF-D9C3-AFD9-A024-20B7DCB07E36}"/>
          </ac:picMkLst>
        </pc:picChg>
      </pc:sldChg>
      <pc:sldChg chg="addSp delSp modSp mod">
        <pc:chgData name="LAAIQ ROSHAN SHAIK" userId="34a55525c9e200c8" providerId="LiveId" clId="{DDFF8168-34AB-4472-81E9-AAB6C16ECB71}" dt="2024-02-27T13:58:53.380" v="53" actId="1076"/>
        <pc:sldMkLst>
          <pc:docMk/>
          <pc:sldMk cId="2539199985" sldId="301"/>
        </pc:sldMkLst>
        <pc:picChg chg="del">
          <ac:chgData name="LAAIQ ROSHAN SHAIK" userId="34a55525c9e200c8" providerId="LiveId" clId="{DDFF8168-34AB-4472-81E9-AAB6C16ECB71}" dt="2024-02-27T13:58:36.285" v="48" actId="478"/>
          <ac:picMkLst>
            <pc:docMk/>
            <pc:sldMk cId="2539199985" sldId="301"/>
            <ac:picMk id="2" creationId="{09E57023-CEAB-7B86-9C05-2E0D0D3150F1}"/>
          </ac:picMkLst>
        </pc:picChg>
        <pc:picChg chg="add mod">
          <ac:chgData name="LAAIQ ROSHAN SHAIK" userId="34a55525c9e200c8" providerId="LiveId" clId="{DDFF8168-34AB-4472-81E9-AAB6C16ECB71}" dt="2024-02-27T13:58:53.380" v="53" actId="1076"/>
          <ac:picMkLst>
            <pc:docMk/>
            <pc:sldMk cId="2539199985" sldId="301"/>
            <ac:picMk id="3" creationId="{D2E94EB8-086A-E6F8-A943-52A19E299AAC}"/>
          </ac:picMkLst>
        </pc:picChg>
      </pc:sldChg>
      <pc:sldChg chg="addSp delSp modSp mod">
        <pc:chgData name="LAAIQ ROSHAN SHAIK" userId="34a55525c9e200c8" providerId="LiveId" clId="{DDFF8168-34AB-4472-81E9-AAB6C16ECB71}" dt="2024-02-27T13:59:21.769" v="57" actId="1076"/>
        <pc:sldMkLst>
          <pc:docMk/>
          <pc:sldMk cId="3931462616" sldId="302"/>
        </pc:sldMkLst>
        <pc:picChg chg="add mod">
          <ac:chgData name="LAAIQ ROSHAN SHAIK" userId="34a55525c9e200c8" providerId="LiveId" clId="{DDFF8168-34AB-4472-81E9-AAB6C16ECB71}" dt="2024-02-27T13:59:21.769" v="57" actId="1076"/>
          <ac:picMkLst>
            <pc:docMk/>
            <pc:sldMk cId="3931462616" sldId="302"/>
            <ac:picMk id="2" creationId="{4EECEA5D-30E2-0D5C-AE6C-C5FAA80D3347}"/>
          </ac:picMkLst>
        </pc:picChg>
        <pc:picChg chg="del">
          <ac:chgData name="LAAIQ ROSHAN SHAIK" userId="34a55525c9e200c8" providerId="LiveId" clId="{DDFF8168-34AB-4472-81E9-AAB6C16ECB71}" dt="2024-02-27T13:58:56.246" v="54" actId="478"/>
          <ac:picMkLst>
            <pc:docMk/>
            <pc:sldMk cId="3931462616" sldId="302"/>
            <ac:picMk id="7" creationId="{D8BFCBAF-D9C3-AFD9-A024-20B7DCB07E36}"/>
          </ac:picMkLst>
        </pc:picChg>
      </pc:sldChg>
      <pc:sldChg chg="addSp delSp modSp mod">
        <pc:chgData name="LAAIQ ROSHAN SHAIK" userId="34a55525c9e200c8" providerId="LiveId" clId="{DDFF8168-34AB-4472-81E9-AAB6C16ECB71}" dt="2024-02-27T13:59:52.407" v="61" actId="1076"/>
        <pc:sldMkLst>
          <pc:docMk/>
          <pc:sldMk cId="2017486165" sldId="303"/>
        </pc:sldMkLst>
        <pc:picChg chg="del">
          <ac:chgData name="LAAIQ ROSHAN SHAIK" userId="34a55525c9e200c8" providerId="LiveId" clId="{DDFF8168-34AB-4472-81E9-AAB6C16ECB71}" dt="2024-02-27T13:59:31.310" v="58" actId="478"/>
          <ac:picMkLst>
            <pc:docMk/>
            <pc:sldMk cId="2017486165" sldId="303"/>
            <ac:picMk id="2" creationId="{10B91704-3C5A-CE57-1CF8-EC0DD54D96A6}"/>
          </ac:picMkLst>
        </pc:picChg>
        <pc:picChg chg="add mod">
          <ac:chgData name="LAAIQ ROSHAN SHAIK" userId="34a55525c9e200c8" providerId="LiveId" clId="{DDFF8168-34AB-4472-81E9-AAB6C16ECB71}" dt="2024-02-27T13:59:52.407" v="61" actId="1076"/>
          <ac:picMkLst>
            <pc:docMk/>
            <pc:sldMk cId="2017486165" sldId="303"/>
            <ac:picMk id="3" creationId="{F3F97AD0-D0E7-462B-72EB-3DD272CD16DD}"/>
          </ac:picMkLst>
        </pc:picChg>
      </pc:sldChg>
      <pc:sldChg chg="addSp delSp modSp mod">
        <pc:chgData name="LAAIQ ROSHAN SHAIK" userId="34a55525c9e200c8" providerId="LiveId" clId="{DDFF8168-34AB-4472-81E9-AAB6C16ECB71}" dt="2024-02-27T14:02:44.983" v="150" actId="1076"/>
        <pc:sldMkLst>
          <pc:docMk/>
          <pc:sldMk cId="3937802166" sldId="304"/>
        </pc:sldMkLst>
        <pc:picChg chg="add mod">
          <ac:chgData name="LAAIQ ROSHAN SHAIK" userId="34a55525c9e200c8" providerId="LiveId" clId="{DDFF8168-34AB-4472-81E9-AAB6C16ECB71}" dt="2024-02-27T14:02:44.983" v="150" actId="1076"/>
          <ac:picMkLst>
            <pc:docMk/>
            <pc:sldMk cId="3937802166" sldId="304"/>
            <ac:picMk id="2" creationId="{E585E4FE-BDDC-DC14-DE18-B1C17907E29D}"/>
          </ac:picMkLst>
        </pc:picChg>
        <pc:picChg chg="del">
          <ac:chgData name="LAAIQ ROSHAN SHAIK" userId="34a55525c9e200c8" providerId="LiveId" clId="{DDFF8168-34AB-4472-81E9-AAB6C16ECB71}" dt="2024-02-27T14:02:30.142" v="147" actId="478"/>
          <ac:picMkLst>
            <pc:docMk/>
            <pc:sldMk cId="3937802166" sldId="304"/>
            <ac:picMk id="3" creationId="{7CC64C45-A48B-E8B2-B8DC-0A313178BDE8}"/>
          </ac:picMkLst>
        </pc:picChg>
      </pc:sldChg>
      <pc:sldChg chg="addSp delSp modSp mod">
        <pc:chgData name="LAAIQ ROSHAN SHAIK" userId="34a55525c9e200c8" providerId="LiveId" clId="{DDFF8168-34AB-4472-81E9-AAB6C16ECB71}" dt="2024-02-27T14:03:15.547" v="156" actId="1076"/>
        <pc:sldMkLst>
          <pc:docMk/>
          <pc:sldMk cId="86664134" sldId="306"/>
        </pc:sldMkLst>
        <pc:picChg chg="del">
          <ac:chgData name="LAAIQ ROSHAN SHAIK" userId="34a55525c9e200c8" providerId="LiveId" clId="{DDFF8168-34AB-4472-81E9-AAB6C16ECB71}" dt="2024-02-27T14:02:56.137" v="151" actId="478"/>
          <ac:picMkLst>
            <pc:docMk/>
            <pc:sldMk cId="86664134" sldId="306"/>
            <ac:picMk id="3" creationId="{DDC6B8AE-91C7-1796-55A0-6C477A306E80}"/>
          </ac:picMkLst>
        </pc:picChg>
        <pc:picChg chg="add mod">
          <ac:chgData name="LAAIQ ROSHAN SHAIK" userId="34a55525c9e200c8" providerId="LiveId" clId="{DDFF8168-34AB-4472-81E9-AAB6C16ECB71}" dt="2024-02-27T14:03:15.547" v="156" actId="1076"/>
          <ac:picMkLst>
            <pc:docMk/>
            <pc:sldMk cId="86664134" sldId="306"/>
            <ac:picMk id="5" creationId="{43C7D6A8-C09C-6866-DF76-62FAD393016F}"/>
          </ac:picMkLst>
        </pc:picChg>
      </pc:sldChg>
      <pc:sldChg chg="addSp delSp modSp mod">
        <pc:chgData name="LAAIQ ROSHAN SHAIK" userId="34a55525c9e200c8" providerId="LiveId" clId="{DDFF8168-34AB-4472-81E9-AAB6C16ECB71}" dt="2024-02-27T14:04:06.571" v="161" actId="1076"/>
        <pc:sldMkLst>
          <pc:docMk/>
          <pc:sldMk cId="2790295557" sldId="311"/>
        </pc:sldMkLst>
        <pc:picChg chg="del">
          <ac:chgData name="LAAIQ ROSHAN SHAIK" userId="34a55525c9e200c8" providerId="LiveId" clId="{DDFF8168-34AB-4472-81E9-AAB6C16ECB71}" dt="2024-02-27T14:03:48.910" v="157" actId="478"/>
          <ac:picMkLst>
            <pc:docMk/>
            <pc:sldMk cId="2790295557" sldId="311"/>
            <ac:picMk id="2" creationId="{FAEBB26C-5A41-6FF2-1309-BF7CBA48F9A1}"/>
          </ac:picMkLst>
        </pc:picChg>
        <pc:picChg chg="add mod">
          <ac:chgData name="LAAIQ ROSHAN SHAIK" userId="34a55525c9e200c8" providerId="LiveId" clId="{DDFF8168-34AB-4472-81E9-AAB6C16ECB71}" dt="2024-02-27T14:04:06.571" v="161" actId="1076"/>
          <ac:picMkLst>
            <pc:docMk/>
            <pc:sldMk cId="2790295557" sldId="311"/>
            <ac:picMk id="3" creationId="{DDC63909-0E2B-C5DE-2C54-54F9317E01F0}"/>
          </ac:picMkLst>
        </pc:picChg>
      </pc:sldChg>
      <pc:sldChg chg="addSp delSp modSp mod">
        <pc:chgData name="LAAIQ ROSHAN SHAIK" userId="34a55525c9e200c8" providerId="LiveId" clId="{DDFF8168-34AB-4472-81E9-AAB6C16ECB71}" dt="2024-02-27T14:04:27.406" v="165" actId="1076"/>
        <pc:sldMkLst>
          <pc:docMk/>
          <pc:sldMk cId="3464442413" sldId="312"/>
        </pc:sldMkLst>
        <pc:picChg chg="add mod">
          <ac:chgData name="LAAIQ ROSHAN SHAIK" userId="34a55525c9e200c8" providerId="LiveId" clId="{DDFF8168-34AB-4472-81E9-AAB6C16ECB71}" dt="2024-02-27T14:04:27.406" v="165" actId="1076"/>
          <ac:picMkLst>
            <pc:docMk/>
            <pc:sldMk cId="3464442413" sldId="312"/>
            <ac:picMk id="2" creationId="{F642A116-D611-5084-B1F3-FDA658BC1EE5}"/>
          </ac:picMkLst>
        </pc:picChg>
        <pc:picChg chg="del">
          <ac:chgData name="LAAIQ ROSHAN SHAIK" userId="34a55525c9e200c8" providerId="LiveId" clId="{DDFF8168-34AB-4472-81E9-AAB6C16ECB71}" dt="2024-02-27T14:04:10.120" v="162" actId="478"/>
          <ac:picMkLst>
            <pc:docMk/>
            <pc:sldMk cId="3464442413" sldId="312"/>
            <ac:picMk id="5" creationId="{EA81C705-A86D-73D4-F3EC-9E84712E3F9A}"/>
          </ac:picMkLst>
        </pc:picChg>
      </pc:sldChg>
      <pc:sldChg chg="addSp delSp modSp mod">
        <pc:chgData name="LAAIQ ROSHAN SHAIK" userId="34a55525c9e200c8" providerId="LiveId" clId="{DDFF8168-34AB-4472-81E9-AAB6C16ECB71}" dt="2024-02-27T14:04:50.960" v="169" actId="1076"/>
        <pc:sldMkLst>
          <pc:docMk/>
          <pc:sldMk cId="3172536850" sldId="313"/>
        </pc:sldMkLst>
        <pc:picChg chg="add mod">
          <ac:chgData name="LAAIQ ROSHAN SHAIK" userId="34a55525c9e200c8" providerId="LiveId" clId="{DDFF8168-34AB-4472-81E9-AAB6C16ECB71}" dt="2024-02-27T14:04:50.960" v="169" actId="1076"/>
          <ac:picMkLst>
            <pc:docMk/>
            <pc:sldMk cId="3172536850" sldId="313"/>
            <ac:picMk id="2" creationId="{A19AA0ED-A838-E03E-590C-84C62B84A763}"/>
          </ac:picMkLst>
        </pc:picChg>
        <pc:picChg chg="del">
          <ac:chgData name="LAAIQ ROSHAN SHAIK" userId="34a55525c9e200c8" providerId="LiveId" clId="{DDFF8168-34AB-4472-81E9-AAB6C16ECB71}" dt="2024-02-27T14:04:31.268" v="166" actId="478"/>
          <ac:picMkLst>
            <pc:docMk/>
            <pc:sldMk cId="3172536850" sldId="313"/>
            <ac:picMk id="3" creationId="{C7941BB0-4E41-181A-78E4-D2C6E5AB73A7}"/>
          </ac:picMkLst>
        </pc:picChg>
      </pc:sldChg>
      <pc:sldChg chg="addSp delSp modSp mod">
        <pc:chgData name="LAAIQ ROSHAN SHAIK" userId="34a55525c9e200c8" providerId="LiveId" clId="{DDFF8168-34AB-4472-81E9-AAB6C16ECB71}" dt="2024-02-27T14:05:16.419" v="175" actId="1076"/>
        <pc:sldMkLst>
          <pc:docMk/>
          <pc:sldMk cId="2584695344" sldId="314"/>
        </pc:sldMkLst>
        <pc:spChg chg="add del mod">
          <ac:chgData name="LAAIQ ROSHAN SHAIK" userId="34a55525c9e200c8" providerId="LiveId" clId="{DDFF8168-34AB-4472-81E9-AAB6C16ECB71}" dt="2024-02-27T14:05:13.292" v="174" actId="478"/>
          <ac:spMkLst>
            <pc:docMk/>
            <pc:sldMk cId="2584695344" sldId="314"/>
            <ac:spMk id="4" creationId="{E59925CE-4403-E248-AADA-74AC9031811C}"/>
          </ac:spMkLst>
        </pc:spChg>
        <pc:picChg chg="add mod">
          <ac:chgData name="LAAIQ ROSHAN SHAIK" userId="34a55525c9e200c8" providerId="LiveId" clId="{DDFF8168-34AB-4472-81E9-AAB6C16ECB71}" dt="2024-02-27T14:05:16.419" v="175" actId="1076"/>
          <ac:picMkLst>
            <pc:docMk/>
            <pc:sldMk cId="2584695344" sldId="314"/>
            <ac:picMk id="5" creationId="{E7A3A47C-2AA1-B508-3E34-E6F674EC4C11}"/>
          </ac:picMkLst>
        </pc:picChg>
        <pc:picChg chg="del">
          <ac:chgData name="LAAIQ ROSHAN SHAIK" userId="34a55525c9e200c8" providerId="LiveId" clId="{DDFF8168-34AB-4472-81E9-AAB6C16ECB71}" dt="2024-02-27T14:05:05.458" v="170" actId="478"/>
          <ac:picMkLst>
            <pc:docMk/>
            <pc:sldMk cId="2584695344" sldId="314"/>
            <ac:picMk id="7" creationId="{C0F03488-B738-1A4E-9732-BDA6499971A9}"/>
          </ac:picMkLst>
        </pc:picChg>
      </pc:sldChg>
      <pc:sldChg chg="addSp delSp modSp mod">
        <pc:chgData name="LAAIQ ROSHAN SHAIK" userId="34a55525c9e200c8" providerId="LiveId" clId="{DDFF8168-34AB-4472-81E9-AAB6C16ECB71}" dt="2024-02-27T14:05:47.275" v="183" actId="1076"/>
        <pc:sldMkLst>
          <pc:docMk/>
          <pc:sldMk cId="2407216625" sldId="315"/>
        </pc:sldMkLst>
        <pc:picChg chg="add mod">
          <ac:chgData name="LAAIQ ROSHAN SHAIK" userId="34a55525c9e200c8" providerId="LiveId" clId="{DDFF8168-34AB-4472-81E9-AAB6C16ECB71}" dt="2024-02-27T14:05:47.275" v="183" actId="1076"/>
          <ac:picMkLst>
            <pc:docMk/>
            <pc:sldMk cId="2407216625" sldId="315"/>
            <ac:picMk id="2" creationId="{81F9D03E-9E65-35CD-642B-3F615EBDACC3}"/>
          </ac:picMkLst>
        </pc:picChg>
        <pc:picChg chg="del">
          <ac:chgData name="LAAIQ ROSHAN SHAIK" userId="34a55525c9e200c8" providerId="LiveId" clId="{DDFF8168-34AB-4472-81E9-AAB6C16ECB71}" dt="2024-02-27T14:05:34.592" v="180" actId="478"/>
          <ac:picMkLst>
            <pc:docMk/>
            <pc:sldMk cId="2407216625" sldId="315"/>
            <ac:picMk id="7" creationId="{554F0397-30B0-AFD6-F3D7-85C6B1ECA0DE}"/>
          </ac:picMkLst>
        </pc:picChg>
      </pc:sldChg>
      <pc:sldChg chg="addSp delSp add del setBg delDesignElem">
        <pc:chgData name="LAAIQ ROSHAN SHAIK" userId="34a55525c9e200c8" providerId="LiveId" clId="{DDFF8168-34AB-4472-81E9-AAB6C16ECB71}" dt="2024-02-27T14:00:44.069" v="66"/>
        <pc:sldMkLst>
          <pc:docMk/>
          <pc:sldMk cId="279968045" sldId="316"/>
        </pc:sldMkLst>
        <pc:spChg chg="add del">
          <ac:chgData name="LAAIQ ROSHAN SHAIK" userId="34a55525c9e200c8" providerId="LiveId" clId="{DDFF8168-34AB-4472-81E9-AAB6C16ECB71}" dt="2024-02-27T14:00:44.069" v="66"/>
          <ac:spMkLst>
            <pc:docMk/>
            <pc:sldMk cId="279968045" sldId="316"/>
            <ac:spMk id="10" creationId="{EFA9EDCA-278A-4EF1-50B4-D198F9A42539}"/>
          </ac:spMkLst>
        </pc:spChg>
        <pc:spChg chg="add del">
          <ac:chgData name="LAAIQ ROSHAN SHAIK" userId="34a55525c9e200c8" providerId="LiveId" clId="{DDFF8168-34AB-4472-81E9-AAB6C16ECB71}" dt="2024-02-27T14:00:44.069" v="66"/>
          <ac:spMkLst>
            <pc:docMk/>
            <pc:sldMk cId="279968045" sldId="316"/>
            <ac:spMk id="12" creationId="{A29C3F79-EA39-64EB-78C7-A235A78823C8}"/>
          </ac:spMkLst>
        </pc:spChg>
      </pc:sldChg>
      <pc:sldChg chg="new del">
        <pc:chgData name="LAAIQ ROSHAN SHAIK" userId="34a55525c9e200c8" providerId="LiveId" clId="{DDFF8168-34AB-4472-81E9-AAB6C16ECB71}" dt="2024-02-27T14:00:31.511" v="63" actId="47"/>
        <pc:sldMkLst>
          <pc:docMk/>
          <pc:sldMk cId="1070873880" sldId="316"/>
        </pc:sldMkLst>
      </pc:sldChg>
      <pc:sldChg chg="addSp delSp modSp add mod">
        <pc:chgData name="LAAIQ ROSHAN SHAIK" userId="34a55525c9e200c8" providerId="LiveId" clId="{DDFF8168-34AB-4472-81E9-AAB6C16ECB71}" dt="2024-02-27T14:01:44.989" v="146" actId="1076"/>
        <pc:sldMkLst>
          <pc:docMk/>
          <pc:sldMk cId="3693622387" sldId="316"/>
        </pc:sldMkLst>
        <pc:spChg chg="mod">
          <ac:chgData name="LAAIQ ROSHAN SHAIK" userId="34a55525c9e200c8" providerId="LiveId" clId="{DDFF8168-34AB-4472-81E9-AAB6C16ECB71}" dt="2024-02-27T14:01:21.030" v="142" actId="20577"/>
          <ac:spMkLst>
            <pc:docMk/>
            <pc:sldMk cId="3693622387" sldId="316"/>
            <ac:spMk id="4" creationId="{07F9EE0C-CA13-EAD1-FC6F-A39DE53E768F}"/>
          </ac:spMkLst>
        </pc:spChg>
        <pc:picChg chg="del">
          <ac:chgData name="LAAIQ ROSHAN SHAIK" userId="34a55525c9e200c8" providerId="LiveId" clId="{DDFF8168-34AB-4472-81E9-AAB6C16ECB71}" dt="2024-02-27T14:01:23.096" v="143" actId="478"/>
          <ac:picMkLst>
            <pc:docMk/>
            <pc:sldMk cId="3693622387" sldId="316"/>
            <ac:picMk id="2" creationId="{4431C2E4-6C70-1E93-69BA-C71B50242575}"/>
          </ac:picMkLst>
        </pc:picChg>
        <pc:picChg chg="add mod">
          <ac:chgData name="LAAIQ ROSHAN SHAIK" userId="34a55525c9e200c8" providerId="LiveId" clId="{DDFF8168-34AB-4472-81E9-AAB6C16ECB71}" dt="2024-02-27T14:01:44.989" v="146" actId="1076"/>
          <ac:picMkLst>
            <pc:docMk/>
            <pc:sldMk cId="3693622387" sldId="316"/>
            <ac:picMk id="3" creationId="{285FF38C-8AA3-DBDB-F8E4-00259C7322F8}"/>
          </ac:picMkLst>
        </pc:picChg>
      </pc:sldChg>
      <pc:sldChg chg="delSp modSp new mod">
        <pc:chgData name="LAAIQ ROSHAN SHAIK" userId="34a55525c9e200c8" providerId="LiveId" clId="{DDFF8168-34AB-4472-81E9-AAB6C16ECB71}" dt="2024-02-27T14:06:18.226" v="196" actId="478"/>
        <pc:sldMkLst>
          <pc:docMk/>
          <pc:sldMk cId="2404713053" sldId="317"/>
        </pc:sldMkLst>
        <pc:spChg chg="mod">
          <ac:chgData name="LAAIQ ROSHAN SHAIK" userId="34a55525c9e200c8" providerId="LiveId" clId="{DDFF8168-34AB-4472-81E9-AAB6C16ECB71}" dt="2024-02-27T14:06:12.875" v="195" actId="14100"/>
          <ac:spMkLst>
            <pc:docMk/>
            <pc:sldMk cId="2404713053" sldId="317"/>
            <ac:spMk id="2" creationId="{874694F5-A7C5-0C31-6371-9E667B734AFF}"/>
          </ac:spMkLst>
        </pc:spChg>
        <pc:spChg chg="del">
          <ac:chgData name="LAAIQ ROSHAN SHAIK" userId="34a55525c9e200c8" providerId="LiveId" clId="{DDFF8168-34AB-4472-81E9-AAB6C16ECB71}" dt="2024-02-27T14:06:18.226" v="196" actId="478"/>
          <ac:spMkLst>
            <pc:docMk/>
            <pc:sldMk cId="2404713053" sldId="317"/>
            <ac:spMk id="3" creationId="{67F50A6B-6D40-4791-801D-D641E55288B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0F3DB-CF0F-4049-9DBF-62B8EF5B9DA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2660DB9-CC45-4EAC-A8B4-6139C3198E35}">
      <dgm:prSet/>
      <dgm:spPr/>
      <dgm:t>
        <a:bodyPr/>
        <a:lstStyle/>
        <a:p>
          <a:r>
            <a:rPr lang="en-US" dirty="0">
              <a:latin typeface="Calibri"/>
              <a:cs typeface="Calibri"/>
            </a:rPr>
            <a:t>In conclusion, this project successfully demonstrated the utilization of Azure Databricks and </a:t>
          </a:r>
          <a:r>
            <a:rPr lang="en-US" dirty="0" err="1">
              <a:latin typeface="Calibri"/>
              <a:cs typeface="Calibri"/>
            </a:rPr>
            <a:t>PySpark</a:t>
          </a:r>
          <a:r>
            <a:rPr lang="en-US" dirty="0">
              <a:latin typeface="Calibri"/>
              <a:cs typeface="Calibri"/>
            </a:rPr>
            <a:t> for large-scale data processing on a sample CSV file containing employee data</a:t>
          </a:r>
        </a:p>
      </dgm:t>
    </dgm:pt>
    <dgm:pt modelId="{B2C7A85D-1780-4A32-A276-58C36343FBE7}" type="parTrans" cxnId="{08A79FF1-4852-4FD4-953F-73F28C3C544F}">
      <dgm:prSet/>
      <dgm:spPr/>
      <dgm:t>
        <a:bodyPr/>
        <a:lstStyle/>
        <a:p>
          <a:endParaRPr lang="en-US"/>
        </a:p>
      </dgm:t>
    </dgm:pt>
    <dgm:pt modelId="{A4C89C30-B303-491C-A0B9-EEBA060A414C}" type="sibTrans" cxnId="{08A79FF1-4852-4FD4-953F-73F28C3C544F}">
      <dgm:prSet/>
      <dgm:spPr/>
      <dgm:t>
        <a:bodyPr/>
        <a:lstStyle/>
        <a:p>
          <a:endParaRPr lang="en-US"/>
        </a:p>
      </dgm:t>
    </dgm:pt>
    <dgm:pt modelId="{3736D3AB-56A2-40BB-87B8-34B171B280AF}">
      <dgm:prSet/>
      <dgm:spPr/>
      <dgm:t>
        <a:bodyPr/>
        <a:lstStyle/>
        <a:p>
          <a:r>
            <a:rPr lang="en-US" dirty="0">
              <a:latin typeface="Calibri"/>
              <a:cs typeface="Calibri"/>
            </a:rPr>
            <a:t>Through the implementation of Extract, Transform, Load operations, the dataset was cleaned, transformed, and prepared for further analysis or reporting</a:t>
          </a:r>
        </a:p>
      </dgm:t>
    </dgm:pt>
    <dgm:pt modelId="{B5D5B678-4E0F-4B15-A561-563813524A59}" type="parTrans" cxnId="{0FC1ABC4-2153-43D7-96A6-3BC5AF04637F}">
      <dgm:prSet/>
      <dgm:spPr/>
      <dgm:t>
        <a:bodyPr/>
        <a:lstStyle/>
        <a:p>
          <a:endParaRPr lang="en-US"/>
        </a:p>
      </dgm:t>
    </dgm:pt>
    <dgm:pt modelId="{75DEBA96-C619-4691-88EF-9CDF9124FB2A}" type="sibTrans" cxnId="{0FC1ABC4-2153-43D7-96A6-3BC5AF04637F}">
      <dgm:prSet/>
      <dgm:spPr/>
      <dgm:t>
        <a:bodyPr/>
        <a:lstStyle/>
        <a:p>
          <a:endParaRPr lang="en-US"/>
        </a:p>
      </dgm:t>
    </dgm:pt>
    <dgm:pt modelId="{52D6DC19-A386-4DF4-A8AA-7CACA2985E2C}">
      <dgm:prSet/>
      <dgm:spPr/>
      <dgm:t>
        <a:bodyPr/>
        <a:lstStyle/>
        <a:p>
          <a:r>
            <a:rPr lang="en-US" dirty="0">
              <a:latin typeface="Calibri"/>
              <a:cs typeface="Calibri"/>
            </a:rPr>
            <a:t>Overall, this project serves as a practical demonstration of how Azure Databricks and </a:t>
          </a:r>
          <a:r>
            <a:rPr lang="en-US" dirty="0" err="1">
              <a:latin typeface="Calibri"/>
              <a:cs typeface="Calibri"/>
            </a:rPr>
            <a:t>PySpark</a:t>
          </a:r>
          <a:r>
            <a:rPr lang="en-US" dirty="0">
              <a:latin typeface="Calibri"/>
              <a:cs typeface="Calibri"/>
            </a:rPr>
            <a:t> can be effectively utilized for large-scale data processing</a:t>
          </a:r>
        </a:p>
      </dgm:t>
    </dgm:pt>
    <dgm:pt modelId="{C0D8B231-37AB-4E6D-BC20-C62EFD20C39A}" type="parTrans" cxnId="{17D1C68C-06BB-4882-AE86-6BA47BFF0A40}">
      <dgm:prSet/>
      <dgm:spPr/>
      <dgm:t>
        <a:bodyPr/>
        <a:lstStyle/>
        <a:p>
          <a:endParaRPr lang="en-US"/>
        </a:p>
      </dgm:t>
    </dgm:pt>
    <dgm:pt modelId="{E7F2FB37-4237-434D-A29D-29723877135E}" type="sibTrans" cxnId="{17D1C68C-06BB-4882-AE86-6BA47BFF0A40}">
      <dgm:prSet/>
      <dgm:spPr/>
      <dgm:t>
        <a:bodyPr/>
        <a:lstStyle/>
        <a:p>
          <a:endParaRPr lang="en-US"/>
        </a:p>
      </dgm:t>
    </dgm:pt>
    <dgm:pt modelId="{9826D4EC-1DC1-4257-9657-B74EBF515657}" type="pres">
      <dgm:prSet presAssocID="{D2E0F3DB-CF0F-4049-9DBF-62B8EF5B9DA4}" presName="linear" presStyleCnt="0">
        <dgm:presLayoutVars>
          <dgm:animLvl val="lvl"/>
          <dgm:resizeHandles val="exact"/>
        </dgm:presLayoutVars>
      </dgm:prSet>
      <dgm:spPr/>
    </dgm:pt>
    <dgm:pt modelId="{0AEBF506-FA7F-494A-B3AD-590D866DF55B}" type="pres">
      <dgm:prSet presAssocID="{22660DB9-CC45-4EAC-A8B4-6139C3198E35}" presName="parentText" presStyleLbl="node1" presStyleIdx="0" presStyleCnt="3">
        <dgm:presLayoutVars>
          <dgm:chMax val="0"/>
          <dgm:bulletEnabled val="1"/>
        </dgm:presLayoutVars>
      </dgm:prSet>
      <dgm:spPr/>
    </dgm:pt>
    <dgm:pt modelId="{601EF3AC-3FB6-4AC0-BCDB-A5FC8C5A586F}" type="pres">
      <dgm:prSet presAssocID="{A4C89C30-B303-491C-A0B9-EEBA060A414C}" presName="spacer" presStyleCnt="0"/>
      <dgm:spPr/>
    </dgm:pt>
    <dgm:pt modelId="{86B1D220-9F04-423B-A9DD-C51E8BEE214C}" type="pres">
      <dgm:prSet presAssocID="{3736D3AB-56A2-40BB-87B8-34B171B280AF}" presName="parentText" presStyleLbl="node1" presStyleIdx="1" presStyleCnt="3">
        <dgm:presLayoutVars>
          <dgm:chMax val="0"/>
          <dgm:bulletEnabled val="1"/>
        </dgm:presLayoutVars>
      </dgm:prSet>
      <dgm:spPr/>
    </dgm:pt>
    <dgm:pt modelId="{22F7BCD2-4811-41C3-91A5-34858BF1E0E1}" type="pres">
      <dgm:prSet presAssocID="{75DEBA96-C619-4691-88EF-9CDF9124FB2A}" presName="spacer" presStyleCnt="0"/>
      <dgm:spPr/>
    </dgm:pt>
    <dgm:pt modelId="{65B6A7EE-E8B3-4FFF-B746-416B071B6938}" type="pres">
      <dgm:prSet presAssocID="{52D6DC19-A386-4DF4-A8AA-7CACA2985E2C}" presName="parentText" presStyleLbl="node1" presStyleIdx="2" presStyleCnt="3">
        <dgm:presLayoutVars>
          <dgm:chMax val="0"/>
          <dgm:bulletEnabled val="1"/>
        </dgm:presLayoutVars>
      </dgm:prSet>
      <dgm:spPr/>
    </dgm:pt>
  </dgm:ptLst>
  <dgm:cxnLst>
    <dgm:cxn modelId="{C976165B-3F09-4ED9-8CB9-C0C2E1799099}" type="presOf" srcId="{52D6DC19-A386-4DF4-A8AA-7CACA2985E2C}" destId="{65B6A7EE-E8B3-4FFF-B746-416B071B6938}" srcOrd="0" destOrd="0" presId="urn:microsoft.com/office/officeart/2005/8/layout/vList2"/>
    <dgm:cxn modelId="{8D2BF745-3256-46F9-BF48-D2E4621EC59A}" type="presOf" srcId="{22660DB9-CC45-4EAC-A8B4-6139C3198E35}" destId="{0AEBF506-FA7F-494A-B3AD-590D866DF55B}" srcOrd="0" destOrd="0" presId="urn:microsoft.com/office/officeart/2005/8/layout/vList2"/>
    <dgm:cxn modelId="{1943CD7F-36AA-482A-AEE9-FAEFD47F9171}" type="presOf" srcId="{3736D3AB-56A2-40BB-87B8-34B171B280AF}" destId="{86B1D220-9F04-423B-A9DD-C51E8BEE214C}" srcOrd="0" destOrd="0" presId="urn:microsoft.com/office/officeart/2005/8/layout/vList2"/>
    <dgm:cxn modelId="{17D1C68C-06BB-4882-AE86-6BA47BFF0A40}" srcId="{D2E0F3DB-CF0F-4049-9DBF-62B8EF5B9DA4}" destId="{52D6DC19-A386-4DF4-A8AA-7CACA2985E2C}" srcOrd="2" destOrd="0" parTransId="{C0D8B231-37AB-4E6D-BC20-C62EFD20C39A}" sibTransId="{E7F2FB37-4237-434D-A29D-29723877135E}"/>
    <dgm:cxn modelId="{B00EFCBE-94B4-4707-B9EB-5B54DEDF9688}" type="presOf" srcId="{D2E0F3DB-CF0F-4049-9DBF-62B8EF5B9DA4}" destId="{9826D4EC-1DC1-4257-9657-B74EBF515657}" srcOrd="0" destOrd="0" presId="urn:microsoft.com/office/officeart/2005/8/layout/vList2"/>
    <dgm:cxn modelId="{0FC1ABC4-2153-43D7-96A6-3BC5AF04637F}" srcId="{D2E0F3DB-CF0F-4049-9DBF-62B8EF5B9DA4}" destId="{3736D3AB-56A2-40BB-87B8-34B171B280AF}" srcOrd="1" destOrd="0" parTransId="{B5D5B678-4E0F-4B15-A561-563813524A59}" sibTransId="{75DEBA96-C619-4691-88EF-9CDF9124FB2A}"/>
    <dgm:cxn modelId="{08A79FF1-4852-4FD4-953F-73F28C3C544F}" srcId="{D2E0F3DB-CF0F-4049-9DBF-62B8EF5B9DA4}" destId="{22660DB9-CC45-4EAC-A8B4-6139C3198E35}" srcOrd="0" destOrd="0" parTransId="{B2C7A85D-1780-4A32-A276-58C36343FBE7}" sibTransId="{A4C89C30-B303-491C-A0B9-EEBA060A414C}"/>
    <dgm:cxn modelId="{8E7361A9-0626-488A-93F6-280C138FC62F}" type="presParOf" srcId="{9826D4EC-1DC1-4257-9657-B74EBF515657}" destId="{0AEBF506-FA7F-494A-B3AD-590D866DF55B}" srcOrd="0" destOrd="0" presId="urn:microsoft.com/office/officeart/2005/8/layout/vList2"/>
    <dgm:cxn modelId="{9F46CBEF-4EF9-4F17-9990-4342F2195CB3}" type="presParOf" srcId="{9826D4EC-1DC1-4257-9657-B74EBF515657}" destId="{601EF3AC-3FB6-4AC0-BCDB-A5FC8C5A586F}" srcOrd="1" destOrd="0" presId="urn:microsoft.com/office/officeart/2005/8/layout/vList2"/>
    <dgm:cxn modelId="{DA18C234-30C5-4DDB-A6F4-EA9F5F5FDA8A}" type="presParOf" srcId="{9826D4EC-1DC1-4257-9657-B74EBF515657}" destId="{86B1D220-9F04-423B-A9DD-C51E8BEE214C}" srcOrd="2" destOrd="0" presId="urn:microsoft.com/office/officeart/2005/8/layout/vList2"/>
    <dgm:cxn modelId="{67A9B560-43F5-464A-B608-7B91A8E7FF1A}" type="presParOf" srcId="{9826D4EC-1DC1-4257-9657-B74EBF515657}" destId="{22F7BCD2-4811-41C3-91A5-34858BF1E0E1}" srcOrd="3" destOrd="0" presId="urn:microsoft.com/office/officeart/2005/8/layout/vList2"/>
    <dgm:cxn modelId="{F7BFB860-CF89-40E7-8208-B3DFB205A6CA}" type="presParOf" srcId="{9826D4EC-1DC1-4257-9657-B74EBF515657}" destId="{65B6A7EE-E8B3-4FFF-B746-416B071B69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BF506-FA7F-494A-B3AD-590D866DF55B}">
      <dsp:nvSpPr>
        <dsp:cNvPr id="0" name=""/>
        <dsp:cNvSpPr/>
      </dsp:nvSpPr>
      <dsp:spPr>
        <a:xfrm>
          <a:off x="0" y="96029"/>
          <a:ext cx="6057900" cy="1570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
              <a:cs typeface="Calibri"/>
            </a:rPr>
            <a:t>In conclusion, this project successfully demonstrated the utilization of Azure Databricks and </a:t>
          </a:r>
          <a:r>
            <a:rPr lang="en-US" sz="2200" kern="1200" dirty="0" err="1">
              <a:latin typeface="Calibri"/>
              <a:cs typeface="Calibri"/>
            </a:rPr>
            <a:t>PySpark</a:t>
          </a:r>
          <a:r>
            <a:rPr lang="en-US" sz="2200" kern="1200" dirty="0">
              <a:latin typeface="Calibri"/>
              <a:cs typeface="Calibri"/>
            </a:rPr>
            <a:t> for large-scale data processing on a sample CSV file containing employee data</a:t>
          </a:r>
        </a:p>
      </dsp:txBody>
      <dsp:txXfrm>
        <a:off x="76648" y="172677"/>
        <a:ext cx="5904604" cy="1416844"/>
      </dsp:txXfrm>
    </dsp:sp>
    <dsp:sp modelId="{86B1D220-9F04-423B-A9DD-C51E8BEE214C}">
      <dsp:nvSpPr>
        <dsp:cNvPr id="0" name=""/>
        <dsp:cNvSpPr/>
      </dsp:nvSpPr>
      <dsp:spPr>
        <a:xfrm>
          <a:off x="0" y="1729529"/>
          <a:ext cx="6057900" cy="1570140"/>
        </a:xfrm>
        <a:prstGeom prst="roundRect">
          <a:avLst/>
        </a:prstGeom>
        <a:solidFill>
          <a:schemeClr val="accent2">
            <a:hueOff val="151013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
              <a:cs typeface="Calibri"/>
            </a:rPr>
            <a:t>Through the implementation of Extract, Transform, Load operations, the dataset was cleaned, transformed, and prepared for further analysis or reporting</a:t>
          </a:r>
        </a:p>
      </dsp:txBody>
      <dsp:txXfrm>
        <a:off x="76648" y="1806177"/>
        <a:ext cx="5904604" cy="1416844"/>
      </dsp:txXfrm>
    </dsp:sp>
    <dsp:sp modelId="{65B6A7EE-E8B3-4FFF-B746-416B071B6938}">
      <dsp:nvSpPr>
        <dsp:cNvPr id="0" name=""/>
        <dsp:cNvSpPr/>
      </dsp:nvSpPr>
      <dsp:spPr>
        <a:xfrm>
          <a:off x="0" y="3363030"/>
          <a:ext cx="6057900" cy="1570140"/>
        </a:xfrm>
        <a:prstGeom prst="roundRect">
          <a:avLst/>
        </a:prstGeom>
        <a:solidFill>
          <a:schemeClr val="accent2">
            <a:hueOff val="3020264"/>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
              <a:cs typeface="Calibri"/>
            </a:rPr>
            <a:t>Overall, this project serves as a practical demonstration of how Azure Databricks and </a:t>
          </a:r>
          <a:r>
            <a:rPr lang="en-US" sz="2200" kern="1200" dirty="0" err="1">
              <a:latin typeface="Calibri"/>
              <a:cs typeface="Calibri"/>
            </a:rPr>
            <a:t>PySpark</a:t>
          </a:r>
          <a:r>
            <a:rPr lang="en-US" sz="2200" kern="1200" dirty="0">
              <a:latin typeface="Calibri"/>
              <a:cs typeface="Calibri"/>
            </a:rPr>
            <a:t> can be effectively utilized for large-scale data processing</a:t>
          </a:r>
        </a:p>
      </dsp:txBody>
      <dsp:txXfrm>
        <a:off x="76648" y="3439678"/>
        <a:ext cx="5904604" cy="1416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5190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64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6528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9203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006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0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3064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4418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9617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5251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2/27/2024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4302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2/27/2024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35714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p15:clr>
            <a:srgbClr val="F26B43"/>
          </p15:clr>
        </p15:guide>
        <p15:guide id="10" pos="7272">
          <p15:clr>
            <a:srgbClr val="F26B43"/>
          </p15:clr>
        </p15:guide>
        <p15:guide id="17" pos="576">
          <p15:clr>
            <a:srgbClr val="F26B43"/>
          </p15:clr>
        </p15:guide>
        <p15:guide id="18" pos="408">
          <p15:clr>
            <a:srgbClr val="F26B43"/>
          </p15:clr>
        </p15:guide>
        <p15:guide id="19" pos="7104">
          <p15:clr>
            <a:srgbClr val="F26B43"/>
          </p15:clr>
        </p15:guide>
        <p15:guide id="20" orient="horz" pos="3744">
          <p15:clr>
            <a:srgbClr val="F26B43"/>
          </p15:clr>
        </p15:guide>
        <p15:guide id="23" orient="horz" pos="1488">
          <p15:clr>
            <a:srgbClr val="F26B43"/>
          </p15:clr>
        </p15:guide>
        <p15:guide id="28" orient="horz" pos="3912">
          <p15:clr>
            <a:srgbClr val="F26B43"/>
          </p15:clr>
        </p15:guide>
        <p15:guide id="29" orient="horz" pos="4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anupamanatarajan.com/2017/07/microsoft-azure-stack-azure-on-premises.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xponentis.es/ejemplo-de-uso-de-pyspark-en-linux-y-algunos-comandos-basicos-de-transformacion-accion-en-spark"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oom with many servers and a cloud in the sky">
            <a:extLst>
              <a:ext uri="{FF2B5EF4-FFF2-40B4-BE49-F238E27FC236}">
                <a16:creationId xmlns:a16="http://schemas.microsoft.com/office/drawing/2014/main" id="{F0DB0405-26A6-B6B3-C8CA-4881684028C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2500" b="12500"/>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15789" y="4615829"/>
            <a:ext cx="11359872" cy="1844376"/>
          </a:xfrm>
        </p:spPr>
        <p:txBody>
          <a:bodyPr>
            <a:normAutofit/>
          </a:bodyPr>
          <a:lstStyle/>
          <a:p>
            <a:r>
              <a:rPr lang="en-US" sz="4800" dirty="0"/>
              <a:t>Large Scale </a:t>
            </a:r>
            <a:br>
              <a:rPr lang="en-US" sz="4800" dirty="0"/>
            </a:br>
            <a:r>
              <a:rPr lang="en-US" sz="4800" dirty="0"/>
              <a:t>Data Processing</a:t>
            </a:r>
          </a:p>
        </p:txBody>
      </p:sp>
    </p:spTree>
    <p:extLst>
      <p:ext uri="{BB962C8B-B14F-4D97-AF65-F5344CB8AC3E}">
        <p14:creationId xmlns:p14="http://schemas.microsoft.com/office/powerpoint/2010/main" val="342756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38482" y="521180"/>
            <a:ext cx="7204212" cy="3810623"/>
          </a:xfrm>
        </p:spPr>
        <p:txBody>
          <a:bodyPr>
            <a:normAutofit/>
          </a:bodyPr>
          <a:lstStyle/>
          <a:p>
            <a:r>
              <a:rPr lang="en-US" dirty="0"/>
              <a:t>Azure Resources</a:t>
            </a:r>
            <a:br>
              <a:rPr lang="en-US" dirty="0"/>
            </a:br>
            <a:r>
              <a:rPr lang="en-US" dirty="0"/>
              <a:t> Used for </a:t>
            </a:r>
            <a:br>
              <a:rPr lang="en-US" dirty="0"/>
            </a:br>
            <a:r>
              <a:rPr lang="en-US" dirty="0"/>
              <a:t>this Project</a:t>
            </a:r>
          </a:p>
        </p:txBody>
      </p:sp>
      <p:pic>
        <p:nvPicPr>
          <p:cNvPr id="3" name="Picture 2" descr="A logo of a data storage company">
            <a:extLst>
              <a:ext uri="{FF2B5EF4-FFF2-40B4-BE49-F238E27FC236}">
                <a16:creationId xmlns:a16="http://schemas.microsoft.com/office/drawing/2014/main" id="{9045E21C-EEF7-3E09-668C-D310D2A0C012}"/>
              </a:ext>
            </a:extLst>
          </p:cNvPr>
          <p:cNvPicPr>
            <a:picLocks noChangeAspect="1"/>
          </p:cNvPicPr>
          <p:nvPr/>
        </p:nvPicPr>
        <p:blipFill>
          <a:blip r:embed="rId2"/>
          <a:stretch>
            <a:fillRect/>
          </a:stretch>
        </p:blipFill>
        <p:spPr>
          <a:xfrm>
            <a:off x="6650244" y="3790673"/>
            <a:ext cx="4645164" cy="2291523"/>
          </a:xfrm>
          <a:prstGeom prst="rect">
            <a:avLst/>
          </a:prstGeom>
        </p:spPr>
      </p:pic>
      <p:pic>
        <p:nvPicPr>
          <p:cNvPr id="4" name="Picture 3" descr="A blue hexagon with white text&#10;&#10;Description automatically generated">
            <a:extLst>
              <a:ext uri="{FF2B5EF4-FFF2-40B4-BE49-F238E27FC236}">
                <a16:creationId xmlns:a16="http://schemas.microsoft.com/office/drawing/2014/main" id="{8F4B29D8-FF07-9999-EC67-11BFF4559F97}"/>
              </a:ext>
            </a:extLst>
          </p:cNvPr>
          <p:cNvPicPr>
            <a:picLocks noChangeAspect="1"/>
          </p:cNvPicPr>
          <p:nvPr/>
        </p:nvPicPr>
        <p:blipFill>
          <a:blip r:embed="rId3"/>
          <a:stretch>
            <a:fillRect/>
          </a:stretch>
        </p:blipFill>
        <p:spPr>
          <a:xfrm>
            <a:off x="7145061" y="750474"/>
            <a:ext cx="4086225" cy="1933575"/>
          </a:xfrm>
          <a:prstGeom prst="rect">
            <a:avLst/>
          </a:prstGeom>
        </p:spPr>
      </p:pic>
    </p:spTree>
    <p:extLst>
      <p:ext uri="{BB962C8B-B14F-4D97-AF65-F5344CB8AC3E}">
        <p14:creationId xmlns:p14="http://schemas.microsoft.com/office/powerpoint/2010/main" val="134293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on keyboard and mouse">
            <a:extLst>
              <a:ext uri="{FF2B5EF4-FFF2-40B4-BE49-F238E27FC236}">
                <a16:creationId xmlns:a16="http://schemas.microsoft.com/office/drawing/2014/main" id="{48E9ACF1-7193-6C17-198B-9760FBD4CC83}"/>
              </a:ext>
            </a:extLst>
          </p:cNvPr>
          <p:cNvPicPr>
            <a:picLocks noChangeAspect="1"/>
          </p:cNvPicPr>
          <p:nvPr/>
        </p:nvPicPr>
        <p:blipFill rotWithShape="1">
          <a:blip r:embed="rId2"/>
          <a:srcRect t="3016" r="-2" b="12587"/>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32719" y="680831"/>
            <a:ext cx="7803746" cy="2171921"/>
          </a:xfrm>
        </p:spPr>
        <p:txBody>
          <a:bodyPr anchor="t">
            <a:normAutofit/>
          </a:bodyPr>
          <a:lstStyle/>
          <a:p>
            <a:r>
              <a:rPr lang="en-US" sz="5400" dirty="0"/>
              <a:t>How It works</a:t>
            </a:r>
          </a:p>
        </p:txBody>
      </p:sp>
    </p:spTree>
    <p:extLst>
      <p:ext uri="{BB962C8B-B14F-4D97-AF65-F5344CB8AC3E}">
        <p14:creationId xmlns:p14="http://schemas.microsoft.com/office/powerpoint/2010/main" val="14166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87327" y="471004"/>
            <a:ext cx="10895919" cy="3375660"/>
          </a:xfrm>
        </p:spPr>
        <p:txBody>
          <a:bodyPr vert="horz" lIns="91440" tIns="45720" rIns="91440" bIns="45720" rtlCol="0" anchor="t">
            <a:normAutofit/>
          </a:bodyPr>
          <a:lstStyle/>
          <a:p>
            <a:r>
              <a:rPr lang="en-US" sz="3200" dirty="0"/>
              <a:t>Setting Up Azure Databricks </a:t>
            </a:r>
            <a:br>
              <a:rPr lang="en-US" sz="3200" dirty="0"/>
            </a:br>
            <a:r>
              <a:rPr lang="en-US" sz="3200" dirty="0"/>
              <a:t>Environment</a:t>
            </a:r>
          </a:p>
        </p:txBody>
      </p:sp>
      <p:pic>
        <p:nvPicPr>
          <p:cNvPr id="6" name="Picture 5">
            <a:extLst>
              <a:ext uri="{FF2B5EF4-FFF2-40B4-BE49-F238E27FC236}">
                <a16:creationId xmlns:a16="http://schemas.microsoft.com/office/drawing/2014/main" id="{CBE6C410-27D9-49A8-0B85-28AD0F8E6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9662" y="1716855"/>
            <a:ext cx="9572671" cy="4541345"/>
          </a:xfrm>
          <a:prstGeom prst="rect">
            <a:avLst/>
          </a:prstGeom>
        </p:spPr>
      </p:pic>
    </p:spTree>
    <p:extLst>
      <p:ext uri="{BB962C8B-B14F-4D97-AF65-F5344CB8AC3E}">
        <p14:creationId xmlns:p14="http://schemas.microsoft.com/office/powerpoint/2010/main" val="11585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76892" y="471005"/>
            <a:ext cx="10895919" cy="1078617"/>
          </a:xfrm>
        </p:spPr>
        <p:txBody>
          <a:bodyPr vert="horz" lIns="91440" tIns="45720" rIns="91440" bIns="45720" rtlCol="0" anchor="t">
            <a:normAutofit/>
          </a:bodyPr>
          <a:lstStyle/>
          <a:p>
            <a:r>
              <a:rPr lang="en-US" sz="3200" dirty="0">
                <a:latin typeface="Grandview"/>
                <a:cs typeface="Times New Roman"/>
              </a:rPr>
              <a:t> Developing </a:t>
            </a:r>
            <a:r>
              <a:rPr lang="en-US" sz="3200" dirty="0" err="1">
                <a:latin typeface="Grandview"/>
                <a:cs typeface="Times New Roman"/>
              </a:rPr>
              <a:t>PySpark</a:t>
            </a:r>
            <a:r>
              <a:rPr lang="en-US" sz="3200" dirty="0">
                <a:latin typeface="Grandview"/>
                <a:cs typeface="Times New Roman"/>
              </a:rPr>
              <a:t> Notebook </a:t>
            </a:r>
            <a:endParaRPr lang="en-US" dirty="0"/>
          </a:p>
        </p:txBody>
      </p:sp>
      <p:pic>
        <p:nvPicPr>
          <p:cNvPr id="6" name="Picture 5">
            <a:extLst>
              <a:ext uri="{FF2B5EF4-FFF2-40B4-BE49-F238E27FC236}">
                <a16:creationId xmlns:a16="http://schemas.microsoft.com/office/drawing/2014/main" id="{B9FEFF30-725A-4831-8D90-AC41B5A12EA0}"/>
              </a:ext>
            </a:extLst>
          </p:cNvPr>
          <p:cNvPicPr>
            <a:picLocks noChangeAspect="1"/>
          </p:cNvPicPr>
          <p:nvPr/>
        </p:nvPicPr>
        <p:blipFill>
          <a:blip r:embed="rId2"/>
          <a:stretch>
            <a:fillRect/>
          </a:stretch>
        </p:blipFill>
        <p:spPr>
          <a:xfrm>
            <a:off x="1357310" y="1395983"/>
            <a:ext cx="9477375" cy="4497107"/>
          </a:xfrm>
          <a:prstGeom prst="rect">
            <a:avLst/>
          </a:prstGeom>
        </p:spPr>
      </p:pic>
    </p:spTree>
    <p:extLst>
      <p:ext uri="{BB962C8B-B14F-4D97-AF65-F5344CB8AC3E}">
        <p14:creationId xmlns:p14="http://schemas.microsoft.com/office/powerpoint/2010/main" val="256887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719" y="349526"/>
            <a:ext cx="10895919" cy="1420965"/>
          </a:xfrm>
        </p:spPr>
        <p:txBody>
          <a:bodyPr vert="horz" lIns="91440" tIns="45720" rIns="91440" bIns="45720" rtlCol="0" anchor="t">
            <a:normAutofit/>
          </a:bodyPr>
          <a:lstStyle/>
          <a:p>
            <a:r>
              <a:rPr lang="en-US" sz="3200" dirty="0"/>
              <a:t>Create Cluster and Connecting to notebook</a:t>
            </a:r>
          </a:p>
        </p:txBody>
      </p:sp>
      <p:pic>
        <p:nvPicPr>
          <p:cNvPr id="6" name="Picture 5">
            <a:extLst>
              <a:ext uri="{FF2B5EF4-FFF2-40B4-BE49-F238E27FC236}">
                <a16:creationId xmlns:a16="http://schemas.microsoft.com/office/drawing/2014/main" id="{24ACEC3A-9778-D14A-7F24-E5712EAB52E6}"/>
              </a:ext>
            </a:extLst>
          </p:cNvPr>
          <p:cNvPicPr>
            <a:picLocks noChangeAspect="1"/>
          </p:cNvPicPr>
          <p:nvPr/>
        </p:nvPicPr>
        <p:blipFill>
          <a:blip r:embed="rId2"/>
          <a:stretch>
            <a:fillRect/>
          </a:stretch>
        </p:blipFill>
        <p:spPr>
          <a:xfrm>
            <a:off x="1420334" y="1625861"/>
            <a:ext cx="9158020" cy="4344631"/>
          </a:xfrm>
          <a:prstGeom prst="rect">
            <a:avLst/>
          </a:prstGeom>
        </p:spPr>
      </p:pic>
    </p:spTree>
    <p:extLst>
      <p:ext uri="{BB962C8B-B14F-4D97-AF65-F5344CB8AC3E}">
        <p14:creationId xmlns:p14="http://schemas.microsoft.com/office/powerpoint/2010/main" val="377187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719" y="349526"/>
            <a:ext cx="10895919" cy="1420965"/>
          </a:xfrm>
        </p:spPr>
        <p:txBody>
          <a:bodyPr vert="horz" lIns="91440" tIns="45720" rIns="91440" bIns="45720" rtlCol="0" anchor="t">
            <a:normAutofit/>
          </a:bodyPr>
          <a:lstStyle/>
          <a:p>
            <a:r>
              <a:rPr lang="en-US" sz="3200" dirty="0"/>
              <a:t>Importing Necessary libraries and Creating Spark Session</a:t>
            </a:r>
            <a:endParaRPr lang="en-US" dirty="0"/>
          </a:p>
        </p:txBody>
      </p:sp>
      <p:pic>
        <p:nvPicPr>
          <p:cNvPr id="5" name="Picture 4">
            <a:extLst>
              <a:ext uri="{FF2B5EF4-FFF2-40B4-BE49-F238E27FC236}">
                <a16:creationId xmlns:a16="http://schemas.microsoft.com/office/drawing/2014/main" id="{45D6C2C7-0EB1-9AE2-B38E-E44473107BD2}"/>
              </a:ext>
            </a:extLst>
          </p:cNvPr>
          <p:cNvPicPr>
            <a:picLocks noChangeAspect="1"/>
          </p:cNvPicPr>
          <p:nvPr/>
        </p:nvPicPr>
        <p:blipFill>
          <a:blip r:embed="rId2"/>
          <a:stretch>
            <a:fillRect/>
          </a:stretch>
        </p:blipFill>
        <p:spPr>
          <a:xfrm>
            <a:off x="2109297" y="1828702"/>
            <a:ext cx="7973405" cy="3688528"/>
          </a:xfrm>
          <a:prstGeom prst="rect">
            <a:avLst/>
          </a:prstGeom>
        </p:spPr>
      </p:pic>
    </p:spTree>
    <p:extLst>
      <p:ext uri="{BB962C8B-B14F-4D97-AF65-F5344CB8AC3E}">
        <p14:creationId xmlns:p14="http://schemas.microsoft.com/office/powerpoint/2010/main" val="298857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719" y="349526"/>
            <a:ext cx="10895919" cy="1420965"/>
          </a:xfrm>
        </p:spPr>
        <p:txBody>
          <a:bodyPr vert="horz" lIns="91440" tIns="45720" rIns="91440" bIns="45720" rtlCol="0" anchor="t">
            <a:normAutofit/>
          </a:bodyPr>
          <a:lstStyle/>
          <a:p>
            <a:r>
              <a:rPr lang="en-US" sz="3200" dirty="0"/>
              <a:t>Extracting Data from </a:t>
            </a:r>
            <a:br>
              <a:rPr lang="en-US" sz="3200" dirty="0"/>
            </a:br>
            <a:r>
              <a:rPr lang="en-US" sz="3200" dirty="0"/>
              <a:t>Source storage</a:t>
            </a:r>
          </a:p>
        </p:txBody>
      </p:sp>
      <p:pic>
        <p:nvPicPr>
          <p:cNvPr id="7" name="Picture 6">
            <a:extLst>
              <a:ext uri="{FF2B5EF4-FFF2-40B4-BE49-F238E27FC236}">
                <a16:creationId xmlns:a16="http://schemas.microsoft.com/office/drawing/2014/main" id="{A3E33356-A101-19AB-ED52-D3570860557A}"/>
              </a:ext>
            </a:extLst>
          </p:cNvPr>
          <p:cNvPicPr>
            <a:picLocks noChangeAspect="1"/>
          </p:cNvPicPr>
          <p:nvPr/>
        </p:nvPicPr>
        <p:blipFill>
          <a:blip r:embed="rId2"/>
          <a:stretch>
            <a:fillRect/>
          </a:stretch>
        </p:blipFill>
        <p:spPr>
          <a:xfrm>
            <a:off x="2639881" y="1770491"/>
            <a:ext cx="6912234" cy="4354810"/>
          </a:xfrm>
          <a:prstGeom prst="rect">
            <a:avLst/>
          </a:prstGeom>
        </p:spPr>
      </p:pic>
    </p:spTree>
    <p:extLst>
      <p:ext uri="{BB962C8B-B14F-4D97-AF65-F5344CB8AC3E}">
        <p14:creationId xmlns:p14="http://schemas.microsoft.com/office/powerpoint/2010/main" val="2191847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1A23C9-5E3E-42E5-E313-A2295DC2501A}"/>
              </a:ext>
            </a:extLst>
          </p:cNvPr>
          <p:cNvPicPr>
            <a:picLocks noChangeAspect="1"/>
          </p:cNvPicPr>
          <p:nvPr/>
        </p:nvPicPr>
        <p:blipFill>
          <a:blip r:embed="rId2"/>
          <a:stretch>
            <a:fillRect/>
          </a:stretch>
        </p:blipFill>
        <p:spPr>
          <a:xfrm>
            <a:off x="1785599" y="667122"/>
            <a:ext cx="8620797" cy="5523755"/>
          </a:xfrm>
          <a:prstGeom prst="rect">
            <a:avLst/>
          </a:prstGeom>
        </p:spPr>
      </p:pic>
    </p:spTree>
    <p:extLst>
      <p:ext uri="{BB962C8B-B14F-4D97-AF65-F5344CB8AC3E}">
        <p14:creationId xmlns:p14="http://schemas.microsoft.com/office/powerpoint/2010/main" val="411393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719" y="349526"/>
            <a:ext cx="10895919" cy="901922"/>
          </a:xfrm>
        </p:spPr>
        <p:txBody>
          <a:bodyPr vert="horz" lIns="91440" tIns="45720" rIns="91440" bIns="45720" rtlCol="0" anchor="t">
            <a:normAutofit/>
          </a:bodyPr>
          <a:lstStyle/>
          <a:p>
            <a:r>
              <a:rPr lang="en-US" sz="3200" dirty="0"/>
              <a:t>Transforming the raw data</a:t>
            </a:r>
            <a:endParaRPr lang="en-US" dirty="0"/>
          </a:p>
          <a:p>
            <a:endParaRPr lang="en-US" sz="3200" dirty="0"/>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Removing the Duplicate records </a:t>
            </a:r>
          </a:p>
          <a:p>
            <a:pPr marL="0" indent="0">
              <a:buNone/>
            </a:pPr>
            <a:endParaRPr lang="en-US" b="1" dirty="0"/>
          </a:p>
          <a:p>
            <a:endParaRPr lang="en-US" b="1" dirty="0"/>
          </a:p>
        </p:txBody>
      </p:sp>
      <p:pic>
        <p:nvPicPr>
          <p:cNvPr id="3" name="Picture 2">
            <a:extLst>
              <a:ext uri="{FF2B5EF4-FFF2-40B4-BE49-F238E27FC236}">
                <a16:creationId xmlns:a16="http://schemas.microsoft.com/office/drawing/2014/main" id="{76155223-320A-DDF1-082B-4499EB548FD7}"/>
              </a:ext>
            </a:extLst>
          </p:cNvPr>
          <p:cNvPicPr>
            <a:picLocks noChangeAspect="1"/>
          </p:cNvPicPr>
          <p:nvPr/>
        </p:nvPicPr>
        <p:blipFill>
          <a:blip r:embed="rId2"/>
          <a:stretch>
            <a:fillRect/>
          </a:stretch>
        </p:blipFill>
        <p:spPr>
          <a:xfrm>
            <a:off x="1594938" y="1929503"/>
            <a:ext cx="8679479" cy="3754120"/>
          </a:xfrm>
          <a:prstGeom prst="rect">
            <a:avLst/>
          </a:prstGeom>
        </p:spPr>
      </p:pic>
    </p:spTree>
    <p:extLst>
      <p:ext uri="{BB962C8B-B14F-4D97-AF65-F5344CB8AC3E}">
        <p14:creationId xmlns:p14="http://schemas.microsoft.com/office/powerpoint/2010/main" val="414946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Handling Anonymous data</a:t>
            </a:r>
          </a:p>
          <a:p>
            <a:endParaRPr lang="en-US" b="1" dirty="0"/>
          </a:p>
          <a:p>
            <a:pPr marL="0" indent="0">
              <a:buNone/>
            </a:pPr>
            <a:endParaRPr lang="en-US" b="1" dirty="0"/>
          </a:p>
          <a:p>
            <a:endParaRPr lang="en-US" b="1" dirty="0"/>
          </a:p>
        </p:txBody>
      </p:sp>
      <p:pic>
        <p:nvPicPr>
          <p:cNvPr id="2" name="Picture 1">
            <a:extLst>
              <a:ext uri="{FF2B5EF4-FFF2-40B4-BE49-F238E27FC236}">
                <a16:creationId xmlns:a16="http://schemas.microsoft.com/office/drawing/2014/main" id="{F46554AE-F762-976B-FBC6-2BD7E4AC193A}"/>
              </a:ext>
            </a:extLst>
          </p:cNvPr>
          <p:cNvPicPr>
            <a:picLocks noChangeAspect="1"/>
          </p:cNvPicPr>
          <p:nvPr/>
        </p:nvPicPr>
        <p:blipFill>
          <a:blip r:embed="rId2"/>
          <a:stretch>
            <a:fillRect/>
          </a:stretch>
        </p:blipFill>
        <p:spPr>
          <a:xfrm>
            <a:off x="1514215" y="2015339"/>
            <a:ext cx="8864037" cy="3169118"/>
          </a:xfrm>
          <a:prstGeom prst="rect">
            <a:avLst/>
          </a:prstGeom>
        </p:spPr>
      </p:pic>
    </p:spTree>
    <p:extLst>
      <p:ext uri="{BB962C8B-B14F-4D97-AF65-F5344CB8AC3E}">
        <p14:creationId xmlns:p14="http://schemas.microsoft.com/office/powerpoint/2010/main" val="331772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84160" y="708453"/>
            <a:ext cx="9512110" cy="1447801"/>
          </a:xfrm>
        </p:spPr>
        <p:txBody>
          <a:bodyPr anchor="b">
            <a:normAutofit/>
          </a:bodyPr>
          <a:lstStyle/>
          <a:p>
            <a:r>
              <a:rPr lang="en-US"/>
              <a:t>Project Overview</a:t>
            </a:r>
          </a:p>
        </p:txBody>
      </p:sp>
      <p:sp>
        <p:nvSpPr>
          <p:cNvPr id="3" name="Content Placeholder"/>
          <p:cNvSpPr>
            <a:spLocks noGrp="1"/>
          </p:cNvSpPr>
          <p:nvPr>
            <p:ph idx="1"/>
          </p:nvPr>
        </p:nvSpPr>
        <p:spPr>
          <a:xfrm>
            <a:off x="660590" y="2514166"/>
            <a:ext cx="5615484" cy="3511813"/>
          </a:xfrm>
        </p:spPr>
        <p:txBody>
          <a:bodyPr vert="horz" lIns="91440" tIns="45720" rIns="91440" bIns="45720" rtlCol="0" anchor="t">
            <a:normAutofit/>
          </a:bodyPr>
          <a:lstStyle/>
          <a:p>
            <a:pPr lvl="0" algn="just"/>
            <a:r>
              <a:rPr lang="en-US" sz="1700" dirty="0">
                <a:latin typeface="Calibri"/>
                <a:cs typeface="Calibri"/>
              </a:rPr>
              <a:t>In today's data-driven world, the ability to efficiently process and analyze large volumes of data is crucial for businesses to gain insights and make informed decisions</a:t>
            </a:r>
            <a:endParaRPr lang="en-US"/>
          </a:p>
          <a:p>
            <a:pPr lvl="0" algn="just"/>
            <a:r>
              <a:rPr lang="en-US" sz="1700" dirty="0">
                <a:latin typeface="Calibri"/>
                <a:cs typeface="Calibri"/>
              </a:rPr>
              <a:t>This project aims to leverage the power of Azure Databricks and PySpark to perform large-scale data processing tasks, including Extract, Transform, and Load operations, on massive datasets</a:t>
            </a:r>
          </a:p>
          <a:p>
            <a:pPr lvl="0" algn="just"/>
            <a:r>
              <a:rPr lang="en-US" sz="1700" dirty="0">
                <a:latin typeface="Calibri"/>
                <a:cs typeface="Calibri"/>
              </a:rPr>
              <a:t>By utilizing Databricks clusters, we ensure scalability and parallel processing capabilities</a:t>
            </a:r>
          </a:p>
        </p:txBody>
      </p:sp>
      <p:pic>
        <p:nvPicPr>
          <p:cNvPr id="6" name="Picture 5" descr="Digital financial graph">
            <a:extLst>
              <a:ext uri="{FF2B5EF4-FFF2-40B4-BE49-F238E27FC236}">
                <a16:creationId xmlns:a16="http://schemas.microsoft.com/office/drawing/2014/main" id="{F5BC6C61-7AF5-6E95-6CE9-F643B610C3BA}"/>
              </a:ext>
            </a:extLst>
          </p:cNvPr>
          <p:cNvPicPr>
            <a:picLocks noChangeAspect="1"/>
          </p:cNvPicPr>
          <p:nvPr/>
        </p:nvPicPr>
        <p:blipFill rotWithShape="1">
          <a:blip r:embed="rId2"/>
          <a:srcRect l="25973" r="7464" b="-2"/>
          <a:stretch/>
        </p:blipFill>
        <p:spPr>
          <a:xfrm>
            <a:off x="7029060" y="1548714"/>
            <a:ext cx="4899201" cy="4137454"/>
          </a:xfrm>
          <a:prstGeom prst="rect">
            <a:avLst/>
          </a:prstGeom>
        </p:spPr>
      </p:pic>
    </p:spTree>
    <p:extLst>
      <p:ext uri="{BB962C8B-B14F-4D97-AF65-F5344CB8AC3E}">
        <p14:creationId xmlns:p14="http://schemas.microsoft.com/office/powerpoint/2010/main" val="384547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30285" y="571502"/>
            <a:ext cx="10653984" cy="888447"/>
          </a:xfrm>
        </p:spPr>
        <p:txBody>
          <a:bodyPr vert="horz" lIns="91440" tIns="45720" rIns="91440" bIns="45720" rtlCol="0" anchor="t">
            <a:normAutofit/>
          </a:bodyPr>
          <a:lstStyle/>
          <a:p>
            <a:r>
              <a:rPr lang="en-US" sz="2400" i="1">
                <a:latin typeface="Calibri"/>
                <a:cs typeface="Calibri"/>
              </a:rPr>
              <a:t>Removing Extra spaces form the data</a:t>
            </a:r>
            <a:endParaRPr lang="en-US"/>
          </a:p>
          <a:p>
            <a:pPr marL="0" indent="0">
              <a:buNone/>
            </a:pPr>
            <a:endParaRPr lang="en-US" sz="2400" i="1" dirty="0">
              <a:latin typeface="Calibri"/>
              <a:cs typeface="Calibri"/>
            </a:endParaRPr>
          </a:p>
          <a:p>
            <a:endParaRPr lang="en-US" b="1" dirty="0"/>
          </a:p>
          <a:p>
            <a:pPr marL="0" indent="0">
              <a:buNone/>
            </a:pPr>
            <a:endParaRPr lang="en-US" b="1" dirty="0"/>
          </a:p>
          <a:p>
            <a:endParaRPr lang="en-US" b="1" dirty="0"/>
          </a:p>
        </p:txBody>
      </p:sp>
      <p:pic>
        <p:nvPicPr>
          <p:cNvPr id="3" name="Picture 2">
            <a:extLst>
              <a:ext uri="{FF2B5EF4-FFF2-40B4-BE49-F238E27FC236}">
                <a16:creationId xmlns:a16="http://schemas.microsoft.com/office/drawing/2014/main" id="{D2E94EB8-086A-E6F8-A943-52A19E299AAC}"/>
              </a:ext>
            </a:extLst>
          </p:cNvPr>
          <p:cNvPicPr>
            <a:picLocks noChangeAspect="1"/>
          </p:cNvPicPr>
          <p:nvPr/>
        </p:nvPicPr>
        <p:blipFill>
          <a:blip r:embed="rId2"/>
          <a:stretch>
            <a:fillRect/>
          </a:stretch>
        </p:blipFill>
        <p:spPr>
          <a:xfrm>
            <a:off x="1724512" y="1234068"/>
            <a:ext cx="8742975" cy="4820938"/>
          </a:xfrm>
          <a:prstGeom prst="rect">
            <a:avLst/>
          </a:prstGeom>
        </p:spPr>
      </p:pic>
    </p:spTree>
    <p:extLst>
      <p:ext uri="{BB962C8B-B14F-4D97-AF65-F5344CB8AC3E}">
        <p14:creationId xmlns:p14="http://schemas.microsoft.com/office/powerpoint/2010/main" val="25391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a:latin typeface="Calibri"/>
                <a:cs typeface="Calibri"/>
              </a:rPr>
              <a:t>Filling null values with proper messages and data</a:t>
            </a:r>
            <a:endParaRPr lang="en-US"/>
          </a:p>
          <a:p>
            <a:pPr marL="0" indent="0">
              <a:buNone/>
            </a:pPr>
            <a:endParaRPr lang="en-US" sz="2400" i="1" dirty="0">
              <a:latin typeface="Calibri"/>
              <a:cs typeface="Calibri"/>
            </a:endParaRPr>
          </a:p>
          <a:p>
            <a:endParaRPr lang="en-US" b="1" dirty="0"/>
          </a:p>
          <a:p>
            <a:pPr marL="0" indent="0">
              <a:buNone/>
            </a:pPr>
            <a:endParaRPr lang="en-US" b="1" dirty="0"/>
          </a:p>
          <a:p>
            <a:endParaRPr lang="en-US" b="1" dirty="0"/>
          </a:p>
        </p:txBody>
      </p:sp>
      <p:pic>
        <p:nvPicPr>
          <p:cNvPr id="2" name="Picture 1">
            <a:extLst>
              <a:ext uri="{FF2B5EF4-FFF2-40B4-BE49-F238E27FC236}">
                <a16:creationId xmlns:a16="http://schemas.microsoft.com/office/drawing/2014/main" id="{4EECEA5D-30E2-0D5C-AE6C-C5FAA80D3347}"/>
              </a:ext>
            </a:extLst>
          </p:cNvPr>
          <p:cNvPicPr>
            <a:picLocks noChangeAspect="1"/>
          </p:cNvPicPr>
          <p:nvPr/>
        </p:nvPicPr>
        <p:blipFill>
          <a:blip r:embed="rId2"/>
          <a:stretch>
            <a:fillRect/>
          </a:stretch>
        </p:blipFill>
        <p:spPr>
          <a:xfrm>
            <a:off x="1851526" y="1872287"/>
            <a:ext cx="8634229" cy="3455222"/>
          </a:xfrm>
          <a:prstGeom prst="rect">
            <a:avLst/>
          </a:prstGeom>
        </p:spPr>
      </p:pic>
    </p:spTree>
    <p:extLst>
      <p:ext uri="{BB962C8B-B14F-4D97-AF65-F5344CB8AC3E}">
        <p14:creationId xmlns:p14="http://schemas.microsoft.com/office/powerpoint/2010/main" val="393146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C7E69F-EB44-6B47-334F-2EEEBFDEA77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363A77-3C70-D921-9151-AEB1D96AA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Display"/>
              <a:ea typeface="+mn-ea"/>
              <a:cs typeface="+mn-cs"/>
            </a:endParaRPr>
          </a:p>
        </p:txBody>
      </p:sp>
      <p:sp>
        <p:nvSpPr>
          <p:cNvPr id="12" name="Rectangle 11">
            <a:extLst>
              <a:ext uri="{FF2B5EF4-FFF2-40B4-BE49-F238E27FC236}">
                <a16:creationId xmlns:a16="http://schemas.microsoft.com/office/drawing/2014/main" id="{5B421EFC-0767-B31A-95B3-E65EFE37F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Display"/>
              <a:ea typeface="+mn-ea"/>
              <a:cs typeface="+mn-cs"/>
            </a:endParaRPr>
          </a:p>
        </p:txBody>
      </p:sp>
      <p:sp>
        <p:nvSpPr>
          <p:cNvPr id="4" name="Content Placeholder 3">
            <a:extLst>
              <a:ext uri="{FF2B5EF4-FFF2-40B4-BE49-F238E27FC236}">
                <a16:creationId xmlns:a16="http://schemas.microsoft.com/office/drawing/2014/main" id="{07F9EE0C-CA13-EAD1-FC6F-A39DE53E768F}"/>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Handling null values of columns with numerical data</a:t>
            </a:r>
            <a:endParaRPr lang="en-US" dirty="0"/>
          </a:p>
          <a:p>
            <a:pPr marL="0" indent="0">
              <a:buNone/>
            </a:pPr>
            <a:endParaRPr lang="en-US" sz="2400" i="1" dirty="0">
              <a:latin typeface="Calibri"/>
              <a:cs typeface="Calibri"/>
            </a:endParaRPr>
          </a:p>
          <a:p>
            <a:endParaRPr lang="en-US" b="1" dirty="0"/>
          </a:p>
          <a:p>
            <a:pPr marL="0" indent="0">
              <a:buNone/>
            </a:pPr>
            <a:endParaRPr lang="en-US" b="1" dirty="0"/>
          </a:p>
          <a:p>
            <a:endParaRPr lang="en-US" b="1" dirty="0"/>
          </a:p>
        </p:txBody>
      </p:sp>
      <p:pic>
        <p:nvPicPr>
          <p:cNvPr id="3" name="Picture 2">
            <a:extLst>
              <a:ext uri="{FF2B5EF4-FFF2-40B4-BE49-F238E27FC236}">
                <a16:creationId xmlns:a16="http://schemas.microsoft.com/office/drawing/2014/main" id="{285FF38C-8AA3-DBDB-F8E4-00259C7322F8}"/>
              </a:ext>
            </a:extLst>
          </p:cNvPr>
          <p:cNvPicPr>
            <a:picLocks noChangeAspect="1"/>
          </p:cNvPicPr>
          <p:nvPr/>
        </p:nvPicPr>
        <p:blipFill>
          <a:blip r:embed="rId2"/>
          <a:stretch>
            <a:fillRect/>
          </a:stretch>
        </p:blipFill>
        <p:spPr>
          <a:xfrm>
            <a:off x="2023016" y="1810221"/>
            <a:ext cx="8145967" cy="4665024"/>
          </a:xfrm>
          <a:prstGeom prst="rect">
            <a:avLst/>
          </a:prstGeom>
        </p:spPr>
      </p:pic>
    </p:spTree>
    <p:extLst>
      <p:ext uri="{BB962C8B-B14F-4D97-AF65-F5344CB8AC3E}">
        <p14:creationId xmlns:p14="http://schemas.microsoft.com/office/powerpoint/2010/main" val="369362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a:latin typeface="Calibri"/>
                <a:cs typeface="Calibri"/>
              </a:rPr>
              <a:t>Renaming USA to US to make dataset consistent</a:t>
            </a:r>
            <a:endParaRPr lang="en-US"/>
          </a:p>
          <a:p>
            <a:endParaRPr lang="en-US" sz="2400" i="1" dirty="0">
              <a:latin typeface="Calibri"/>
              <a:cs typeface="Calibri"/>
            </a:endParaRPr>
          </a:p>
          <a:p>
            <a:endParaRPr lang="en-US" b="1" dirty="0"/>
          </a:p>
          <a:p>
            <a:pPr marL="0" indent="0">
              <a:buNone/>
            </a:pPr>
            <a:endParaRPr lang="en-US" b="1" dirty="0"/>
          </a:p>
          <a:p>
            <a:endParaRPr lang="en-US" b="1" dirty="0"/>
          </a:p>
        </p:txBody>
      </p:sp>
      <p:pic>
        <p:nvPicPr>
          <p:cNvPr id="3" name="Picture 2">
            <a:extLst>
              <a:ext uri="{FF2B5EF4-FFF2-40B4-BE49-F238E27FC236}">
                <a16:creationId xmlns:a16="http://schemas.microsoft.com/office/drawing/2014/main" id="{F3F97AD0-D0E7-462B-72EB-3DD272CD16DD}"/>
              </a:ext>
            </a:extLst>
          </p:cNvPr>
          <p:cNvPicPr>
            <a:picLocks noChangeAspect="1"/>
          </p:cNvPicPr>
          <p:nvPr/>
        </p:nvPicPr>
        <p:blipFill>
          <a:blip r:embed="rId2"/>
          <a:stretch>
            <a:fillRect/>
          </a:stretch>
        </p:blipFill>
        <p:spPr>
          <a:xfrm>
            <a:off x="819310" y="2409667"/>
            <a:ext cx="10253847" cy="2469739"/>
          </a:xfrm>
          <a:prstGeom prst="rect">
            <a:avLst/>
          </a:prstGeom>
        </p:spPr>
      </p:pic>
    </p:spTree>
    <p:extLst>
      <p:ext uri="{BB962C8B-B14F-4D97-AF65-F5344CB8AC3E}">
        <p14:creationId xmlns:p14="http://schemas.microsoft.com/office/powerpoint/2010/main" val="201748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Statistical data</a:t>
            </a:r>
            <a:endParaRPr lang="en-US" dirty="0">
              <a:latin typeface="Grandview Display"/>
              <a:cs typeface="Calibri"/>
            </a:endParaRPr>
          </a:p>
          <a:p>
            <a:endParaRPr lang="en-US" sz="2400" i="1" dirty="0">
              <a:latin typeface="Calibri"/>
              <a:cs typeface="Calibri"/>
            </a:endParaRPr>
          </a:p>
          <a:p>
            <a:endParaRPr lang="en-US" sz="2400" i="1" dirty="0">
              <a:latin typeface="Calibri"/>
              <a:cs typeface="Calibri"/>
            </a:endParaRPr>
          </a:p>
          <a:p>
            <a:endParaRPr lang="en-US" b="1" dirty="0"/>
          </a:p>
          <a:p>
            <a:pPr marL="0" indent="0">
              <a:buNone/>
            </a:pPr>
            <a:endParaRPr lang="en-US" b="1" dirty="0"/>
          </a:p>
          <a:p>
            <a:endParaRPr lang="en-US" b="1" dirty="0"/>
          </a:p>
        </p:txBody>
      </p:sp>
      <p:pic>
        <p:nvPicPr>
          <p:cNvPr id="2" name="Picture 1">
            <a:extLst>
              <a:ext uri="{FF2B5EF4-FFF2-40B4-BE49-F238E27FC236}">
                <a16:creationId xmlns:a16="http://schemas.microsoft.com/office/drawing/2014/main" id="{E585E4FE-BDDC-DC14-DE18-B1C17907E29D}"/>
              </a:ext>
            </a:extLst>
          </p:cNvPr>
          <p:cNvPicPr>
            <a:picLocks noChangeAspect="1"/>
          </p:cNvPicPr>
          <p:nvPr/>
        </p:nvPicPr>
        <p:blipFill>
          <a:blip r:embed="rId2"/>
          <a:stretch>
            <a:fillRect/>
          </a:stretch>
        </p:blipFill>
        <p:spPr>
          <a:xfrm>
            <a:off x="2516073" y="1798282"/>
            <a:ext cx="7159849" cy="4253391"/>
          </a:xfrm>
          <a:prstGeom prst="rect">
            <a:avLst/>
          </a:prstGeom>
        </p:spPr>
      </p:pic>
    </p:spTree>
    <p:extLst>
      <p:ext uri="{BB962C8B-B14F-4D97-AF65-F5344CB8AC3E}">
        <p14:creationId xmlns:p14="http://schemas.microsoft.com/office/powerpoint/2010/main" val="3937802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719" y="349526"/>
            <a:ext cx="10895919" cy="901922"/>
          </a:xfrm>
        </p:spPr>
        <p:txBody>
          <a:bodyPr vert="horz" lIns="91440" tIns="45720" rIns="91440" bIns="45720" rtlCol="0" anchor="t">
            <a:normAutofit/>
          </a:bodyPr>
          <a:lstStyle/>
          <a:p>
            <a:r>
              <a:rPr lang="en-US" sz="3200" dirty="0"/>
              <a:t>Loading Data into Sink Storage</a:t>
            </a:r>
            <a:endParaRPr lang="en-US" dirty="0"/>
          </a:p>
          <a:p>
            <a:endParaRPr lang="en-US" sz="3200" dirty="0"/>
          </a:p>
          <a:p>
            <a:endParaRPr lang="en-US" sz="3200" dirty="0"/>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pPr marL="342900" indent="-342900"/>
            <a:r>
              <a:rPr lang="en-US" sz="2400" i="1" dirty="0">
                <a:latin typeface="Calibri"/>
                <a:cs typeface="Calibri"/>
              </a:rPr>
              <a:t>Create Sink Storage</a:t>
            </a:r>
            <a:endParaRPr lang="en-US" dirty="0"/>
          </a:p>
          <a:p>
            <a:pPr marL="0" indent="0">
              <a:buNone/>
            </a:pPr>
            <a:endParaRPr lang="en-US" b="1" dirty="0"/>
          </a:p>
          <a:p>
            <a:endParaRPr lang="en-US" b="1" dirty="0"/>
          </a:p>
        </p:txBody>
      </p:sp>
      <p:pic>
        <p:nvPicPr>
          <p:cNvPr id="5" name="Picture 4">
            <a:extLst>
              <a:ext uri="{FF2B5EF4-FFF2-40B4-BE49-F238E27FC236}">
                <a16:creationId xmlns:a16="http://schemas.microsoft.com/office/drawing/2014/main" id="{43C7D6A8-C09C-6866-DF76-62FAD393016F}"/>
              </a:ext>
            </a:extLst>
          </p:cNvPr>
          <p:cNvPicPr>
            <a:picLocks noChangeAspect="1"/>
          </p:cNvPicPr>
          <p:nvPr/>
        </p:nvPicPr>
        <p:blipFill>
          <a:blip r:embed="rId2"/>
          <a:stretch>
            <a:fillRect/>
          </a:stretch>
        </p:blipFill>
        <p:spPr>
          <a:xfrm>
            <a:off x="1931020" y="1861688"/>
            <a:ext cx="8329956" cy="3956406"/>
          </a:xfrm>
          <a:prstGeom prst="rect">
            <a:avLst/>
          </a:prstGeom>
        </p:spPr>
      </p:pic>
    </p:spTree>
    <p:extLst>
      <p:ext uri="{BB962C8B-B14F-4D97-AF65-F5344CB8AC3E}">
        <p14:creationId xmlns:p14="http://schemas.microsoft.com/office/powerpoint/2010/main" val="8666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Create empty folder to store the data</a:t>
            </a:r>
            <a:endParaRPr lang="en-US" dirty="0">
              <a:latin typeface="Grandview Display"/>
              <a:cs typeface="Calibri"/>
            </a:endParaRPr>
          </a:p>
          <a:p>
            <a:endParaRPr lang="en-US" sz="2400" i="1" dirty="0">
              <a:latin typeface="Calibri"/>
              <a:cs typeface="Calibri"/>
            </a:endParaRPr>
          </a:p>
          <a:p>
            <a:endParaRPr lang="en-US" sz="2400" i="1" dirty="0">
              <a:latin typeface="Calibri"/>
              <a:cs typeface="Calibri"/>
            </a:endParaRPr>
          </a:p>
          <a:p>
            <a:endParaRPr lang="en-US" b="1" dirty="0"/>
          </a:p>
          <a:p>
            <a:pPr marL="0" indent="0">
              <a:buNone/>
            </a:pPr>
            <a:endParaRPr lang="en-US" b="1" dirty="0"/>
          </a:p>
          <a:p>
            <a:endParaRPr lang="en-US" b="1" dirty="0"/>
          </a:p>
        </p:txBody>
      </p:sp>
      <p:pic>
        <p:nvPicPr>
          <p:cNvPr id="3" name="Picture 2">
            <a:extLst>
              <a:ext uri="{FF2B5EF4-FFF2-40B4-BE49-F238E27FC236}">
                <a16:creationId xmlns:a16="http://schemas.microsoft.com/office/drawing/2014/main" id="{DDC63909-0E2B-C5DE-2C54-54F9317E01F0}"/>
              </a:ext>
            </a:extLst>
          </p:cNvPr>
          <p:cNvPicPr>
            <a:picLocks noChangeAspect="1"/>
          </p:cNvPicPr>
          <p:nvPr/>
        </p:nvPicPr>
        <p:blipFill>
          <a:blip r:embed="rId2"/>
          <a:stretch>
            <a:fillRect/>
          </a:stretch>
        </p:blipFill>
        <p:spPr>
          <a:xfrm>
            <a:off x="1802330" y="1873511"/>
            <a:ext cx="8587336" cy="4070089"/>
          </a:xfrm>
          <a:prstGeom prst="rect">
            <a:avLst/>
          </a:prstGeom>
        </p:spPr>
      </p:pic>
    </p:spTree>
    <p:extLst>
      <p:ext uri="{BB962C8B-B14F-4D97-AF65-F5344CB8AC3E}">
        <p14:creationId xmlns:p14="http://schemas.microsoft.com/office/powerpoint/2010/main" val="279029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Mounting the storage</a:t>
            </a:r>
            <a:endParaRPr lang="en-US" dirty="0">
              <a:latin typeface="Grandview Display"/>
              <a:cs typeface="Calibri"/>
            </a:endParaRPr>
          </a:p>
          <a:p>
            <a:endParaRPr lang="en-US" sz="2400" i="1" dirty="0">
              <a:latin typeface="Calibri"/>
              <a:cs typeface="Calibri"/>
            </a:endParaRPr>
          </a:p>
          <a:p>
            <a:endParaRPr lang="en-US" sz="2400" i="1" dirty="0">
              <a:latin typeface="Calibri"/>
              <a:cs typeface="Calibri"/>
            </a:endParaRPr>
          </a:p>
          <a:p>
            <a:endParaRPr lang="en-US" b="1" dirty="0"/>
          </a:p>
          <a:p>
            <a:pPr marL="0" indent="0">
              <a:buNone/>
            </a:pPr>
            <a:endParaRPr lang="en-US" b="1" dirty="0"/>
          </a:p>
          <a:p>
            <a:endParaRPr lang="en-US" b="1" dirty="0"/>
          </a:p>
        </p:txBody>
      </p:sp>
      <p:pic>
        <p:nvPicPr>
          <p:cNvPr id="2" name="Picture 1">
            <a:extLst>
              <a:ext uri="{FF2B5EF4-FFF2-40B4-BE49-F238E27FC236}">
                <a16:creationId xmlns:a16="http://schemas.microsoft.com/office/drawing/2014/main" id="{F642A116-D611-5084-B1F3-FDA658BC1EE5}"/>
              </a:ext>
            </a:extLst>
          </p:cNvPr>
          <p:cNvPicPr>
            <a:picLocks noChangeAspect="1"/>
          </p:cNvPicPr>
          <p:nvPr/>
        </p:nvPicPr>
        <p:blipFill>
          <a:blip r:embed="rId2"/>
          <a:stretch>
            <a:fillRect/>
          </a:stretch>
        </p:blipFill>
        <p:spPr>
          <a:xfrm>
            <a:off x="2188091" y="1981236"/>
            <a:ext cx="7815817" cy="4168551"/>
          </a:xfrm>
          <a:prstGeom prst="rect">
            <a:avLst/>
          </a:prstGeom>
        </p:spPr>
      </p:pic>
    </p:spTree>
    <p:extLst>
      <p:ext uri="{BB962C8B-B14F-4D97-AF65-F5344CB8AC3E}">
        <p14:creationId xmlns:p14="http://schemas.microsoft.com/office/powerpoint/2010/main" val="346444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036518F-CC3F-E2AE-9170-2147BBDAF480}"/>
              </a:ext>
            </a:extLst>
          </p:cNvPr>
          <p:cNvSpPr>
            <a:spLocks noGrp="1"/>
          </p:cNvSpPr>
          <p:nvPr>
            <p:ph idx="1"/>
          </p:nvPr>
        </p:nvSpPr>
        <p:spPr>
          <a:xfrm>
            <a:off x="619242" y="1256197"/>
            <a:ext cx="10653984" cy="4687403"/>
          </a:xfrm>
        </p:spPr>
        <p:txBody>
          <a:bodyPr vert="horz" lIns="91440" tIns="45720" rIns="91440" bIns="45720" rtlCol="0" anchor="t">
            <a:normAutofit/>
          </a:bodyPr>
          <a:lstStyle/>
          <a:p>
            <a:r>
              <a:rPr lang="en-US" sz="2400" i="1" dirty="0">
                <a:latin typeface="Calibri"/>
                <a:cs typeface="Calibri"/>
              </a:rPr>
              <a:t>Loading the transformed data</a:t>
            </a:r>
            <a:endParaRPr lang="en-US" dirty="0">
              <a:latin typeface="Grandview Display"/>
              <a:cs typeface="Calibri"/>
            </a:endParaRPr>
          </a:p>
          <a:p>
            <a:endParaRPr lang="en-US" sz="2400" i="1" dirty="0">
              <a:latin typeface="Calibri"/>
              <a:cs typeface="Calibri"/>
            </a:endParaRPr>
          </a:p>
          <a:p>
            <a:endParaRPr lang="en-US" sz="2400" i="1" dirty="0">
              <a:latin typeface="Calibri"/>
              <a:cs typeface="Calibri"/>
            </a:endParaRPr>
          </a:p>
          <a:p>
            <a:endParaRPr lang="en-US" b="1" dirty="0"/>
          </a:p>
          <a:p>
            <a:pPr marL="0" indent="0">
              <a:buNone/>
            </a:pPr>
            <a:endParaRPr lang="en-US" b="1" dirty="0"/>
          </a:p>
          <a:p>
            <a:endParaRPr lang="en-US" b="1" dirty="0"/>
          </a:p>
        </p:txBody>
      </p:sp>
      <p:pic>
        <p:nvPicPr>
          <p:cNvPr id="2" name="Picture 1">
            <a:extLst>
              <a:ext uri="{FF2B5EF4-FFF2-40B4-BE49-F238E27FC236}">
                <a16:creationId xmlns:a16="http://schemas.microsoft.com/office/drawing/2014/main" id="{A19AA0ED-A838-E03E-590C-84C62B84A763}"/>
              </a:ext>
            </a:extLst>
          </p:cNvPr>
          <p:cNvPicPr>
            <a:picLocks noChangeAspect="1"/>
          </p:cNvPicPr>
          <p:nvPr/>
        </p:nvPicPr>
        <p:blipFill>
          <a:blip r:embed="rId2"/>
          <a:stretch>
            <a:fillRect/>
          </a:stretch>
        </p:blipFill>
        <p:spPr>
          <a:xfrm>
            <a:off x="1718544" y="2069204"/>
            <a:ext cx="8455380" cy="3532599"/>
          </a:xfrm>
          <a:prstGeom prst="rect">
            <a:avLst/>
          </a:prstGeom>
        </p:spPr>
      </p:pic>
    </p:spTree>
    <p:extLst>
      <p:ext uri="{BB962C8B-B14F-4D97-AF65-F5344CB8AC3E}">
        <p14:creationId xmlns:p14="http://schemas.microsoft.com/office/powerpoint/2010/main" val="317253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32110" y="713961"/>
            <a:ext cx="10895919" cy="901922"/>
          </a:xfrm>
        </p:spPr>
        <p:txBody>
          <a:bodyPr vert="horz" lIns="91440" tIns="45720" rIns="91440" bIns="45720" rtlCol="0" anchor="t">
            <a:normAutofit fontScale="90000"/>
          </a:bodyPr>
          <a:lstStyle/>
          <a:p>
            <a:r>
              <a:rPr lang="en-US" sz="3200" dirty="0"/>
              <a:t>Unmounting the Source </a:t>
            </a:r>
            <a:br>
              <a:rPr lang="en-US" sz="3200" dirty="0"/>
            </a:br>
            <a:r>
              <a:rPr lang="en-US" sz="3200" dirty="0"/>
              <a:t>and Sink storage </a:t>
            </a:r>
            <a:endParaRPr lang="en-US" dirty="0"/>
          </a:p>
          <a:p>
            <a:endParaRPr lang="en-US" sz="3200" dirty="0"/>
          </a:p>
          <a:p>
            <a:endParaRPr lang="en-US" sz="3200" dirty="0"/>
          </a:p>
          <a:p>
            <a:endParaRPr lang="en-US" sz="3200" dirty="0"/>
          </a:p>
        </p:txBody>
      </p:sp>
      <p:pic>
        <p:nvPicPr>
          <p:cNvPr id="5" name="Picture 4">
            <a:extLst>
              <a:ext uri="{FF2B5EF4-FFF2-40B4-BE49-F238E27FC236}">
                <a16:creationId xmlns:a16="http://schemas.microsoft.com/office/drawing/2014/main" id="{E7A3A47C-2AA1-B508-3E34-E6F674EC4C11}"/>
              </a:ext>
            </a:extLst>
          </p:cNvPr>
          <p:cNvPicPr>
            <a:picLocks noChangeAspect="1"/>
          </p:cNvPicPr>
          <p:nvPr/>
        </p:nvPicPr>
        <p:blipFill>
          <a:blip r:embed="rId2"/>
          <a:stretch>
            <a:fillRect/>
          </a:stretch>
        </p:blipFill>
        <p:spPr>
          <a:xfrm>
            <a:off x="2052432" y="1945341"/>
            <a:ext cx="7455274" cy="3838359"/>
          </a:xfrm>
          <a:prstGeom prst="rect">
            <a:avLst/>
          </a:prstGeom>
        </p:spPr>
      </p:pic>
    </p:spTree>
    <p:extLst>
      <p:ext uri="{BB962C8B-B14F-4D97-AF65-F5344CB8AC3E}">
        <p14:creationId xmlns:p14="http://schemas.microsoft.com/office/powerpoint/2010/main" val="258469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gled shot of pen on a graph">
            <a:extLst>
              <a:ext uri="{FF2B5EF4-FFF2-40B4-BE49-F238E27FC236}">
                <a16:creationId xmlns:a16="http://schemas.microsoft.com/office/drawing/2014/main" id="{3D70D06C-1B67-A607-7E1C-A24F51B14710}"/>
              </a:ext>
            </a:extLst>
          </p:cNvPr>
          <p:cNvPicPr>
            <a:picLocks noChangeAspect="1"/>
          </p:cNvPicPr>
          <p:nvPr/>
        </p:nvPicPr>
        <p:blipFill rotWithShape="1">
          <a:blip r:embed="rId2"/>
          <a:srcRect r="21128" b="-3"/>
          <a:stretch/>
        </p:blipFill>
        <p:spPr>
          <a:xfrm>
            <a:off x="20" y="10"/>
            <a:ext cx="7559226" cy="6857990"/>
          </a:xfrm>
          <a:prstGeom prst="rect">
            <a:avLst/>
          </a:prstGeom>
        </p:spPr>
      </p:pic>
      <p:sp>
        <p:nvSpPr>
          <p:cNvPr id="2" name="Title"/>
          <p:cNvSpPr>
            <a:spLocks noGrp="1"/>
          </p:cNvSpPr>
          <p:nvPr>
            <p:ph type="ctrTitle"/>
          </p:nvPr>
        </p:nvSpPr>
        <p:spPr>
          <a:xfrm>
            <a:off x="2635079" y="431457"/>
            <a:ext cx="4225166" cy="2420756"/>
          </a:xfrm>
        </p:spPr>
        <p:txBody>
          <a:bodyPr anchor="t">
            <a:normAutofit/>
          </a:bodyPr>
          <a:lstStyle/>
          <a:p>
            <a:r>
              <a:rPr lang="en-US"/>
              <a:t>About Project</a:t>
            </a:r>
          </a:p>
        </p:txBody>
      </p:sp>
      <p:sp>
        <p:nvSpPr>
          <p:cNvPr id="3" name="Content Placeholder"/>
          <p:cNvSpPr>
            <a:spLocks noGrp="1"/>
          </p:cNvSpPr>
          <p:nvPr>
            <p:ph idx="1"/>
          </p:nvPr>
        </p:nvSpPr>
        <p:spPr>
          <a:xfrm>
            <a:off x="7928176" y="914400"/>
            <a:ext cx="3811772" cy="5295900"/>
          </a:xfrm>
        </p:spPr>
        <p:txBody>
          <a:bodyPr vert="horz" lIns="91440" tIns="45720" rIns="91440" bIns="45720" rtlCol="0" anchor="t">
            <a:normAutofit/>
          </a:bodyPr>
          <a:lstStyle/>
          <a:p>
            <a:pPr lvl="0" algn="just"/>
            <a:r>
              <a:rPr lang="en-US" sz="1700" dirty="0">
                <a:latin typeface="Calibri"/>
                <a:cs typeface="Calibri"/>
              </a:rPr>
              <a:t>This project leverages Azure Databricks and PySpark for large-scale data processing on a sample CSV file containing employee data</a:t>
            </a:r>
            <a:endParaRPr lang="en-US">
              <a:latin typeface="Calibri"/>
              <a:cs typeface="Calibri"/>
            </a:endParaRPr>
          </a:p>
          <a:p>
            <a:pPr lvl="0" algn="just"/>
            <a:r>
              <a:rPr lang="en-US" sz="1700" dirty="0">
                <a:latin typeface="Calibri"/>
                <a:cs typeface="Calibri"/>
              </a:rPr>
              <a:t>The dataset consists of approximately 100,000 records with 11 fields including employee ID, full name, job title, department, gender, ethnicity, age, hire date, annual salary, bonus percentage, country, and exit date</a:t>
            </a:r>
          </a:p>
        </p:txBody>
      </p:sp>
    </p:spTree>
    <p:extLst>
      <p:ext uri="{BB962C8B-B14F-4D97-AF65-F5344CB8AC3E}">
        <p14:creationId xmlns:p14="http://schemas.microsoft.com/office/powerpoint/2010/main" val="308911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2371" y="581439"/>
            <a:ext cx="4291920" cy="714182"/>
          </a:xfrm>
        </p:spPr>
        <p:txBody>
          <a:bodyPr anchor="t">
            <a:normAutofit/>
          </a:bodyPr>
          <a:lstStyle/>
          <a:p>
            <a:r>
              <a:rPr lang="en-US" sz="3200" dirty="0"/>
              <a:t> Raw Data </a:t>
            </a:r>
          </a:p>
        </p:txBody>
      </p:sp>
      <p:pic>
        <p:nvPicPr>
          <p:cNvPr id="4" name="Picture 3">
            <a:extLst>
              <a:ext uri="{FF2B5EF4-FFF2-40B4-BE49-F238E27FC236}">
                <a16:creationId xmlns:a16="http://schemas.microsoft.com/office/drawing/2014/main" id="{AD6F7D03-1869-2489-F810-2E978F934CA3}"/>
              </a:ext>
            </a:extLst>
          </p:cNvPr>
          <p:cNvPicPr>
            <a:picLocks noChangeAspect="1"/>
          </p:cNvPicPr>
          <p:nvPr/>
        </p:nvPicPr>
        <p:blipFill>
          <a:blip r:embed="rId2"/>
          <a:stretch>
            <a:fillRect/>
          </a:stretch>
        </p:blipFill>
        <p:spPr>
          <a:xfrm>
            <a:off x="2399532" y="1295621"/>
            <a:ext cx="7392931" cy="5285462"/>
          </a:xfrm>
          <a:prstGeom prst="rect">
            <a:avLst/>
          </a:prstGeom>
        </p:spPr>
      </p:pic>
    </p:spTree>
    <p:extLst>
      <p:ext uri="{BB962C8B-B14F-4D97-AF65-F5344CB8AC3E}">
        <p14:creationId xmlns:p14="http://schemas.microsoft.com/office/powerpoint/2010/main" val="1815732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a:extLst>
              <a:ext uri="{FF2B5EF4-FFF2-40B4-BE49-F238E27FC236}">
                <a16:creationId xmlns:a16="http://schemas.microsoft.com/office/drawing/2014/main" id="{C4684D6A-CD6C-29B2-0A16-8EE456D9F3F0}"/>
              </a:ext>
            </a:extLst>
          </p:cNvPr>
          <p:cNvSpPr>
            <a:spLocks noGrp="1"/>
          </p:cNvSpPr>
          <p:nvPr/>
        </p:nvSpPr>
        <p:spPr>
          <a:xfrm>
            <a:off x="471004" y="454919"/>
            <a:ext cx="5448300" cy="773667"/>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dirty="0"/>
              <a:t>Transformed Data</a:t>
            </a:r>
          </a:p>
        </p:txBody>
      </p:sp>
      <p:pic>
        <p:nvPicPr>
          <p:cNvPr id="2" name="Picture 1">
            <a:extLst>
              <a:ext uri="{FF2B5EF4-FFF2-40B4-BE49-F238E27FC236}">
                <a16:creationId xmlns:a16="http://schemas.microsoft.com/office/drawing/2014/main" id="{81F9D03E-9E65-35CD-642B-3F615EBDACC3}"/>
              </a:ext>
            </a:extLst>
          </p:cNvPr>
          <p:cNvPicPr>
            <a:picLocks noChangeAspect="1"/>
          </p:cNvPicPr>
          <p:nvPr/>
        </p:nvPicPr>
        <p:blipFill>
          <a:blip r:embed="rId2"/>
          <a:stretch>
            <a:fillRect/>
          </a:stretch>
        </p:blipFill>
        <p:spPr>
          <a:xfrm>
            <a:off x="2092850" y="1365863"/>
            <a:ext cx="7652908" cy="5037218"/>
          </a:xfrm>
          <a:prstGeom prst="rect">
            <a:avLst/>
          </a:prstGeom>
        </p:spPr>
      </p:pic>
    </p:spTree>
    <p:extLst>
      <p:ext uri="{BB962C8B-B14F-4D97-AF65-F5344CB8AC3E}">
        <p14:creationId xmlns:p14="http://schemas.microsoft.com/office/powerpoint/2010/main" val="2407216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519849" y="2635526"/>
            <a:ext cx="4396154" cy="1003300"/>
          </a:xfrm>
        </p:spPr>
        <p:txBody>
          <a:bodyPr anchor="t">
            <a:normAutofit/>
          </a:bodyPr>
          <a:lstStyle/>
          <a:p>
            <a:r>
              <a:rPr lang="en-US" sz="4400" dirty="0"/>
              <a:t> Conclusion </a:t>
            </a:r>
            <a:endParaRPr lang="en-US" sz="4400"/>
          </a:p>
        </p:txBody>
      </p:sp>
      <p:graphicFrame>
        <p:nvGraphicFramePr>
          <p:cNvPr id="6" name="Content Placeholder">
            <a:extLst>
              <a:ext uri="{FF2B5EF4-FFF2-40B4-BE49-F238E27FC236}">
                <a16:creationId xmlns:a16="http://schemas.microsoft.com/office/drawing/2014/main" id="{BC2ED398-A97A-867B-6B0A-C3F26ED339D1}"/>
              </a:ext>
            </a:extLst>
          </p:cNvPr>
          <p:cNvGraphicFramePr>
            <a:graphicFrameLocks noGrp="1"/>
          </p:cNvGraphicFramePr>
          <p:nvPr>
            <p:ph idx="1"/>
            <p:extLst>
              <p:ext uri="{D42A27DB-BD31-4B8C-83A1-F6EECF244321}">
                <p14:modId xmlns:p14="http://schemas.microsoft.com/office/powerpoint/2010/main" val="1114283676"/>
              </p:ext>
            </p:extLst>
          </p:nvPr>
        </p:nvGraphicFramePr>
        <p:xfrm>
          <a:off x="5486400" y="748748"/>
          <a:ext cx="60579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363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94F5-A7C5-0C31-6371-9E667B734AFF}"/>
              </a:ext>
            </a:extLst>
          </p:cNvPr>
          <p:cNvSpPr>
            <a:spLocks noGrp="1"/>
          </p:cNvSpPr>
          <p:nvPr>
            <p:ph type="title"/>
          </p:nvPr>
        </p:nvSpPr>
        <p:spPr>
          <a:xfrm>
            <a:off x="1981200" y="2362200"/>
            <a:ext cx="7696200" cy="1286435"/>
          </a:xfrm>
        </p:spPr>
        <p:txBody>
          <a:bodyPr/>
          <a:lstStyle/>
          <a:p>
            <a:pPr algn="ctr"/>
            <a:r>
              <a:rPr lang="en-US" dirty="0"/>
              <a:t>Thank you</a:t>
            </a:r>
            <a:endParaRPr lang="en-IN" dirty="0"/>
          </a:p>
        </p:txBody>
      </p:sp>
    </p:spTree>
    <p:extLst>
      <p:ext uri="{BB962C8B-B14F-4D97-AF65-F5344CB8AC3E}">
        <p14:creationId xmlns:p14="http://schemas.microsoft.com/office/powerpoint/2010/main" val="240471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4398" y="647701"/>
            <a:ext cx="9534525" cy="941760"/>
          </a:xfrm>
        </p:spPr>
        <p:txBody>
          <a:bodyPr anchor="ctr">
            <a:normAutofit/>
          </a:bodyPr>
          <a:lstStyle/>
          <a:p>
            <a:r>
              <a:rPr lang="en-US" sz="3200"/>
              <a:t>Architectural Diagram</a:t>
            </a:r>
          </a:p>
        </p:txBody>
      </p:sp>
      <p:pic>
        <p:nvPicPr>
          <p:cNvPr id="3" name="Picture 2">
            <a:extLst>
              <a:ext uri="{FF2B5EF4-FFF2-40B4-BE49-F238E27FC236}">
                <a16:creationId xmlns:a16="http://schemas.microsoft.com/office/drawing/2014/main" id="{6325A339-9372-06EC-5693-613E183AA482}"/>
              </a:ext>
            </a:extLst>
          </p:cNvPr>
          <p:cNvPicPr>
            <a:picLocks noChangeAspect="1"/>
          </p:cNvPicPr>
          <p:nvPr/>
        </p:nvPicPr>
        <p:blipFill>
          <a:blip r:embed="rId2"/>
          <a:stretch>
            <a:fillRect/>
          </a:stretch>
        </p:blipFill>
        <p:spPr>
          <a:xfrm>
            <a:off x="549965" y="2687526"/>
            <a:ext cx="11092069" cy="16712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928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4243" y="98287"/>
            <a:ext cx="6172200" cy="2400300"/>
          </a:xfrm>
        </p:spPr>
        <p:txBody>
          <a:bodyPr vert="horz" lIns="91440" tIns="45720" rIns="91440" bIns="45720" rtlCol="0" anchor="b">
            <a:normAutofit/>
          </a:bodyPr>
          <a:lstStyle/>
          <a:p>
            <a:r>
              <a:rPr lang="en-US" sz="4800"/>
              <a:t>Requirements of the projects</a:t>
            </a:r>
          </a:p>
        </p:txBody>
      </p:sp>
    </p:spTree>
    <p:extLst>
      <p:ext uri="{BB962C8B-B14F-4D97-AF65-F5344CB8AC3E}">
        <p14:creationId xmlns:p14="http://schemas.microsoft.com/office/powerpoint/2010/main" val="35713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a:extLst>
              <a:ext uri="{FF2B5EF4-FFF2-40B4-BE49-F238E27FC236}">
                <a16:creationId xmlns:a16="http://schemas.microsoft.com/office/drawing/2014/main" id="{638B69D7-1307-0375-D3DB-789534225AFF}"/>
              </a:ext>
            </a:extLst>
          </p:cNvPr>
          <p:cNvSpPr>
            <a:spLocks noGrp="1"/>
          </p:cNvSpPr>
          <p:nvPr/>
        </p:nvSpPr>
        <p:spPr>
          <a:xfrm>
            <a:off x="594331" y="654087"/>
            <a:ext cx="6016779" cy="129177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4800" b="1" dirty="0">
                <a:solidFill>
                  <a:schemeClr val="bg1"/>
                </a:solidFill>
                <a:highlight>
                  <a:srgbClr val="000000"/>
                </a:highlight>
                <a:latin typeface="Calibri"/>
                <a:cs typeface="Calibri"/>
              </a:rPr>
              <a:t> Azure Databricks </a:t>
            </a:r>
            <a:endParaRPr lang="en-US" sz="4400" dirty="0">
              <a:solidFill>
                <a:schemeClr val="bg1"/>
              </a:solidFill>
              <a:highlight>
                <a:srgbClr val="000000"/>
              </a:highlight>
            </a:endParaRPr>
          </a:p>
          <a:p>
            <a:pPr lvl="1" indent="0" algn="just">
              <a:lnSpc>
                <a:spcPct val="130000"/>
              </a:lnSpc>
              <a:buNone/>
            </a:pPr>
            <a:endParaRPr lang="en-US" sz="1700" dirty="0">
              <a:latin typeface="Calibri"/>
              <a:cs typeface="Calibri"/>
            </a:endParaRPr>
          </a:p>
          <a:p>
            <a:pPr lvl="0">
              <a:lnSpc>
                <a:spcPct val="110000"/>
              </a:lnSpc>
            </a:pPr>
            <a:endParaRPr lang="en-US" sz="1700"/>
          </a:p>
        </p:txBody>
      </p:sp>
      <p:pic>
        <p:nvPicPr>
          <p:cNvPr id="5" name="Picture 4" descr="A logo with a stack of red squares">
            <a:extLst>
              <a:ext uri="{FF2B5EF4-FFF2-40B4-BE49-F238E27FC236}">
                <a16:creationId xmlns:a16="http://schemas.microsoft.com/office/drawing/2014/main" id="{CD655599-E8FB-FCDC-5EE1-6319F82AF987}"/>
              </a:ext>
            </a:extLst>
          </p:cNvPr>
          <p:cNvPicPr>
            <a:picLocks noChangeAspect="1"/>
          </p:cNvPicPr>
          <p:nvPr/>
        </p:nvPicPr>
        <p:blipFill>
          <a:blip r:embed="rId2"/>
          <a:stretch>
            <a:fillRect/>
          </a:stretch>
        </p:blipFill>
        <p:spPr>
          <a:xfrm>
            <a:off x="6362700" y="2221231"/>
            <a:ext cx="5181600" cy="2720339"/>
          </a:xfrm>
          <a:prstGeom prst="rect">
            <a:avLst/>
          </a:prstGeom>
        </p:spPr>
      </p:pic>
      <p:sp>
        <p:nvSpPr>
          <p:cNvPr id="6" name="TextBox 5">
            <a:extLst>
              <a:ext uri="{FF2B5EF4-FFF2-40B4-BE49-F238E27FC236}">
                <a16:creationId xmlns:a16="http://schemas.microsoft.com/office/drawing/2014/main" id="{2C88A796-4F60-7937-1261-B9DEA79835B0}"/>
              </a:ext>
            </a:extLst>
          </p:cNvPr>
          <p:cNvSpPr txBox="1"/>
          <p:nvPr/>
        </p:nvSpPr>
        <p:spPr>
          <a:xfrm>
            <a:off x="596509" y="2457767"/>
            <a:ext cx="5006694" cy="25839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algn="just">
              <a:lnSpc>
                <a:spcPct val="130000"/>
              </a:lnSpc>
              <a:buFont typeface=""/>
              <a:buChar char="•"/>
            </a:pPr>
            <a:r>
              <a:rPr lang="en-US" dirty="0">
                <a:latin typeface="Calibri"/>
                <a:cs typeface="Calibri"/>
              </a:rPr>
              <a:t>  Azure Databricks provides a cloud-based platform for big data analytics and machine learning​</a:t>
            </a:r>
            <a:endParaRPr lang="en-US"/>
          </a:p>
          <a:p>
            <a:pPr marL="228600" algn="just">
              <a:lnSpc>
                <a:spcPct val="130000"/>
              </a:lnSpc>
              <a:buFont typeface=""/>
              <a:buChar char="•"/>
            </a:pPr>
            <a:r>
              <a:rPr lang="en-US" dirty="0">
                <a:latin typeface="Calibri"/>
                <a:cs typeface="Calibri"/>
              </a:rPr>
              <a:t> Databricks provides managed Spark clusters, eliminating the need for infrastructure management and allowing teams to focus on data processing tasks</a:t>
            </a:r>
          </a:p>
        </p:txBody>
      </p:sp>
    </p:spTree>
    <p:extLst>
      <p:ext uri="{BB962C8B-B14F-4D97-AF65-F5344CB8AC3E}">
        <p14:creationId xmlns:p14="http://schemas.microsoft.com/office/powerpoint/2010/main" val="308579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7F35258-C290-422B-86B5-4FD73A97D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black and orange letters&#10;&#10;Description automatically generated">
            <a:extLst>
              <a:ext uri="{FF2B5EF4-FFF2-40B4-BE49-F238E27FC236}">
                <a16:creationId xmlns:a16="http://schemas.microsoft.com/office/drawing/2014/main" id="{4237F188-556E-447A-C918-8EFAFF8F42F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633" b="25803"/>
          <a:stretch/>
        </p:blipFill>
        <p:spPr>
          <a:xfrm>
            <a:off x="6745357" y="2915480"/>
            <a:ext cx="5294244" cy="1750392"/>
          </a:xfrm>
          <a:prstGeom prst="rect">
            <a:avLst/>
          </a:prstGeom>
        </p:spPr>
      </p:pic>
      <p:sp>
        <p:nvSpPr>
          <p:cNvPr id="6" name="TextBox 5">
            <a:extLst>
              <a:ext uri="{FF2B5EF4-FFF2-40B4-BE49-F238E27FC236}">
                <a16:creationId xmlns:a16="http://schemas.microsoft.com/office/drawing/2014/main" id="{2C88A796-4F60-7937-1261-B9DEA79835B0}"/>
              </a:ext>
            </a:extLst>
          </p:cNvPr>
          <p:cNvSpPr txBox="1"/>
          <p:nvPr/>
        </p:nvSpPr>
        <p:spPr>
          <a:xfrm>
            <a:off x="924339" y="1915778"/>
            <a:ext cx="5129696" cy="40184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gn="just">
              <a:lnSpc>
                <a:spcPct val="130000"/>
              </a:lnSpc>
              <a:spcAft>
                <a:spcPts val="600"/>
              </a:spcAft>
              <a:buClr>
                <a:schemeClr val="tx1"/>
              </a:buClr>
              <a:buSzPct val="75000"/>
              <a:buFont typeface="Arial"/>
              <a:buChar char="•"/>
            </a:pPr>
            <a:r>
              <a:rPr lang="en-US" dirty="0">
                <a:latin typeface="Calibri"/>
                <a:cs typeface="Calibri"/>
              </a:rPr>
              <a:t>Azure Databricks provides a cloud-based  platform for big data analytics and machine   learning​ </a:t>
            </a:r>
          </a:p>
          <a:p>
            <a:pPr marL="285750" indent="-285750" algn="just">
              <a:lnSpc>
                <a:spcPct val="130000"/>
              </a:lnSpc>
              <a:spcAft>
                <a:spcPts val="600"/>
              </a:spcAft>
              <a:buClr>
                <a:schemeClr val="tx1"/>
              </a:buClr>
              <a:buSzPct val="75000"/>
              <a:buFont typeface="Arial"/>
              <a:buChar char="•"/>
            </a:pPr>
            <a:r>
              <a:rPr lang="en-US" err="1">
                <a:latin typeface="Calibri"/>
                <a:cs typeface="Calibri"/>
              </a:rPr>
              <a:t>PySpark</a:t>
            </a:r>
            <a:r>
              <a:rPr lang="en-US" dirty="0">
                <a:latin typeface="Calibri"/>
                <a:cs typeface="Calibri"/>
              </a:rPr>
              <a:t> is the Python API for Apache Spark, a powerful open-source framework for distributed data processing</a:t>
            </a:r>
            <a:endParaRPr lang="en-US">
              <a:latin typeface="Calibri"/>
              <a:cs typeface="Calibri"/>
            </a:endParaRPr>
          </a:p>
          <a:p>
            <a:pPr marL="285750" indent="-285750" algn="just">
              <a:lnSpc>
                <a:spcPct val="130000"/>
              </a:lnSpc>
              <a:spcAft>
                <a:spcPts val="600"/>
              </a:spcAft>
              <a:buClr>
                <a:schemeClr val="tx1"/>
              </a:buClr>
              <a:buSzPct val="75000"/>
              <a:buFont typeface="Arial"/>
              <a:buChar char="•"/>
            </a:pPr>
            <a:r>
              <a:rPr lang="en-US" err="1">
                <a:latin typeface="Calibri"/>
                <a:cs typeface="Calibri"/>
              </a:rPr>
              <a:t>PySpark</a:t>
            </a:r>
            <a:r>
              <a:rPr lang="en-US" dirty="0">
                <a:latin typeface="Calibri"/>
                <a:cs typeface="Calibri"/>
              </a:rPr>
              <a:t>, developers can write concise and expressive code to perform complex data transformations, aggregations, and analytics on large datasets</a:t>
            </a:r>
            <a:endParaRPr lang="en-US">
              <a:latin typeface="Grandview Display"/>
              <a:cs typeface="Calibri"/>
            </a:endParaRPr>
          </a:p>
          <a:p>
            <a:pPr marL="228600" indent="-228600" algn="r">
              <a:lnSpc>
                <a:spcPct val="110000"/>
              </a:lnSpc>
              <a:spcAft>
                <a:spcPts val="600"/>
              </a:spcAft>
              <a:buClr>
                <a:schemeClr val="tx1"/>
              </a:buClr>
              <a:buSzPct val="75000"/>
              <a:buFont typeface="Arial" panose="020B0604020202020204" pitchFamily="34" charset="0"/>
              <a:buChar char="•"/>
            </a:pPr>
            <a:endParaRPr lang="en-US" sz="1500"/>
          </a:p>
          <a:p>
            <a:pPr marL="228600" indent="-228600" algn="r">
              <a:lnSpc>
                <a:spcPct val="110000"/>
              </a:lnSpc>
              <a:spcAft>
                <a:spcPts val="600"/>
              </a:spcAft>
              <a:buClr>
                <a:schemeClr val="tx1"/>
              </a:buClr>
              <a:buSzPct val="75000"/>
              <a:buFont typeface="Arial" panose="020B0604020202020204" pitchFamily="34" charset="0"/>
              <a:buChar char="•"/>
            </a:pPr>
            <a:endParaRPr lang="en-US" sz="1500"/>
          </a:p>
        </p:txBody>
      </p:sp>
      <p:sp>
        <p:nvSpPr>
          <p:cNvPr id="9" name="Content Placeholder">
            <a:extLst>
              <a:ext uri="{FF2B5EF4-FFF2-40B4-BE49-F238E27FC236}">
                <a16:creationId xmlns:a16="http://schemas.microsoft.com/office/drawing/2014/main" id="{638B69D7-1307-0375-D3DB-789534225AFF}"/>
              </a:ext>
            </a:extLst>
          </p:cNvPr>
          <p:cNvSpPr>
            <a:spLocks noGrp="1"/>
          </p:cNvSpPr>
          <p:nvPr/>
        </p:nvSpPr>
        <p:spPr>
          <a:xfrm>
            <a:off x="806646" y="658745"/>
            <a:ext cx="6513523" cy="1313530"/>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ts val="600"/>
              </a:spcAft>
            </a:pPr>
            <a:r>
              <a:rPr lang="en-US" sz="4800" b="1" cap="all" spc="300" dirty="0">
                <a:solidFill>
                  <a:srgbClr val="FFFFFF"/>
                </a:solidFill>
                <a:highlight>
                  <a:srgbClr val="000000"/>
                </a:highlight>
                <a:latin typeface="+mj-lt"/>
                <a:ea typeface="+mj-ea"/>
                <a:cs typeface="+mj-cs"/>
              </a:rPr>
              <a:t> </a:t>
            </a:r>
            <a:r>
              <a:rPr lang="en-US" sz="4800" b="1" cap="all" spc="300" dirty="0" err="1">
                <a:solidFill>
                  <a:srgbClr val="FFFFFF"/>
                </a:solidFill>
                <a:highlight>
                  <a:srgbClr val="000000"/>
                </a:highlight>
                <a:latin typeface="+mj-lt"/>
                <a:ea typeface="+mj-ea"/>
                <a:cs typeface="+mj-cs"/>
              </a:rPr>
              <a:t>PyspaRK</a:t>
            </a:r>
            <a:r>
              <a:rPr lang="en-US" sz="4800" b="1" cap="all" spc="300" dirty="0">
                <a:solidFill>
                  <a:srgbClr val="FFFFFF"/>
                </a:solidFill>
                <a:highlight>
                  <a:srgbClr val="000000"/>
                </a:highlight>
                <a:latin typeface="+mj-lt"/>
                <a:ea typeface="+mj-ea"/>
                <a:cs typeface="+mj-cs"/>
              </a:rPr>
              <a:t> </a:t>
            </a:r>
            <a:endParaRPr lang="en-US" sz="4400" b="1" kern="1200" cap="all" spc="300" baseline="0" dirty="0">
              <a:solidFill>
                <a:srgbClr val="FFFFFF"/>
              </a:solidFill>
              <a:highlight>
                <a:srgbClr val="000000"/>
              </a:highlight>
              <a:latin typeface="+mj-lt"/>
              <a:ea typeface="+mj-ea"/>
              <a:cs typeface="+mj-cs"/>
            </a:endParaRPr>
          </a:p>
        </p:txBody>
      </p:sp>
    </p:spTree>
    <p:extLst>
      <p:ext uri="{BB962C8B-B14F-4D97-AF65-F5344CB8AC3E}">
        <p14:creationId xmlns:p14="http://schemas.microsoft.com/office/powerpoint/2010/main" val="189844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ue blocks and networks technology background">
            <a:extLst>
              <a:ext uri="{FF2B5EF4-FFF2-40B4-BE49-F238E27FC236}">
                <a16:creationId xmlns:a16="http://schemas.microsoft.com/office/drawing/2014/main" id="{B445FE0B-BA0D-B8A5-12D2-D2FE83FD62CB}"/>
              </a:ext>
            </a:extLst>
          </p:cNvPr>
          <p:cNvPicPr>
            <a:picLocks noChangeAspect="1"/>
          </p:cNvPicPr>
          <p:nvPr/>
        </p:nvPicPr>
        <p:blipFill rotWithShape="1">
          <a:blip r:embed="rId2"/>
          <a:srcRect l="622" r="32814" b="-438"/>
          <a:stretch/>
        </p:blipFill>
        <p:spPr>
          <a:xfrm>
            <a:off x="20" y="10"/>
            <a:ext cx="6513976" cy="6857990"/>
          </a:xfrm>
          <a:prstGeom prst="rect">
            <a:avLst/>
          </a:prstGeom>
        </p:spPr>
      </p:pic>
      <p:sp>
        <p:nvSpPr>
          <p:cNvPr id="2" name="Title"/>
          <p:cNvSpPr>
            <a:spLocks noGrp="1"/>
          </p:cNvSpPr>
          <p:nvPr>
            <p:ph type="ctrTitle"/>
          </p:nvPr>
        </p:nvSpPr>
        <p:spPr>
          <a:xfrm>
            <a:off x="647701" y="647700"/>
            <a:ext cx="4225166" cy="2420756"/>
          </a:xfrm>
        </p:spPr>
        <p:txBody>
          <a:bodyPr anchor="t">
            <a:normAutofit/>
          </a:bodyPr>
          <a:lstStyle/>
          <a:p>
            <a:r>
              <a:rPr lang="en-US"/>
              <a:t>ETL Operations</a:t>
            </a:r>
          </a:p>
        </p:txBody>
      </p:sp>
      <p:sp>
        <p:nvSpPr>
          <p:cNvPr id="3" name="Content Placeholder"/>
          <p:cNvSpPr>
            <a:spLocks noGrp="1"/>
          </p:cNvSpPr>
          <p:nvPr>
            <p:ph idx="1"/>
          </p:nvPr>
        </p:nvSpPr>
        <p:spPr>
          <a:xfrm>
            <a:off x="6911280" y="914400"/>
            <a:ext cx="4633019" cy="5295900"/>
          </a:xfrm>
        </p:spPr>
        <p:txBody>
          <a:bodyPr vert="horz" lIns="91440" tIns="45720" rIns="91440" bIns="45720" rtlCol="0" anchor="t">
            <a:normAutofit/>
          </a:bodyPr>
          <a:lstStyle/>
          <a:p>
            <a:pPr indent="0" algn="just">
              <a:lnSpc>
                <a:spcPct val="130000"/>
              </a:lnSpc>
            </a:pPr>
            <a:r>
              <a:rPr lang="en-US" b="1" dirty="0">
                <a:latin typeface="Calibri"/>
                <a:cs typeface="Calibri"/>
              </a:rPr>
              <a:t>Extract:</a:t>
            </a:r>
            <a:endParaRPr lang="en-US" dirty="0"/>
          </a:p>
          <a:p>
            <a:pPr marL="457200" lvl="1" indent="0" algn="just">
              <a:lnSpc>
                <a:spcPct val="130000"/>
              </a:lnSpc>
              <a:buNone/>
            </a:pPr>
            <a:r>
              <a:rPr lang="en-US" sz="1600" dirty="0"/>
              <a:t>Data ingestion from various sources such as databases, data lakes, streaming platforms, or external APIs</a:t>
            </a:r>
            <a:endParaRPr lang="en-US" sz="1600"/>
          </a:p>
          <a:p>
            <a:pPr indent="0" algn="just">
              <a:lnSpc>
                <a:spcPct val="130000"/>
              </a:lnSpc>
            </a:pPr>
            <a:r>
              <a:rPr lang="en-US" b="1" dirty="0">
                <a:latin typeface="Calibri"/>
                <a:cs typeface="Calibri"/>
              </a:rPr>
              <a:t>Transform:</a:t>
            </a:r>
            <a:endParaRPr lang="en-US" sz="1400" b="1" dirty="0">
              <a:latin typeface="Calibri"/>
              <a:cs typeface="Calibri"/>
            </a:endParaRPr>
          </a:p>
          <a:p>
            <a:pPr marL="457200" lvl="1" indent="0" algn="just">
              <a:lnSpc>
                <a:spcPct val="130000"/>
              </a:lnSpc>
              <a:buNone/>
            </a:pPr>
            <a:r>
              <a:rPr lang="en-US" sz="1600" dirty="0"/>
              <a:t>Data transformation tasks including cleansing, filtering, aggregating, joining, and enriching datasets to prepare them for analysis</a:t>
            </a:r>
            <a:endParaRPr lang="en-US" sz="1600"/>
          </a:p>
          <a:p>
            <a:pPr indent="0" algn="just">
              <a:lnSpc>
                <a:spcPct val="130000"/>
              </a:lnSpc>
            </a:pPr>
            <a:r>
              <a:rPr lang="en-US" b="1" dirty="0">
                <a:latin typeface="Calibri"/>
                <a:cs typeface="Calibri"/>
              </a:rPr>
              <a:t>Load: </a:t>
            </a:r>
          </a:p>
          <a:p>
            <a:pPr marL="457200" lvl="1" indent="0" algn="just">
              <a:lnSpc>
                <a:spcPct val="130000"/>
              </a:lnSpc>
              <a:buNone/>
            </a:pPr>
            <a:r>
              <a:rPr lang="en-US" sz="1600" dirty="0"/>
              <a:t>Storing processed data into target systems such as data warehouses, data lakes, or serving layers for downstream consumption</a:t>
            </a:r>
            <a:endParaRPr lang="en-US" sz="1400" b="1"/>
          </a:p>
        </p:txBody>
      </p:sp>
    </p:spTree>
    <p:extLst>
      <p:ext uri="{BB962C8B-B14F-4D97-AF65-F5344CB8AC3E}">
        <p14:creationId xmlns:p14="http://schemas.microsoft.com/office/powerpoint/2010/main" val="80970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op view of cubes connected with black lines">
            <a:extLst>
              <a:ext uri="{FF2B5EF4-FFF2-40B4-BE49-F238E27FC236}">
                <a16:creationId xmlns:a16="http://schemas.microsoft.com/office/drawing/2014/main" id="{9EF17239-31D9-E06E-9671-CC6B427F076D}"/>
              </a:ext>
            </a:extLst>
          </p:cNvPr>
          <p:cNvPicPr>
            <a:picLocks noChangeAspect="1"/>
          </p:cNvPicPr>
          <p:nvPr/>
        </p:nvPicPr>
        <p:blipFill rotWithShape="1">
          <a:blip r:embed="rId2"/>
          <a:srcRect l="10778" r="475" b="4"/>
          <a:stretch/>
        </p:blipFill>
        <p:spPr>
          <a:xfrm>
            <a:off x="20" y="10"/>
            <a:ext cx="6999890" cy="6857990"/>
          </a:xfrm>
          <a:prstGeom prst="rect">
            <a:avLst/>
          </a:prstGeom>
        </p:spPr>
      </p:pic>
      <p:sp>
        <p:nvSpPr>
          <p:cNvPr id="2" name="Title"/>
          <p:cNvSpPr>
            <a:spLocks noGrp="1"/>
          </p:cNvSpPr>
          <p:nvPr>
            <p:ph type="ctrTitle"/>
          </p:nvPr>
        </p:nvSpPr>
        <p:spPr>
          <a:xfrm>
            <a:off x="647701" y="647700"/>
            <a:ext cx="4225166" cy="2420756"/>
          </a:xfrm>
        </p:spPr>
        <p:txBody>
          <a:bodyPr anchor="t">
            <a:normAutofit/>
          </a:bodyPr>
          <a:lstStyle/>
          <a:p>
            <a:pPr>
              <a:lnSpc>
                <a:spcPct val="110000"/>
              </a:lnSpc>
            </a:pPr>
            <a:r>
              <a:rPr lang="en-US" sz="3300"/>
              <a:t>Scalability with Databricks Clusters</a:t>
            </a:r>
          </a:p>
        </p:txBody>
      </p:sp>
      <p:sp>
        <p:nvSpPr>
          <p:cNvPr id="3" name="Content Placeholder"/>
          <p:cNvSpPr>
            <a:spLocks noGrp="1"/>
          </p:cNvSpPr>
          <p:nvPr>
            <p:ph idx="1"/>
          </p:nvPr>
        </p:nvSpPr>
        <p:spPr>
          <a:xfrm>
            <a:off x="7496585" y="561009"/>
            <a:ext cx="4401105" cy="5295900"/>
          </a:xfrm>
        </p:spPr>
        <p:txBody>
          <a:bodyPr vert="horz" lIns="91440" tIns="45720" rIns="91440" bIns="45720" rtlCol="0" anchor="t">
            <a:normAutofit/>
          </a:bodyPr>
          <a:lstStyle/>
          <a:p>
            <a:pPr lvl="0" algn="just">
              <a:lnSpc>
                <a:spcPct val="110000"/>
              </a:lnSpc>
            </a:pPr>
            <a:r>
              <a:rPr lang="en-US" sz="1600" dirty="0"/>
              <a:t>Databricks clusters dynamically allocate computational resources based on workload requirements, ensuring optimal performance and resource utilization</a:t>
            </a:r>
            <a:endParaRPr lang="en-US"/>
          </a:p>
          <a:p>
            <a:pPr lvl="0" algn="just">
              <a:lnSpc>
                <a:spcPct val="110000"/>
              </a:lnSpc>
            </a:pPr>
            <a:r>
              <a:rPr lang="en-US" sz="1600" dirty="0"/>
              <a:t>Autoscaling capabilities automatically adjust cluster size to accommodate changes in workload demand, allowing for seamless scalability without manual intervention</a:t>
            </a:r>
          </a:p>
          <a:p>
            <a:pPr lvl="0" algn="just">
              <a:lnSpc>
                <a:spcPct val="110000"/>
              </a:lnSpc>
            </a:pPr>
            <a:r>
              <a:rPr lang="en-US" sz="1600" dirty="0"/>
              <a:t>Databricks Runtime optimizes performance with built-in optimizations, caching, and tuning for various workloads, resulting in faster processing times</a:t>
            </a:r>
          </a:p>
        </p:txBody>
      </p:sp>
    </p:spTree>
    <p:extLst>
      <p:ext uri="{BB962C8B-B14F-4D97-AF65-F5344CB8AC3E}">
        <p14:creationId xmlns:p14="http://schemas.microsoft.com/office/powerpoint/2010/main" val="779744570"/>
      </p:ext>
    </p:extLst>
  </p:cSld>
  <p:clrMapOvr>
    <a:masterClrMapping/>
  </p:clrMapOvr>
</p:sld>
</file>

<file path=ppt/theme/theme1.xml><?xml version="1.0" encoding="utf-8"?>
<a:theme xmlns:a="http://schemas.openxmlformats.org/drawingml/2006/main" name="CitationVTI">
  <a:themeElements>
    <a:clrScheme name="AnalogousFromRegularSeed_2SEEDS">
      <a:dk1>
        <a:srgbClr val="000000"/>
      </a:dk1>
      <a:lt1>
        <a:srgbClr val="FFFFFF"/>
      </a:lt1>
      <a:dk2>
        <a:srgbClr val="2B3A21"/>
      </a:dk2>
      <a:lt2>
        <a:srgbClr val="E2E8E5"/>
      </a:lt2>
      <a:accent1>
        <a:srgbClr val="B13B6F"/>
      </a:accent1>
      <a:accent2>
        <a:srgbClr val="C34DB2"/>
      </a:accent2>
      <a:accent3>
        <a:srgbClr val="C34D4F"/>
      </a:accent3>
      <a:accent4>
        <a:srgbClr val="7FB13B"/>
      </a:accent4>
      <a:accent5>
        <a:srgbClr val="5AB748"/>
      </a:accent5>
      <a:accent6>
        <a:srgbClr val="3BB159"/>
      </a:accent6>
      <a:hlink>
        <a:srgbClr val="319569"/>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18</TotalTime>
  <Words>565</Words>
  <Application>Microsoft Office PowerPoint</Application>
  <PresentationFormat>Widescreen</PresentationFormat>
  <Paragraphs>78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Grandview</vt:lpstr>
      <vt:lpstr>Grandview Display</vt:lpstr>
      <vt:lpstr>CitationVTI</vt:lpstr>
      <vt:lpstr>Large Scale  Data Processing</vt:lpstr>
      <vt:lpstr>Project Overview</vt:lpstr>
      <vt:lpstr>About Project</vt:lpstr>
      <vt:lpstr>Architectural Diagram</vt:lpstr>
      <vt:lpstr>Requirements of the projects</vt:lpstr>
      <vt:lpstr>PowerPoint Presentation</vt:lpstr>
      <vt:lpstr>PowerPoint Presentation</vt:lpstr>
      <vt:lpstr>ETL Operations</vt:lpstr>
      <vt:lpstr>Scalability with Databricks Clusters</vt:lpstr>
      <vt:lpstr>Azure Resources  Used for  this Project</vt:lpstr>
      <vt:lpstr>How It works</vt:lpstr>
      <vt:lpstr>Setting Up Azure Databricks  Environment</vt:lpstr>
      <vt:lpstr> Developing PySpark Notebook </vt:lpstr>
      <vt:lpstr>Create Cluster and Connecting to notebook</vt:lpstr>
      <vt:lpstr>Importing Necessary libraries and Creating Spark Session</vt:lpstr>
      <vt:lpstr>Extracting Data from  Source storage</vt:lpstr>
      <vt:lpstr>PowerPoint Presentation</vt:lpstr>
      <vt:lpstr>Transforming the raw data </vt:lpstr>
      <vt:lpstr>PowerPoint Presentation</vt:lpstr>
      <vt:lpstr>PowerPoint Presentation</vt:lpstr>
      <vt:lpstr>PowerPoint Presentation</vt:lpstr>
      <vt:lpstr>PowerPoint Presentation</vt:lpstr>
      <vt:lpstr>PowerPoint Presentation</vt:lpstr>
      <vt:lpstr>PowerPoint Presentation</vt:lpstr>
      <vt:lpstr>Loading Data into Sink Storage  </vt:lpstr>
      <vt:lpstr>PowerPoint Presentation</vt:lpstr>
      <vt:lpstr>PowerPoint Presentation</vt:lpstr>
      <vt:lpstr>PowerPoint Presentation</vt:lpstr>
      <vt:lpstr>Unmounting the Source  and Sink storage    </vt:lpstr>
      <vt:lpstr> Raw Data </vt:lpstr>
      <vt:lpstr>PowerPoint Presentation</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LAAIQ ROSHAN SHAIK</cp:lastModifiedBy>
  <cp:revision>497</cp:revision>
  <dcterms:created xsi:type="dcterms:W3CDTF">2024-02-27T05:59:43Z</dcterms:created>
  <dcterms:modified xsi:type="dcterms:W3CDTF">2024-02-27T14:07:26Z</dcterms:modified>
</cp:coreProperties>
</file>