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4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F35B-949F-4321-8025-0E005DEFD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824" y="195942"/>
            <a:ext cx="10559597" cy="2971801"/>
          </a:xfrm>
        </p:spPr>
        <p:txBody>
          <a:bodyPr>
            <a:normAutofit/>
          </a:bodyPr>
          <a:lstStyle/>
          <a:p>
            <a:r>
              <a:rPr lang="en-IN" sz="6000" b="1" u="sng" dirty="0">
                <a:solidFill>
                  <a:schemeClr val="bg1"/>
                </a:solidFill>
              </a:rPr>
              <a:t>Owl-M_  </a:t>
            </a:r>
            <a:br>
              <a:rPr lang="en-IN" sz="6000" b="1" u="sng" dirty="0">
                <a:solidFill>
                  <a:schemeClr val="bg1"/>
                </a:solidFill>
              </a:rPr>
            </a:br>
            <a:r>
              <a:rPr lang="en-IN" sz="6000" b="1" u="sng" dirty="0" err="1">
                <a:solidFill>
                  <a:schemeClr val="bg1"/>
                </a:solidFill>
              </a:rPr>
              <a:t>A_Material</a:t>
            </a:r>
            <a:r>
              <a:rPr lang="en-IN" sz="6000" b="1" u="sng" dirty="0">
                <a:solidFill>
                  <a:schemeClr val="bg1"/>
                </a:solidFill>
              </a:rPr>
              <a:t>  study app</a:t>
            </a:r>
            <a:endParaRPr lang="en-IN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20DF5-1E25-43E1-BA79-6F72B2A7E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4726" y="3941838"/>
            <a:ext cx="5868988" cy="301413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Presented by 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S.Roshan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kumar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L.Sanjay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T.Sakthivel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S.Sangavi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1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1FE40-1CCE-4815-94B6-8222B5BF1163}"/>
              </a:ext>
            </a:extLst>
          </p:cNvPr>
          <p:cNvSpPr/>
          <p:nvPr/>
        </p:nvSpPr>
        <p:spPr>
          <a:xfrm>
            <a:off x="45720" y="0"/>
            <a:ext cx="1214628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if (</a:t>
            </a:r>
            <a:r>
              <a:rPr lang="en-IN" dirty="0" err="1"/>
              <a:t>error.isNotEmpty</a:t>
            </a:r>
            <a:r>
              <a:rPr lang="en-IN" dirty="0"/>
              <a:t>()) {</a:t>
            </a:r>
          </a:p>
          <a:p>
            <a:r>
              <a:rPr lang="en-IN" dirty="0"/>
              <a:t>            Text(</a:t>
            </a:r>
          </a:p>
          <a:p>
            <a:r>
              <a:rPr lang="en-IN" dirty="0"/>
              <a:t>                text = error,</a:t>
            </a:r>
          </a:p>
          <a:p>
            <a:r>
              <a:rPr lang="en-IN" dirty="0"/>
              <a:t>                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MaterialTheme.colors.error</a:t>
            </a:r>
            <a:r>
              <a:rPr lang="en-IN" dirty="0"/>
              <a:t>,</a:t>
            </a:r>
          </a:p>
          <a:p>
            <a:r>
              <a:rPr lang="en-IN" dirty="0"/>
              <a:t>                modifier = </a:t>
            </a:r>
            <a:r>
              <a:rPr lang="en-IN" dirty="0" err="1"/>
              <a:t>Modifier.padding</a:t>
            </a:r>
            <a:r>
              <a:rPr lang="en-IN" dirty="0"/>
              <a:t>(vertical = 16.dp)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}</a:t>
            </a:r>
          </a:p>
          <a:p>
            <a:endParaRPr lang="en-IN" dirty="0"/>
          </a:p>
          <a:p>
            <a:r>
              <a:rPr lang="en-IN" dirty="0"/>
              <a:t>        Button(</a:t>
            </a:r>
          </a:p>
          <a:p>
            <a:r>
              <a:rPr lang="en-IN" dirty="0"/>
              <a:t>            </a:t>
            </a:r>
            <a:r>
              <a:rPr lang="en-IN" dirty="0" err="1"/>
              <a:t>onClick</a:t>
            </a:r>
            <a:r>
              <a:rPr lang="en-IN" dirty="0"/>
              <a:t> = {</a:t>
            </a:r>
          </a:p>
          <a:p>
            <a:r>
              <a:rPr lang="en-IN" dirty="0"/>
              <a:t>                if (</a:t>
            </a:r>
            <a:r>
              <a:rPr lang="en-IN" dirty="0" err="1"/>
              <a:t>username.isNotEmpty</a:t>
            </a:r>
            <a:r>
              <a:rPr lang="en-IN" dirty="0"/>
              <a:t>() &amp;&amp; </a:t>
            </a:r>
            <a:r>
              <a:rPr lang="en-IN" dirty="0" err="1"/>
              <a:t>password.isNotEmpty</a:t>
            </a:r>
            <a:r>
              <a:rPr lang="en-IN" dirty="0"/>
              <a:t>())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val</a:t>
            </a:r>
            <a:r>
              <a:rPr lang="en-IN" dirty="0"/>
              <a:t> user = </a:t>
            </a:r>
            <a:r>
              <a:rPr lang="en-IN" dirty="0" err="1"/>
              <a:t>databaseHelper.getUserByUsername</a:t>
            </a:r>
            <a:r>
              <a:rPr lang="en-IN" dirty="0"/>
              <a:t>(username)</a:t>
            </a:r>
          </a:p>
          <a:p>
            <a:r>
              <a:rPr lang="en-IN" dirty="0"/>
              <a:t>                    if (user != null &amp;&amp; </a:t>
            </a:r>
            <a:r>
              <a:rPr lang="en-IN" dirty="0" err="1"/>
              <a:t>user.password</a:t>
            </a:r>
            <a:r>
              <a:rPr lang="en-IN" dirty="0"/>
              <a:t> == password) {</a:t>
            </a:r>
          </a:p>
          <a:p>
            <a:r>
              <a:rPr lang="en-IN" dirty="0"/>
              <a:t>                        error = "Successfully log in"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        Intent(</a:t>
            </a:r>
          </a:p>
          <a:p>
            <a:r>
              <a:rPr lang="en-IN" dirty="0"/>
              <a:t>                                context,</a:t>
            </a:r>
          </a:p>
          <a:p>
            <a:r>
              <a:rPr lang="en-IN" dirty="0"/>
              <a:t>                                </a:t>
            </a:r>
            <a:r>
              <a:rPr lang="en-IN" dirty="0" err="1"/>
              <a:t>MainActivity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    )</a:t>
            </a:r>
          </a:p>
          <a:p>
            <a:r>
              <a:rPr lang="en-IN" dirty="0"/>
              <a:t>                        )</a:t>
            </a:r>
          </a:p>
          <a:p>
            <a:r>
              <a:rPr lang="en-IN" dirty="0"/>
              <a:t>                        //</a:t>
            </a:r>
            <a:r>
              <a:rPr lang="en-IN" dirty="0" err="1"/>
              <a:t>onLoginSuccess</a:t>
            </a:r>
            <a:r>
              <a:rPr lang="en-IN" dirty="0"/>
              <a:t>()</a:t>
            </a:r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    else {</a:t>
            </a:r>
          </a:p>
          <a:p>
            <a:r>
              <a:rPr lang="en-IN" dirty="0"/>
              <a:t>                        error =  "Invalid username or password"</a:t>
            </a:r>
          </a:p>
          <a:p>
            <a:r>
              <a:rPr lang="en-IN" dirty="0"/>
              <a:t>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49295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5B2E70-628D-4E02-8866-3D3CE563BEDF}"/>
              </a:ext>
            </a:extLst>
          </p:cNvPr>
          <p:cNvSpPr/>
          <p:nvPr/>
        </p:nvSpPr>
        <p:spPr>
          <a:xfrm>
            <a:off x="746760" y="197346"/>
            <a:ext cx="966216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Row {</a:t>
            </a:r>
          </a:p>
          <a:p>
            <a:r>
              <a:rPr lang="en-IN" dirty="0"/>
              <a:t>            </a:t>
            </a:r>
            <a:r>
              <a:rPr lang="en-IN" dirty="0" err="1"/>
              <a:t>TextButton</a:t>
            </a:r>
            <a:r>
              <a:rPr lang="en-IN" dirty="0"/>
              <a:t>(</a:t>
            </a:r>
            <a:r>
              <a:rPr lang="en-IN" dirty="0" err="1"/>
              <a:t>onClick</a:t>
            </a:r>
            <a:r>
              <a:rPr lang="en-IN" dirty="0"/>
              <a:t> = {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Intent(</a:t>
            </a:r>
          </a:p>
          <a:p>
            <a:r>
              <a:rPr lang="en-IN" dirty="0"/>
              <a:t>                    context,</a:t>
            </a:r>
          </a:p>
          <a:p>
            <a:r>
              <a:rPr lang="en-IN" dirty="0"/>
              <a:t>                    </a:t>
            </a:r>
            <a:r>
              <a:rPr lang="en-IN" dirty="0" err="1"/>
              <a:t>RegisterActivity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)</a:t>
            </a:r>
          </a:p>
          <a:p>
            <a:r>
              <a:rPr lang="en-IN" dirty="0"/>
              <a:t>            )}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    { Text(text = "Register") }</a:t>
            </a:r>
          </a:p>
          <a:p>
            <a:r>
              <a:rPr lang="en-IN" dirty="0"/>
              <a:t>            </a:t>
            </a:r>
            <a:r>
              <a:rPr lang="en-IN" dirty="0" err="1"/>
              <a:t>TextButton</a:t>
            </a:r>
            <a:r>
              <a:rPr lang="en-IN" dirty="0"/>
              <a:t>(</a:t>
            </a:r>
            <a:r>
              <a:rPr lang="en-IN" dirty="0" err="1"/>
              <a:t>onClick</a:t>
            </a:r>
            <a:r>
              <a:rPr lang="en-IN" dirty="0"/>
              <a:t> = {</a:t>
            </a:r>
          </a:p>
          <a:p>
            <a:r>
              <a:rPr lang="en-IN" dirty="0"/>
              <a:t>            })</a:t>
            </a:r>
          </a:p>
          <a:p>
            <a:endParaRPr lang="en-IN" dirty="0"/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Spacer(modifier = </a:t>
            </a:r>
            <a:r>
              <a:rPr lang="en-IN" dirty="0" err="1"/>
              <a:t>Modifier.width</a:t>
            </a:r>
            <a:r>
              <a:rPr lang="en-IN" dirty="0"/>
              <a:t>(60.dp))</a:t>
            </a:r>
          </a:p>
          <a:p>
            <a:r>
              <a:rPr lang="en-IN" dirty="0"/>
              <a:t>                Text(text = "Forget password?")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private fun </a:t>
            </a:r>
            <a:r>
              <a:rPr lang="en-IN" dirty="0" err="1"/>
              <a:t>startMainPage</a:t>
            </a:r>
            <a:r>
              <a:rPr lang="en-IN" dirty="0"/>
              <a:t>(context: Context) {</a:t>
            </a:r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intent = Intent(context, </a:t>
            </a:r>
            <a:r>
              <a:rPr lang="en-IN" dirty="0" err="1"/>
              <a:t>MainActivity</a:t>
            </a:r>
            <a:r>
              <a:rPr lang="en-IN" dirty="0"/>
              <a:t>::class.java)</a:t>
            </a:r>
          </a:p>
          <a:p>
            <a:r>
              <a:rPr lang="en-IN" dirty="0"/>
              <a:t>    </a:t>
            </a:r>
            <a:r>
              <a:rPr lang="en-IN" dirty="0" err="1"/>
              <a:t>ContextCompat.startActivity</a:t>
            </a:r>
            <a:r>
              <a:rPr lang="en-IN" dirty="0"/>
              <a:t>(context, intent, null)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8082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372B36-988A-473A-B3BE-07344D0BE69B}"/>
              </a:ext>
            </a:extLst>
          </p:cNvPr>
          <p:cNvSpPr/>
          <p:nvPr/>
        </p:nvSpPr>
        <p:spPr>
          <a:xfrm>
            <a:off x="762000" y="0"/>
            <a:ext cx="996696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android.content.Context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android.content.Intent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android.os.Bundle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androidx.activity.ComponentActivity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androidx.activity.compose.setContent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androidx.compose.foundation.Image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androidx.compose.foundation.clickable</a:t>
            </a:r>
            <a:endParaRPr lang="en-IN" dirty="0"/>
          </a:p>
          <a:p>
            <a:r>
              <a:rPr lang="en-IN" dirty="0"/>
              <a:t>import androidx.compose.foundation.layout.*</a:t>
            </a:r>
          </a:p>
          <a:p>
            <a:r>
              <a:rPr lang="en-IN" dirty="0"/>
              <a:t>import </a:t>
            </a:r>
            <a:r>
              <a:rPr lang="en-IN" dirty="0" err="1"/>
              <a:t>androidx.compose.foundation.rememberScrollState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androidx.compose.foundation.verticalScroll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androidx.compose.material.Card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androidx.compose.material.Text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androidx.compose.runtime.Composable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androidx.compose.ui.Alignment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androidx.compose.ui.Modifier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androidx.compose.ui.draw.scale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androidx.compose.ui.graphics.Color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androidx.compose.ui.res.painterResource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androidx.compose.ui.res.stringResource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androidx.compose.ui.text.font.FontWeight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androidx.compose.ui.text.style.TextAlign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androidx.compose.ui.unit.dp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androidx.compose.ui.unit.sp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573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46E620-6893-48F2-866F-A34C213C6904}"/>
              </a:ext>
            </a:extLst>
          </p:cNvPr>
          <p:cNvSpPr/>
          <p:nvPr/>
        </p:nvSpPr>
        <p:spPr>
          <a:xfrm>
            <a:off x="320842" y="155606"/>
            <a:ext cx="1150219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            modifier = Modifier</a:t>
            </a:r>
          </a:p>
          <a:p>
            <a:r>
              <a:rPr lang="en-IN" dirty="0"/>
              <a:t>                .</a:t>
            </a:r>
            <a:r>
              <a:rPr lang="en-IN" dirty="0" err="1"/>
              <a:t>fillMaxWidth</a:t>
            </a:r>
            <a:r>
              <a:rPr lang="en-IN" dirty="0"/>
              <a:t>()</a:t>
            </a:r>
          </a:p>
          <a:p>
            <a:r>
              <a:rPr lang="en-IN" dirty="0"/>
              <a:t>                .height(250.dp)</a:t>
            </a:r>
          </a:p>
          <a:p>
            <a:r>
              <a:rPr lang="en-IN" dirty="0"/>
              <a:t>                .clickable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    Intent(context, MainActivity2::class.java)</a:t>
            </a:r>
          </a:p>
          <a:p>
            <a:endParaRPr lang="en-IN" dirty="0"/>
          </a:p>
          <a:p>
            <a:r>
              <a:rPr lang="en-IN" dirty="0"/>
              <a:t>                    )</a:t>
            </a:r>
          </a:p>
          <a:p>
            <a:r>
              <a:rPr lang="en-IN" dirty="0"/>
              <a:t>                },</a:t>
            </a:r>
          </a:p>
          <a:p>
            <a:r>
              <a:rPr lang="en-IN" dirty="0"/>
              <a:t>            elevation = 8.dp</a:t>
            </a:r>
          </a:p>
          <a:p>
            <a:r>
              <a:rPr lang="en-IN" dirty="0"/>
              <a:t>        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Column(</a:t>
            </a:r>
          </a:p>
          <a:p>
            <a:r>
              <a:rPr lang="en-IN" dirty="0"/>
              <a:t>                </a:t>
            </a:r>
            <a:r>
              <a:rPr lang="en-IN" dirty="0" err="1"/>
              <a:t>horizontalAlignment</a:t>
            </a:r>
            <a:r>
              <a:rPr lang="en-IN" dirty="0"/>
              <a:t> = </a:t>
            </a:r>
            <a:r>
              <a:rPr lang="en-IN" dirty="0" err="1"/>
              <a:t>Alignment.CenterHorizontally</a:t>
            </a:r>
            <a:endParaRPr lang="en-IN" dirty="0"/>
          </a:p>
          <a:p>
            <a:r>
              <a:rPr lang="en-IN" dirty="0"/>
              <a:t>            ) {</a:t>
            </a:r>
          </a:p>
          <a:p>
            <a:r>
              <a:rPr lang="en-IN" dirty="0"/>
              <a:t>                Image(</a:t>
            </a:r>
          </a:p>
          <a:p>
            <a:r>
              <a:rPr lang="en-IN" dirty="0"/>
              <a:t>                    </a:t>
            </a:r>
            <a:r>
              <a:rPr lang="en-IN" dirty="0" err="1"/>
              <a:t>painterResource</a:t>
            </a:r>
            <a:r>
              <a:rPr lang="en-IN" dirty="0"/>
              <a:t>(id = R.drawable.img_1), </a:t>
            </a:r>
            <a:r>
              <a:rPr lang="en-IN" dirty="0" err="1"/>
              <a:t>contentDescription</a:t>
            </a:r>
            <a:r>
              <a:rPr lang="en-IN" dirty="0"/>
              <a:t> = "",</a:t>
            </a:r>
          </a:p>
          <a:p>
            <a:r>
              <a:rPr lang="en-IN" dirty="0"/>
              <a:t>                    modifier = Modifier</a:t>
            </a:r>
          </a:p>
          <a:p>
            <a:r>
              <a:rPr lang="en-IN" dirty="0"/>
              <a:t>                        .height(150.dp)</a:t>
            </a:r>
          </a:p>
          <a:p>
            <a:r>
              <a:rPr lang="en-IN" dirty="0"/>
              <a:t>                        .scale(</a:t>
            </a:r>
            <a:r>
              <a:rPr lang="en-IN" dirty="0" err="1"/>
              <a:t>scaleX</a:t>
            </a:r>
            <a:r>
              <a:rPr lang="en-IN" dirty="0"/>
              <a:t> = 1.2F, </a:t>
            </a:r>
            <a:r>
              <a:rPr lang="en-IN" dirty="0" err="1"/>
              <a:t>scaleY</a:t>
            </a:r>
            <a:r>
              <a:rPr lang="en-IN" dirty="0"/>
              <a:t> = 1F)</a:t>
            </a:r>
          </a:p>
          <a:p>
            <a:r>
              <a:rPr lang="en-IN" dirty="0"/>
              <a:t>                )</a:t>
            </a:r>
          </a:p>
          <a:p>
            <a:r>
              <a:rPr lang="en-IN" dirty="0"/>
              <a:t>                Text(text = </a:t>
            </a:r>
            <a:r>
              <a:rPr lang="en-IN" dirty="0" err="1"/>
              <a:t>stringResource</a:t>
            </a:r>
            <a:r>
              <a:rPr lang="en-IN" dirty="0"/>
              <a:t>(id = R.string.course1),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Color</a:t>
            </a:r>
            <a:r>
              <a:rPr lang="en-IN" dirty="0"/>
              <a:t>(0xFFFFA500),</a:t>
            </a:r>
          </a:p>
          <a:p>
            <a:r>
              <a:rPr lang="en-IN" dirty="0"/>
              <a:t>                    </a:t>
            </a:r>
            <a:r>
              <a:rPr lang="en-IN" dirty="0" err="1"/>
              <a:t>fontSize</a:t>
            </a:r>
            <a:r>
              <a:rPr lang="en-IN" dirty="0"/>
              <a:t> = 16.sp)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1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E33623-35A2-4F20-83C3-9E600C06707E}"/>
              </a:ext>
            </a:extLst>
          </p:cNvPr>
          <p:cNvSpPr/>
          <p:nvPr/>
        </p:nvSpPr>
        <p:spPr>
          <a:xfrm>
            <a:off x="385011" y="394692"/>
            <a:ext cx="1260909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Card(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</a:t>
            </a:r>
            <a:r>
              <a:rPr lang="en-IN" dirty="0" err="1"/>
              <a:t>fillMaxWidth</a:t>
            </a:r>
            <a:r>
              <a:rPr lang="en-IN" dirty="0"/>
              <a:t>()</a:t>
            </a:r>
          </a:p>
          <a:p>
            <a:r>
              <a:rPr lang="en-IN" dirty="0"/>
              <a:t>                .height(250.dp)</a:t>
            </a:r>
          </a:p>
          <a:p>
            <a:r>
              <a:rPr lang="en-IN" dirty="0"/>
              <a:t>                .clickable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    Intent(context, MainActivity5::</a:t>
            </a:r>
            <a:r>
              <a:rPr lang="en-IN" dirty="0" err="1"/>
              <a:t>class.ja</a:t>
            </a:r>
            <a:endParaRPr lang="en-IN" dirty="0"/>
          </a:p>
          <a:p>
            <a:r>
              <a:rPr lang="en-IN" dirty="0"/>
              <a:t>                Image(</a:t>
            </a:r>
          </a:p>
          <a:p>
            <a:r>
              <a:rPr lang="en-IN" dirty="0"/>
              <a:t>                    </a:t>
            </a:r>
            <a:r>
              <a:rPr lang="en-IN" dirty="0" err="1"/>
              <a:t>painterResource</a:t>
            </a:r>
            <a:r>
              <a:rPr lang="en-IN" dirty="0"/>
              <a:t>(id = R.drawable.img_4), </a:t>
            </a:r>
            <a:r>
              <a:rPr lang="en-IN" dirty="0" err="1"/>
              <a:t>contentDescription</a:t>
            </a:r>
            <a:r>
              <a:rPr lang="en-IN" dirty="0"/>
              <a:t> = "",</a:t>
            </a:r>
          </a:p>
          <a:p>
            <a:r>
              <a:rPr lang="en-IN" dirty="0"/>
              <a:t>                    modifier = Modifier</a:t>
            </a:r>
          </a:p>
          <a:p>
            <a:r>
              <a:rPr lang="en-IN" dirty="0"/>
              <a:t>                        .height(150.dp)</a:t>
            </a:r>
          </a:p>
          <a:p>
            <a:r>
              <a:rPr lang="en-IN" dirty="0"/>
              <a:t>                        .scale(</a:t>
            </a:r>
            <a:r>
              <a:rPr lang="en-IN" dirty="0" err="1"/>
              <a:t>scaleX</a:t>
            </a:r>
            <a:r>
              <a:rPr lang="en-IN" dirty="0"/>
              <a:t> = 1.2F, </a:t>
            </a:r>
            <a:r>
              <a:rPr lang="en-IN" dirty="0" err="1"/>
              <a:t>scaleY</a:t>
            </a:r>
            <a:r>
              <a:rPr lang="en-IN" dirty="0"/>
              <a:t> = 1F)</a:t>
            </a:r>
          </a:p>
          <a:p>
            <a:r>
              <a:rPr lang="en-IN" dirty="0"/>
              <a:t>                )</a:t>
            </a:r>
          </a:p>
          <a:p>
            <a:r>
              <a:rPr lang="en-IN" dirty="0"/>
              <a:t>                Text(text = </a:t>
            </a:r>
            <a:r>
              <a:rPr lang="en-IN" dirty="0" err="1"/>
              <a:t>stringResource</a:t>
            </a:r>
            <a:r>
              <a:rPr lang="en-IN" dirty="0"/>
              <a:t>(id = R.string.course4),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Color</a:t>
            </a:r>
            <a:r>
              <a:rPr lang="en-IN" dirty="0"/>
              <a:t>(0xFFFFA500),</a:t>
            </a:r>
          </a:p>
          <a:p>
            <a:r>
              <a:rPr lang="en-IN" dirty="0"/>
              <a:t>                    </a:t>
            </a:r>
            <a:r>
              <a:rPr lang="en-IN" dirty="0" err="1"/>
              <a:t>fontSize</a:t>
            </a:r>
            <a:r>
              <a:rPr lang="en-IN" dirty="0"/>
              <a:t> = 16.sp)</a:t>
            </a:r>
          </a:p>
          <a:p>
            <a:endParaRPr lang="en-IN" dirty="0"/>
          </a:p>
          <a:p>
            <a:r>
              <a:rPr lang="en-IN" dirty="0"/>
              <a:t>                Text(</a:t>
            </a:r>
          </a:p>
          <a:p>
            <a:r>
              <a:rPr lang="en-IN" dirty="0"/>
              <a:t>                    text = </a:t>
            </a:r>
            <a:r>
              <a:rPr lang="en-IN" dirty="0" err="1"/>
              <a:t>stringResource</a:t>
            </a:r>
            <a:r>
              <a:rPr lang="en-IN" dirty="0"/>
              <a:t>(id = R.string.topic4),</a:t>
            </a:r>
          </a:p>
          <a:p>
            <a:r>
              <a:rPr lang="en-IN" dirty="0"/>
              <a:t>                    </a:t>
            </a:r>
            <a:r>
              <a:rPr lang="en-IN" dirty="0" err="1"/>
              <a:t>fontWeight</a:t>
            </a:r>
            <a:r>
              <a:rPr lang="en-IN" dirty="0"/>
              <a:t> = </a:t>
            </a:r>
            <a:r>
              <a:rPr lang="en-IN" dirty="0" err="1"/>
              <a:t>FontWeight.Bold</a:t>
            </a:r>
            <a:r>
              <a:rPr lang="en-IN" dirty="0"/>
              <a:t>,</a:t>
            </a:r>
          </a:p>
          <a:p>
            <a:r>
              <a:rPr lang="en-IN" dirty="0"/>
              <a:t>                    </a:t>
            </a:r>
            <a:r>
              <a:rPr lang="en-IN" dirty="0" err="1"/>
              <a:t>fontSize</a:t>
            </a:r>
            <a:r>
              <a:rPr lang="en-IN" dirty="0"/>
              <a:t> = 20.sp,</a:t>
            </a:r>
          </a:p>
          <a:p>
            <a:r>
              <a:rPr lang="en-IN" dirty="0"/>
              <a:t>                    </a:t>
            </a:r>
            <a:r>
              <a:rPr lang="en-IN" dirty="0" err="1"/>
              <a:t>textAlign</a:t>
            </a:r>
            <a:r>
              <a:rPr lang="en-IN" dirty="0"/>
              <a:t> = </a:t>
            </a:r>
            <a:r>
              <a:rPr lang="en-IN" dirty="0" err="1"/>
              <a:t>TextAlign.Center</a:t>
            </a:r>
            <a:r>
              <a:rPr lang="en-IN" dirty="0"/>
              <a:t>,</a:t>
            </a:r>
          </a:p>
          <a:p>
            <a:r>
              <a:rPr lang="en-IN" dirty="0"/>
              <a:t>                )</a:t>
            </a:r>
          </a:p>
          <a:p>
            <a:r>
              <a:rPr lang="en-IN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4578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DBD5A-786F-4C9C-8FF9-2A98AF07C532}"/>
              </a:ext>
            </a:extLst>
          </p:cNvPr>
          <p:cNvSpPr/>
          <p:nvPr/>
        </p:nvSpPr>
        <p:spPr>
          <a:xfrm>
            <a:off x="609599" y="197346"/>
            <a:ext cx="1050757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class MainActivity2 : </a:t>
            </a:r>
            <a:r>
              <a:rPr lang="en-IN" dirty="0" err="1"/>
              <a:t>ComponentActivity</a:t>
            </a:r>
            <a:r>
              <a:rPr lang="en-IN" dirty="0"/>
              <a:t>() {</a:t>
            </a:r>
          </a:p>
          <a:p>
            <a:r>
              <a:rPr lang="en-IN" dirty="0"/>
              <a:t>    override fun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: Bundle?) {</a:t>
            </a:r>
          </a:p>
          <a:p>
            <a:r>
              <a:rPr lang="en-IN" dirty="0"/>
              <a:t>        </a:t>
            </a:r>
            <a:r>
              <a:rPr lang="en-IN" dirty="0" err="1"/>
              <a:t>super.onCreate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setContent</a:t>
            </a:r>
            <a:r>
              <a:rPr lang="en-IN" dirty="0"/>
              <a:t> {</a:t>
            </a:r>
          </a:p>
          <a:p>
            <a:r>
              <a:rPr lang="en-IN" dirty="0"/>
              <a:t>            Greeting()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@Composable</a:t>
            </a:r>
          </a:p>
          <a:p>
            <a:r>
              <a:rPr lang="en-IN" dirty="0"/>
              <a:t>fun Greeting() {</a:t>
            </a:r>
          </a:p>
          <a:p>
            <a:r>
              <a:rPr lang="en-IN" dirty="0"/>
              <a:t>    Column(</a:t>
            </a:r>
          </a:p>
          <a:p>
            <a:r>
              <a:rPr lang="en-IN" dirty="0"/>
              <a:t>        modifier = </a:t>
            </a:r>
            <a:r>
              <a:rPr lang="en-IN" dirty="0" err="1"/>
              <a:t>Modifier.padding</a:t>
            </a:r>
            <a:r>
              <a:rPr lang="en-IN" dirty="0"/>
              <a:t>(start = 26.dp, end = 26.dp, bottom = 26.dp)</a:t>
            </a:r>
          </a:p>
          <a:p>
            <a:r>
              <a:rPr lang="en-IN" dirty="0"/>
              <a:t>            .</a:t>
            </a:r>
            <a:r>
              <a:rPr lang="en-IN" dirty="0" err="1"/>
              <a:t>verticalScroll</a:t>
            </a:r>
            <a:r>
              <a:rPr lang="en-IN" dirty="0"/>
              <a:t>(</a:t>
            </a:r>
            <a:r>
              <a:rPr lang="en-IN" dirty="0" err="1"/>
              <a:t>rememberScrollState</a:t>
            </a:r>
            <a:r>
              <a:rPr lang="en-IN" dirty="0"/>
              <a:t>())</a:t>
            </a:r>
          </a:p>
          <a:p>
            <a:r>
              <a:rPr lang="en-IN" dirty="0"/>
              <a:t>            .background(</a:t>
            </a:r>
            <a:r>
              <a:rPr lang="en-IN" dirty="0" err="1"/>
              <a:t>Color.White</a:t>
            </a:r>
            <a:r>
              <a:rPr lang="en-IN" dirty="0"/>
              <a:t>),</a:t>
            </a:r>
          </a:p>
          <a:p>
            <a:r>
              <a:rPr lang="en-IN" dirty="0"/>
              <a:t>        </a:t>
            </a:r>
            <a:r>
              <a:rPr lang="en-IN" dirty="0" err="1"/>
              <a:t>verticalArrangement</a:t>
            </a:r>
            <a:r>
              <a:rPr lang="en-IN" dirty="0"/>
              <a:t> = </a:t>
            </a:r>
            <a:r>
              <a:rPr lang="en-IN" dirty="0" err="1"/>
              <a:t>Arrangement.Top</a:t>
            </a:r>
            <a:endParaRPr lang="en-IN" dirty="0"/>
          </a:p>
          <a:p>
            <a:r>
              <a:rPr lang="en-IN" dirty="0"/>
              <a:t>    ) {</a:t>
            </a:r>
          </a:p>
          <a:p>
            <a:endParaRPr lang="en-IN" dirty="0"/>
          </a:p>
          <a:p>
            <a:r>
              <a:rPr lang="en-IN" dirty="0"/>
              <a:t>        Image(</a:t>
            </a:r>
          </a:p>
          <a:p>
            <a:r>
              <a:rPr lang="en-IN" dirty="0"/>
              <a:t>            </a:t>
            </a:r>
            <a:r>
              <a:rPr lang="en-IN" dirty="0" err="1"/>
              <a:t>painterResource</a:t>
            </a:r>
            <a:r>
              <a:rPr lang="en-IN" dirty="0"/>
              <a:t>(id = R.drawable.img_1),</a:t>
            </a:r>
          </a:p>
          <a:p>
            <a:r>
              <a:rPr lang="en-IN" dirty="0"/>
              <a:t>            </a:t>
            </a:r>
            <a:r>
              <a:rPr lang="en-IN" dirty="0" err="1"/>
              <a:t>contentDescription</a:t>
            </a:r>
            <a:r>
              <a:rPr lang="en-IN" dirty="0"/>
              <a:t> = "",</a:t>
            </a:r>
          </a:p>
          <a:p>
            <a:r>
              <a:rPr lang="en-IN" dirty="0"/>
              <a:t>            modifier = </a:t>
            </a:r>
            <a:r>
              <a:rPr lang="en-IN" dirty="0" err="1"/>
              <a:t>Modifier.align</a:t>
            </a:r>
            <a:r>
              <a:rPr lang="en-IN" dirty="0"/>
              <a:t>(</a:t>
            </a:r>
            <a:r>
              <a:rPr lang="en-IN" dirty="0" err="1"/>
              <a:t>Alignment.CenterHorizontally</a:t>
            </a:r>
            <a:r>
              <a:rPr lang="en-IN" dirty="0"/>
              <a:t>)</a:t>
            </a:r>
          </a:p>
          <a:p>
            <a:r>
              <a:rPr lang="en-IN" dirty="0"/>
              <a:t>                .scale(</a:t>
            </a:r>
            <a:r>
              <a:rPr lang="en-IN" dirty="0" err="1"/>
              <a:t>scaleX</a:t>
            </a:r>
            <a:r>
              <a:rPr lang="en-IN" dirty="0"/>
              <a:t> = 1.5F, </a:t>
            </a:r>
            <a:r>
              <a:rPr lang="en-IN" dirty="0" err="1"/>
              <a:t>scaleY</a:t>
            </a:r>
            <a:r>
              <a:rPr lang="en-IN" dirty="0"/>
              <a:t> = 1.5F)</a:t>
            </a:r>
          </a:p>
          <a:p>
            <a:r>
              <a:rPr lang="en-IN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1564684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B26741-5634-4849-9057-22DC5B8B0B0A}"/>
              </a:ext>
            </a:extLst>
          </p:cNvPr>
          <p:cNvSpPr/>
          <p:nvPr/>
        </p:nvSpPr>
        <p:spPr>
          <a:xfrm>
            <a:off x="545432" y="-127780"/>
            <a:ext cx="1081237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(20.dp))</a:t>
            </a:r>
          </a:p>
          <a:p>
            <a:endParaRPr lang="en-IN" dirty="0"/>
          </a:p>
          <a:p>
            <a:r>
              <a:rPr lang="en-IN" dirty="0"/>
              <a:t>        Text(</a:t>
            </a:r>
          </a:p>
          <a:p>
            <a:r>
              <a:rPr lang="en-IN" dirty="0"/>
              <a:t>            text = </a:t>
            </a:r>
            <a:r>
              <a:rPr lang="en-IN" dirty="0" err="1"/>
              <a:t>stringResource</a:t>
            </a:r>
            <a:r>
              <a:rPr lang="en-IN" dirty="0"/>
              <a:t>(id = R.string.text2_1),</a:t>
            </a:r>
          </a:p>
          <a:p>
            <a:r>
              <a:rPr lang="en-IN" dirty="0"/>
              <a:t>            modifier = </a:t>
            </a:r>
            <a:r>
              <a:rPr lang="en-IN" dirty="0" err="1"/>
              <a:t>Modifier.align</a:t>
            </a:r>
            <a:r>
              <a:rPr lang="en-IN" dirty="0"/>
              <a:t>(</a:t>
            </a:r>
            <a:r>
              <a:rPr lang="en-IN" dirty="0" err="1"/>
              <a:t>Alignment.Start</a:t>
            </a:r>
            <a:r>
              <a:rPr lang="en-IN" dirty="0"/>
              <a:t>),</a:t>
            </a:r>
          </a:p>
          <a:p>
            <a:r>
              <a:rPr lang="en-IN" dirty="0"/>
              <a:t>            </a:t>
            </a:r>
            <a:r>
              <a:rPr lang="en-IN" dirty="0" err="1"/>
              <a:t>textAlign</a:t>
            </a:r>
            <a:r>
              <a:rPr lang="en-IN" dirty="0"/>
              <a:t> = </a:t>
            </a:r>
            <a:r>
              <a:rPr lang="en-IN" dirty="0" err="1"/>
              <a:t>TextAlign.Justify</a:t>
            </a:r>
            <a:r>
              <a:rPr lang="en-IN" dirty="0"/>
              <a:t>,</a:t>
            </a:r>
          </a:p>
          <a:p>
            <a:r>
              <a:rPr lang="en-IN" dirty="0"/>
              <a:t>            </a:t>
            </a:r>
            <a:r>
              <a:rPr lang="en-IN" dirty="0" err="1"/>
              <a:t>fontSize</a:t>
            </a:r>
            <a:r>
              <a:rPr lang="en-IN" dirty="0"/>
              <a:t> = 16.sp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(20.dp))</a:t>
            </a:r>
          </a:p>
          <a:p>
            <a:r>
              <a:rPr lang="en-IN" dirty="0"/>
              <a:t>        Text(</a:t>
            </a:r>
          </a:p>
          <a:p>
            <a:r>
              <a:rPr lang="en-IN" dirty="0"/>
              <a:t>            text = </a:t>
            </a:r>
            <a:r>
              <a:rPr lang="en-IN" dirty="0" err="1"/>
              <a:t>stringResource</a:t>
            </a:r>
            <a:r>
              <a:rPr lang="en-IN" dirty="0"/>
              <a:t>(id = R.string.subheading2_2),</a:t>
            </a:r>
          </a:p>
          <a:p>
            <a:r>
              <a:rPr lang="en-IN" dirty="0"/>
              <a:t>            modifier = </a:t>
            </a:r>
            <a:r>
              <a:rPr lang="en-IN" dirty="0" err="1"/>
              <a:t>Modifier.align</a:t>
            </a:r>
            <a:r>
              <a:rPr lang="en-IN" dirty="0"/>
              <a:t>(</a:t>
            </a:r>
            <a:r>
              <a:rPr lang="en-IN" dirty="0" err="1"/>
              <a:t>Alignment.Start</a:t>
            </a:r>
            <a:r>
              <a:rPr lang="en-IN" dirty="0"/>
              <a:t>),</a:t>
            </a:r>
          </a:p>
          <a:p>
            <a:r>
              <a:rPr lang="en-IN" dirty="0"/>
              <a:t>            </a:t>
            </a:r>
            <a:r>
              <a:rPr lang="en-IN" dirty="0" err="1"/>
              <a:t>fontSize</a:t>
            </a:r>
            <a:r>
              <a:rPr lang="en-IN" dirty="0"/>
              <a:t> = 20.sp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(20.dp))</a:t>
            </a:r>
          </a:p>
          <a:p>
            <a:endParaRPr lang="en-IN" dirty="0"/>
          </a:p>
          <a:p>
            <a:r>
              <a:rPr lang="en-IN" dirty="0"/>
              <a:t>        Text(</a:t>
            </a:r>
          </a:p>
          <a:p>
            <a:r>
              <a:rPr lang="en-IN" dirty="0"/>
              <a:t>            text = </a:t>
            </a:r>
            <a:r>
              <a:rPr lang="en-IN" dirty="0" err="1"/>
              <a:t>stringResource</a:t>
            </a:r>
            <a:r>
              <a:rPr lang="en-IN" dirty="0"/>
              <a:t>(id = R.string.text2_2),</a:t>
            </a:r>
          </a:p>
          <a:p>
            <a:r>
              <a:rPr lang="en-IN" dirty="0"/>
              <a:t>            modifier = </a:t>
            </a:r>
            <a:r>
              <a:rPr lang="en-IN" dirty="0" err="1"/>
              <a:t>Modifier.align</a:t>
            </a:r>
            <a:r>
              <a:rPr lang="en-IN" dirty="0"/>
              <a:t>(</a:t>
            </a:r>
            <a:r>
              <a:rPr lang="en-IN" dirty="0" err="1"/>
              <a:t>Alignment.Start</a:t>
            </a:r>
            <a:r>
              <a:rPr lang="en-IN" dirty="0"/>
              <a:t>),</a:t>
            </a:r>
          </a:p>
          <a:p>
            <a:r>
              <a:rPr lang="en-IN" dirty="0"/>
              <a:t>            </a:t>
            </a:r>
            <a:r>
              <a:rPr lang="en-IN" dirty="0" err="1"/>
              <a:t>textAlign</a:t>
            </a:r>
            <a:r>
              <a:rPr lang="en-IN" dirty="0"/>
              <a:t> = </a:t>
            </a:r>
            <a:r>
              <a:rPr lang="en-IN" dirty="0" err="1"/>
              <a:t>TextAlign.Justify</a:t>
            </a:r>
            <a:r>
              <a:rPr lang="en-IN" dirty="0"/>
              <a:t>,</a:t>
            </a:r>
          </a:p>
          <a:p>
            <a:r>
              <a:rPr lang="en-IN" dirty="0"/>
              <a:t>            </a:t>
            </a:r>
            <a:r>
              <a:rPr lang="en-IN" dirty="0" err="1"/>
              <a:t>fontSize</a:t>
            </a:r>
            <a:r>
              <a:rPr lang="en-IN" dirty="0"/>
              <a:t> = 16.sp</a:t>
            </a:r>
          </a:p>
        </p:txBody>
      </p:sp>
    </p:spTree>
    <p:extLst>
      <p:ext uri="{BB962C8B-B14F-4D97-AF65-F5344CB8AC3E}">
        <p14:creationId xmlns:p14="http://schemas.microsoft.com/office/powerpoint/2010/main" val="243284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25333E-A4F4-4529-A94F-38F458E0A0AE}"/>
              </a:ext>
            </a:extLst>
          </p:cNvPr>
          <p:cNvSpPr/>
          <p:nvPr/>
        </p:nvSpPr>
        <p:spPr>
          <a:xfrm>
            <a:off x="786064" y="192505"/>
            <a:ext cx="1118134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Spacer(modifier = </a:t>
            </a:r>
            <a:r>
              <a:rPr lang="en-IN" dirty="0" err="1"/>
              <a:t>Modifier.height</a:t>
            </a:r>
            <a:r>
              <a:rPr lang="en-IN" dirty="0"/>
              <a:t>(20.dp))</a:t>
            </a:r>
          </a:p>
          <a:p>
            <a:r>
              <a:rPr lang="en-IN" dirty="0"/>
              <a:t>        Text(</a:t>
            </a:r>
          </a:p>
          <a:p>
            <a:r>
              <a:rPr lang="en-IN" dirty="0"/>
              <a:t>            text = </a:t>
            </a:r>
            <a:r>
              <a:rPr lang="en-IN" dirty="0" err="1"/>
              <a:t>stringResource</a:t>
            </a:r>
            <a:r>
              <a:rPr lang="en-IN" dirty="0"/>
              <a:t>(id = R.string.subheading3_1),</a:t>
            </a:r>
          </a:p>
          <a:p>
            <a:r>
              <a:rPr lang="en-IN" dirty="0"/>
              <a:t>            modifier = </a:t>
            </a:r>
            <a:r>
              <a:rPr lang="en-IN" dirty="0" err="1"/>
              <a:t>Modifier.align</a:t>
            </a:r>
            <a:r>
              <a:rPr lang="en-IN" dirty="0"/>
              <a:t>(</a:t>
            </a:r>
            <a:r>
              <a:rPr lang="en-IN" dirty="0" err="1"/>
              <a:t>Alignment.Start</a:t>
            </a:r>
            <a:r>
              <a:rPr lang="en-IN" dirty="0"/>
              <a:t>),</a:t>
            </a:r>
          </a:p>
          <a:p>
            <a:r>
              <a:rPr lang="en-IN" dirty="0"/>
              <a:t>            </a:t>
            </a:r>
            <a:r>
              <a:rPr lang="en-IN" dirty="0" err="1"/>
              <a:t>fontSize</a:t>
            </a:r>
            <a:r>
              <a:rPr lang="en-IN" dirty="0"/>
              <a:t> = 20.sp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(20.dp))</a:t>
            </a:r>
          </a:p>
          <a:p>
            <a:endParaRPr lang="en-IN" dirty="0"/>
          </a:p>
          <a:p>
            <a:r>
              <a:rPr lang="en-IN" dirty="0"/>
              <a:t>        Text(</a:t>
            </a:r>
          </a:p>
          <a:p>
            <a:r>
              <a:rPr lang="en-IN" dirty="0"/>
              <a:t>            text = </a:t>
            </a:r>
            <a:r>
              <a:rPr lang="en-IN" dirty="0" err="1"/>
              <a:t>stringResource</a:t>
            </a:r>
            <a:r>
              <a:rPr lang="en-IN" dirty="0"/>
              <a:t>(id = R.string.text3_1),</a:t>
            </a:r>
          </a:p>
          <a:p>
            <a:r>
              <a:rPr lang="en-IN" dirty="0"/>
              <a:t>            modifier = </a:t>
            </a:r>
            <a:r>
              <a:rPr lang="en-IN" dirty="0" err="1"/>
              <a:t>Modifier.align</a:t>
            </a:r>
            <a:r>
              <a:rPr lang="en-IN" dirty="0"/>
              <a:t>(</a:t>
            </a:r>
            <a:r>
              <a:rPr lang="en-IN" dirty="0" err="1"/>
              <a:t>Alignment.Start</a:t>
            </a:r>
            <a:r>
              <a:rPr lang="en-IN" dirty="0"/>
              <a:t>),</a:t>
            </a:r>
          </a:p>
          <a:p>
            <a:r>
              <a:rPr lang="en-IN" dirty="0"/>
              <a:t>            </a:t>
            </a:r>
            <a:r>
              <a:rPr lang="en-IN" dirty="0" err="1"/>
              <a:t>textAlign</a:t>
            </a:r>
            <a:r>
              <a:rPr lang="en-IN" dirty="0"/>
              <a:t> = </a:t>
            </a:r>
            <a:r>
              <a:rPr lang="en-IN" dirty="0" err="1"/>
              <a:t>TextAlign.Justify</a:t>
            </a:r>
            <a:r>
              <a:rPr lang="en-IN" dirty="0"/>
              <a:t>,</a:t>
            </a:r>
          </a:p>
          <a:p>
            <a:r>
              <a:rPr lang="en-IN" dirty="0"/>
              <a:t>            </a:t>
            </a:r>
            <a:r>
              <a:rPr lang="en-IN" dirty="0" err="1"/>
              <a:t>fontSize</a:t>
            </a:r>
            <a:r>
              <a:rPr lang="en-IN" dirty="0"/>
              <a:t> = 16.sp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(20.dp))</a:t>
            </a:r>
          </a:p>
          <a:p>
            <a:r>
              <a:rPr lang="en-IN" dirty="0"/>
              <a:t>        Text(</a:t>
            </a:r>
          </a:p>
          <a:p>
            <a:r>
              <a:rPr lang="en-IN" dirty="0"/>
              <a:t>            text = </a:t>
            </a:r>
            <a:r>
              <a:rPr lang="en-IN" dirty="0" err="1"/>
              <a:t>stringResource</a:t>
            </a:r>
            <a:r>
              <a:rPr lang="en-IN" dirty="0"/>
              <a:t>(id = R.string.subheading3_2),</a:t>
            </a:r>
          </a:p>
          <a:p>
            <a:r>
              <a:rPr lang="en-IN" dirty="0"/>
              <a:t>            modifier = </a:t>
            </a:r>
            <a:r>
              <a:rPr lang="en-IN" dirty="0" err="1"/>
              <a:t>Modifier.align</a:t>
            </a:r>
            <a:r>
              <a:rPr lang="en-IN" dirty="0"/>
              <a:t>(</a:t>
            </a:r>
            <a:r>
              <a:rPr lang="en-IN" dirty="0" err="1"/>
              <a:t>Alignment.Start</a:t>
            </a:r>
            <a:r>
              <a:rPr lang="en-IN" dirty="0"/>
              <a:t>),</a:t>
            </a:r>
          </a:p>
          <a:p>
            <a:r>
              <a:rPr lang="en-IN" dirty="0"/>
              <a:t>            </a:t>
            </a:r>
            <a:r>
              <a:rPr lang="en-IN" dirty="0" err="1"/>
              <a:t>fontSize</a:t>
            </a:r>
            <a:r>
              <a:rPr lang="en-IN" dirty="0"/>
              <a:t> = 20.sp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(20.dp))</a:t>
            </a:r>
          </a:p>
        </p:txBody>
      </p:sp>
    </p:spTree>
    <p:extLst>
      <p:ext uri="{BB962C8B-B14F-4D97-AF65-F5344CB8AC3E}">
        <p14:creationId xmlns:p14="http://schemas.microsoft.com/office/powerpoint/2010/main" val="1521646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EFB6A4-B2D6-4FE6-8F0A-4F317F2C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34" y="0"/>
            <a:ext cx="3564656" cy="4115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6EAE7-4FB7-4C19-8BC8-E7226C745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34" y="3076047"/>
            <a:ext cx="3564656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49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BBFA9-AEFF-4369-A3E1-4C7353FE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101" y="0"/>
            <a:ext cx="4119657" cy="3124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EC1C49-DF07-469D-B7B4-46E9A33F0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101" y="3124201"/>
            <a:ext cx="4119657" cy="375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2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lh3.googleusercontent.com/cTri3rHSbUw5nsGK-WHy4ljGHcGIIqvzxN8o1VeTedrRgwEzT0YJtKHGlX1zdsKNbZ0ZcqPHxx5UqdhUUcHuUPg1WG7AWemufzyL2u4CWQJg_AES9addIBMBchI1JY0tiX2CtSTblv8dQB7kYZAzWw">
            <a:extLst>
              <a:ext uri="{FF2B5EF4-FFF2-40B4-BE49-F238E27FC236}">
                <a16:creationId xmlns:a16="http://schemas.microsoft.com/office/drawing/2014/main" id="{B41F96E7-1E5A-4CE8-947A-DCD282ED68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843088"/>
            <a:ext cx="540067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https://lh3.googleusercontent.com/cTri3rHSbUw5nsGK-WHy4ljGHcGIIqvzxN8o1VeTedrRgwEzT0YJtKHGlX1zdsKNbZ0ZcqPHxx5UqdhUUcHuUPg1WG7AWemufzyL2u4CWQJg_AES9addIBMBchI1JY0tiX2CtSTblv8dQB7kYZAzWw">
            <a:extLst>
              <a:ext uri="{FF2B5EF4-FFF2-40B4-BE49-F238E27FC236}">
                <a16:creationId xmlns:a16="http://schemas.microsoft.com/office/drawing/2014/main" id="{E4E3B32C-1335-49F4-955D-20BED23F84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-1690688"/>
            <a:ext cx="540067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6209E2-CA36-4E3F-8A77-5CE7BFC1DE9F}"/>
              </a:ext>
            </a:extLst>
          </p:cNvPr>
          <p:cNvSpPr/>
          <p:nvPr/>
        </p:nvSpPr>
        <p:spPr>
          <a:xfrm>
            <a:off x="993775" y="851327"/>
            <a:ext cx="98450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/>
              </a:rPr>
              <a:t>A project that demonstrates the use of Android Jetpack Compose to build a UI for a Owl-M: a material design study  app. Owl-M app is a sample project built using the Android Compose UI toolkit. A Compose implementation of the Owl Material study</a:t>
            </a:r>
            <a:r>
              <a:rPr lang="en-US" dirty="0">
                <a:latin typeface="Montserrat"/>
              </a:rPr>
              <a:t>.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A7787B-16BF-417E-8F93-DF664635F930}"/>
              </a:ext>
            </a:extLst>
          </p:cNvPr>
          <p:cNvSpPr/>
          <p:nvPr/>
        </p:nvSpPr>
        <p:spPr>
          <a:xfrm>
            <a:off x="993775" y="2304991"/>
            <a:ext cx="1160970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/>
              </a:rPr>
              <a:t>Learning Outcomes :</a:t>
            </a:r>
          </a:p>
          <a:p>
            <a:br>
              <a:rPr lang="en-US" sz="2200" dirty="0"/>
            </a:br>
            <a:r>
              <a:rPr lang="en-US" sz="2200" dirty="0">
                <a:latin typeface="Montserrat"/>
              </a:rPr>
              <a:t>By end of this project: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5475C"/>
                </a:solidFill>
                <a:latin typeface="Montserrat"/>
              </a:rPr>
              <a:t>You’ll be able to work on Android studio and build an app.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5475C"/>
                </a:solidFill>
                <a:latin typeface="Montserrat"/>
              </a:rPr>
              <a:t>You’ll be able to integrate the database accordingly.</a:t>
            </a:r>
          </a:p>
          <a:p>
            <a:br>
              <a:rPr lang="en-US" sz="2200" dirty="0"/>
            </a:br>
            <a:r>
              <a:rPr lang="en-US" sz="2200" dirty="0">
                <a:latin typeface="Montserrat"/>
              </a:rPr>
              <a:t>Project Workflow:</a:t>
            </a:r>
          </a:p>
          <a:p>
            <a:pPr fontAlgn="base">
              <a:buFont typeface="Arial" panose="020B0604020202020204" pitchFamily="34" charset="0"/>
              <a:buChar char="•"/>
            </a:pPr>
            <a:br>
              <a:rPr lang="en-US" sz="2200" dirty="0"/>
            </a:br>
            <a:r>
              <a:rPr lang="en-US" sz="2200" dirty="0">
                <a:solidFill>
                  <a:srgbClr val="35475C"/>
                </a:solidFill>
                <a:latin typeface="Montserrat"/>
              </a:rPr>
              <a:t>Users register into the application.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5475C"/>
                </a:solidFill>
                <a:latin typeface="Montserrat"/>
              </a:rPr>
              <a:t>After registration , user logins into the application.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5475C"/>
                </a:solidFill>
                <a:latin typeface="Montserrat"/>
              </a:rPr>
              <a:t>User enters into the main page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5475C"/>
                </a:solidFill>
                <a:latin typeface="Montserrat"/>
              </a:rPr>
              <a:t>User can view the subject themes on selecting theme he can read about it.</a:t>
            </a:r>
            <a:br>
              <a:rPr lang="en-US" dirty="0">
                <a:solidFill>
                  <a:srgbClr val="35475C"/>
                </a:solidFill>
                <a:latin typeface="Montserrat"/>
              </a:rPr>
            </a:br>
            <a:endParaRPr lang="en-US" dirty="0">
              <a:solidFill>
                <a:srgbClr val="35475C"/>
              </a:solidFill>
              <a:latin typeface="Montserrat"/>
            </a:endParaRPr>
          </a:p>
          <a:p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54361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4DA3C-D1C9-476E-816F-83F592A4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059" y="0"/>
            <a:ext cx="3139863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283DF8-D20A-490E-95B6-3853F6225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059" y="3429000"/>
            <a:ext cx="3139863" cy="37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86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A4744-E84A-4F32-81CA-58E29AA1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12" y="-4973"/>
            <a:ext cx="3258414" cy="3149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2F2BA5-A7F7-4962-AAB2-36883891D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12" y="3144253"/>
            <a:ext cx="3258414" cy="37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4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BE1999-24F4-4E77-9BF6-D2354DAD4D3E}"/>
              </a:ext>
            </a:extLst>
          </p:cNvPr>
          <p:cNvSpPr/>
          <p:nvPr/>
        </p:nvSpPr>
        <p:spPr>
          <a:xfrm>
            <a:off x="1341120" y="1244382"/>
            <a:ext cx="798576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To complete the project you need to finish up the tasks listed below:</a:t>
            </a:r>
          </a:p>
          <a:p>
            <a:br>
              <a:rPr lang="en-US" sz="2200" dirty="0"/>
            </a:br>
            <a:endParaRPr lang="en-US" sz="2200" dirty="0"/>
          </a:p>
          <a:p>
            <a:r>
              <a:rPr lang="en-US" sz="2200" dirty="0">
                <a:latin typeface="Montserrat"/>
              </a:rPr>
              <a:t>Tasks:</a:t>
            </a:r>
          </a:p>
          <a:p>
            <a:br>
              <a:rPr lang="en-US" sz="2200" dirty="0">
                <a:latin typeface="Montserrat"/>
              </a:rPr>
            </a:br>
            <a:r>
              <a:rPr lang="en-US" sz="2200" dirty="0">
                <a:latin typeface="Montserrat"/>
              </a:rPr>
              <a:t>1.Required initial steps</a:t>
            </a:r>
          </a:p>
          <a:p>
            <a:r>
              <a:rPr lang="en-US" sz="2200" dirty="0">
                <a:latin typeface="Montserrat"/>
              </a:rPr>
              <a:t>2.Creating a new project.</a:t>
            </a:r>
          </a:p>
          <a:p>
            <a:r>
              <a:rPr lang="en-US" sz="2200" dirty="0">
                <a:latin typeface="Montserrat"/>
              </a:rPr>
              <a:t>3.Adding required dependencies.</a:t>
            </a:r>
          </a:p>
          <a:p>
            <a:r>
              <a:rPr lang="en-US" sz="2200" dirty="0">
                <a:latin typeface="Montserrat"/>
              </a:rPr>
              <a:t>4.Creating the database classes.</a:t>
            </a:r>
          </a:p>
          <a:p>
            <a:r>
              <a:rPr lang="en-US" sz="2200" dirty="0">
                <a:latin typeface="Montserrat"/>
              </a:rPr>
              <a:t>5.Building application UI and connecting to database.</a:t>
            </a:r>
          </a:p>
          <a:p>
            <a:r>
              <a:rPr lang="en-US" sz="2200" dirty="0">
                <a:latin typeface="Montserrat"/>
              </a:rPr>
              <a:t>6.Using AndroidManifest.xml</a:t>
            </a:r>
          </a:p>
          <a:p>
            <a:r>
              <a:rPr lang="en-US" sz="2200" dirty="0">
                <a:latin typeface="Montserrat"/>
              </a:rPr>
              <a:t>7.Running the application.</a:t>
            </a:r>
          </a:p>
          <a:p>
            <a:br>
              <a:rPr lang="en-US" dirty="0">
                <a:latin typeface="Montserrat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22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D3ADD4-6C36-47C9-8A94-AF943C48C2D4}"/>
              </a:ext>
            </a:extLst>
          </p:cNvPr>
          <p:cNvSpPr/>
          <p:nvPr/>
        </p:nvSpPr>
        <p:spPr>
          <a:xfrm>
            <a:off x="807720" y="889844"/>
            <a:ext cx="833628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package </a:t>
            </a:r>
            <a:r>
              <a:rPr lang="en-IN" sz="2200" dirty="0" err="1"/>
              <a:t>com.example.owlapplication</a:t>
            </a:r>
            <a:endParaRPr lang="en-IN" sz="2200" dirty="0"/>
          </a:p>
          <a:p>
            <a:endParaRPr lang="en-IN" sz="2200" dirty="0"/>
          </a:p>
          <a:p>
            <a:r>
              <a:rPr lang="en-IN" sz="2200" dirty="0"/>
              <a:t>import </a:t>
            </a:r>
            <a:r>
              <a:rPr lang="en-IN" sz="2200" dirty="0" err="1"/>
              <a:t>androidx.room.ColumnInfo</a:t>
            </a:r>
            <a:endParaRPr lang="en-IN" sz="2200" dirty="0"/>
          </a:p>
          <a:p>
            <a:r>
              <a:rPr lang="en-IN" sz="2200" dirty="0"/>
              <a:t>import </a:t>
            </a:r>
            <a:r>
              <a:rPr lang="en-IN" sz="2200" dirty="0" err="1"/>
              <a:t>androidx.room.Entity</a:t>
            </a:r>
            <a:endParaRPr lang="en-IN" sz="2200" dirty="0"/>
          </a:p>
          <a:p>
            <a:r>
              <a:rPr lang="en-IN" sz="2200" dirty="0"/>
              <a:t>import </a:t>
            </a:r>
            <a:r>
              <a:rPr lang="en-IN" sz="2200" dirty="0" err="1"/>
              <a:t>androidx.room.PrimaryKey</a:t>
            </a:r>
            <a:endParaRPr lang="en-IN" sz="2200" dirty="0"/>
          </a:p>
          <a:p>
            <a:endParaRPr lang="en-IN" sz="2200" dirty="0"/>
          </a:p>
          <a:p>
            <a:r>
              <a:rPr lang="en-IN" sz="2200" dirty="0"/>
              <a:t>@Entity(</a:t>
            </a:r>
            <a:r>
              <a:rPr lang="en-IN" sz="2200" dirty="0" err="1"/>
              <a:t>tableName</a:t>
            </a:r>
            <a:r>
              <a:rPr lang="en-IN" sz="2200" dirty="0"/>
              <a:t> = "</a:t>
            </a:r>
            <a:r>
              <a:rPr lang="en-IN" sz="2200" dirty="0" err="1"/>
              <a:t>user_table</a:t>
            </a:r>
            <a:r>
              <a:rPr lang="en-IN" sz="2200" dirty="0"/>
              <a:t>")</a:t>
            </a:r>
          </a:p>
          <a:p>
            <a:r>
              <a:rPr lang="en-IN" sz="2200" dirty="0"/>
              <a:t>data class User(</a:t>
            </a:r>
          </a:p>
          <a:p>
            <a:r>
              <a:rPr lang="en-IN" sz="2200" dirty="0"/>
              <a:t>    @</a:t>
            </a:r>
            <a:r>
              <a:rPr lang="en-IN" sz="2200" dirty="0" err="1"/>
              <a:t>PrimaryKey</a:t>
            </a:r>
            <a:r>
              <a:rPr lang="en-IN" sz="2200" dirty="0"/>
              <a:t>(</a:t>
            </a:r>
            <a:r>
              <a:rPr lang="en-IN" sz="2200" dirty="0" err="1"/>
              <a:t>autoGenerate</a:t>
            </a:r>
            <a:r>
              <a:rPr lang="en-IN" sz="2200" dirty="0"/>
              <a:t> = true) </a:t>
            </a:r>
            <a:r>
              <a:rPr lang="en-IN" sz="2200" dirty="0" err="1"/>
              <a:t>val</a:t>
            </a:r>
            <a:r>
              <a:rPr lang="en-IN" sz="2200" dirty="0"/>
              <a:t> id: Int?,</a:t>
            </a:r>
          </a:p>
          <a:p>
            <a:r>
              <a:rPr lang="en-IN" sz="2200" dirty="0"/>
              <a:t>    @</a:t>
            </a:r>
            <a:r>
              <a:rPr lang="en-IN" sz="2200" dirty="0" err="1"/>
              <a:t>ColumnInfo</a:t>
            </a:r>
            <a:r>
              <a:rPr lang="en-IN" sz="2200" dirty="0"/>
              <a:t>(name = "</a:t>
            </a:r>
            <a:r>
              <a:rPr lang="en-IN" sz="2200" dirty="0" err="1"/>
              <a:t>first_name</a:t>
            </a:r>
            <a:r>
              <a:rPr lang="en-IN" sz="2200" dirty="0"/>
              <a:t>") </a:t>
            </a:r>
            <a:r>
              <a:rPr lang="en-IN" sz="2200" dirty="0" err="1"/>
              <a:t>val</a:t>
            </a:r>
            <a:r>
              <a:rPr lang="en-IN" sz="2200" dirty="0"/>
              <a:t> </a:t>
            </a:r>
            <a:r>
              <a:rPr lang="en-IN" sz="2200" dirty="0" err="1"/>
              <a:t>firstName</a:t>
            </a:r>
            <a:r>
              <a:rPr lang="en-IN" sz="2200" dirty="0"/>
              <a:t>: String?,</a:t>
            </a:r>
          </a:p>
          <a:p>
            <a:r>
              <a:rPr lang="en-IN" sz="2200" dirty="0"/>
              <a:t>    @</a:t>
            </a:r>
            <a:r>
              <a:rPr lang="en-IN" sz="2200" dirty="0" err="1"/>
              <a:t>ColumnInfo</a:t>
            </a:r>
            <a:r>
              <a:rPr lang="en-IN" sz="2200" dirty="0"/>
              <a:t>(name = "</a:t>
            </a:r>
            <a:r>
              <a:rPr lang="en-IN" sz="2200" dirty="0" err="1"/>
              <a:t>last_name</a:t>
            </a:r>
            <a:r>
              <a:rPr lang="en-IN" sz="2200" dirty="0"/>
              <a:t>") </a:t>
            </a:r>
            <a:r>
              <a:rPr lang="en-IN" sz="2200" dirty="0" err="1"/>
              <a:t>val</a:t>
            </a:r>
            <a:r>
              <a:rPr lang="en-IN" sz="2200" dirty="0"/>
              <a:t> </a:t>
            </a:r>
            <a:r>
              <a:rPr lang="en-IN" sz="2200" dirty="0" err="1"/>
              <a:t>lastName</a:t>
            </a:r>
            <a:r>
              <a:rPr lang="en-IN" sz="2200" dirty="0"/>
              <a:t>: String?,</a:t>
            </a:r>
          </a:p>
          <a:p>
            <a:r>
              <a:rPr lang="en-IN" sz="2200" dirty="0"/>
              <a:t>    @</a:t>
            </a:r>
            <a:r>
              <a:rPr lang="en-IN" sz="2200" dirty="0" err="1"/>
              <a:t>ColumnInfo</a:t>
            </a:r>
            <a:r>
              <a:rPr lang="en-IN" sz="2200" dirty="0"/>
              <a:t>(name = "email") </a:t>
            </a:r>
            <a:r>
              <a:rPr lang="en-IN" sz="2200" dirty="0" err="1"/>
              <a:t>val</a:t>
            </a:r>
            <a:r>
              <a:rPr lang="en-IN" sz="2200" dirty="0"/>
              <a:t> email: String?,</a:t>
            </a:r>
          </a:p>
          <a:p>
            <a:r>
              <a:rPr lang="en-IN" sz="2200" dirty="0"/>
              <a:t>    @</a:t>
            </a:r>
            <a:r>
              <a:rPr lang="en-IN" sz="2200" dirty="0" err="1"/>
              <a:t>ColumnInfo</a:t>
            </a:r>
            <a:r>
              <a:rPr lang="en-IN" sz="2200" dirty="0"/>
              <a:t>(name = "password") </a:t>
            </a:r>
            <a:r>
              <a:rPr lang="en-IN" sz="2200" dirty="0" err="1"/>
              <a:t>val</a:t>
            </a:r>
            <a:r>
              <a:rPr lang="en-IN" sz="2200" dirty="0"/>
              <a:t> password: String?,</a:t>
            </a:r>
          </a:p>
          <a:p>
            <a:endParaRPr lang="en-IN" sz="2200" dirty="0"/>
          </a:p>
          <a:p>
            <a:r>
              <a:rPr lang="en-IN" sz="2200" dirty="0"/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27845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A57037-9FE8-4876-9101-A00157E7DF5C}"/>
              </a:ext>
            </a:extLst>
          </p:cNvPr>
          <p:cNvSpPr/>
          <p:nvPr/>
        </p:nvSpPr>
        <p:spPr>
          <a:xfrm>
            <a:off x="822960" y="333137"/>
            <a:ext cx="947928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package </a:t>
            </a:r>
            <a:r>
              <a:rPr lang="en-IN" sz="2200" dirty="0" err="1"/>
              <a:t>com.example.owlapplication</a:t>
            </a:r>
            <a:endParaRPr lang="en-IN" sz="2200" dirty="0"/>
          </a:p>
          <a:p>
            <a:endParaRPr lang="en-IN" sz="2200" dirty="0"/>
          </a:p>
          <a:p>
            <a:r>
              <a:rPr lang="en-IN" sz="2200" dirty="0"/>
              <a:t>import androidx.room.*</a:t>
            </a:r>
          </a:p>
          <a:p>
            <a:endParaRPr lang="en-IN" sz="2200" dirty="0"/>
          </a:p>
          <a:p>
            <a:r>
              <a:rPr lang="en-IN" sz="2200" dirty="0"/>
              <a:t>@Dao</a:t>
            </a:r>
          </a:p>
          <a:p>
            <a:r>
              <a:rPr lang="en-IN" sz="2200" dirty="0"/>
              <a:t>interface </a:t>
            </a:r>
            <a:r>
              <a:rPr lang="en-IN" sz="2200" dirty="0" err="1"/>
              <a:t>UserDao</a:t>
            </a:r>
            <a:r>
              <a:rPr lang="en-IN" sz="2200" dirty="0"/>
              <a:t> {</a:t>
            </a:r>
          </a:p>
          <a:p>
            <a:endParaRPr lang="en-IN" sz="2200" dirty="0"/>
          </a:p>
          <a:p>
            <a:r>
              <a:rPr lang="en-IN" sz="2200" dirty="0"/>
              <a:t>    @Query("SELECT * FROM </a:t>
            </a:r>
            <a:r>
              <a:rPr lang="en-IN" sz="2200" dirty="0" err="1"/>
              <a:t>user_table</a:t>
            </a:r>
            <a:r>
              <a:rPr lang="en-IN" sz="2200" dirty="0"/>
              <a:t> WHERE email = :email")</a:t>
            </a:r>
          </a:p>
          <a:p>
            <a:r>
              <a:rPr lang="en-IN" sz="2200" dirty="0"/>
              <a:t>    suspend fun </a:t>
            </a:r>
            <a:r>
              <a:rPr lang="en-IN" sz="2200" dirty="0" err="1"/>
              <a:t>getUserByEmail</a:t>
            </a:r>
            <a:r>
              <a:rPr lang="en-IN" sz="2200" dirty="0"/>
              <a:t>(email: String): User?</a:t>
            </a:r>
          </a:p>
          <a:p>
            <a:endParaRPr lang="en-IN" sz="2200" dirty="0"/>
          </a:p>
          <a:p>
            <a:r>
              <a:rPr lang="en-IN" sz="2200" dirty="0"/>
              <a:t>    @Insert(</a:t>
            </a:r>
            <a:r>
              <a:rPr lang="en-IN" sz="2200" dirty="0" err="1"/>
              <a:t>onConflict</a:t>
            </a:r>
            <a:r>
              <a:rPr lang="en-IN" sz="2200" dirty="0"/>
              <a:t> = </a:t>
            </a:r>
            <a:r>
              <a:rPr lang="en-IN" sz="2200" dirty="0" err="1"/>
              <a:t>OnConflictStrategy.REPLACE</a:t>
            </a:r>
            <a:r>
              <a:rPr lang="en-IN" sz="2200" dirty="0"/>
              <a:t>)</a:t>
            </a:r>
          </a:p>
          <a:p>
            <a:r>
              <a:rPr lang="en-IN" sz="2200" dirty="0"/>
              <a:t>    suspend fun </a:t>
            </a:r>
            <a:r>
              <a:rPr lang="en-IN" sz="2200" dirty="0" err="1"/>
              <a:t>insertUser</a:t>
            </a:r>
            <a:r>
              <a:rPr lang="en-IN" sz="2200" dirty="0"/>
              <a:t>(user: User)</a:t>
            </a:r>
          </a:p>
          <a:p>
            <a:endParaRPr lang="en-IN" sz="2200" dirty="0"/>
          </a:p>
          <a:p>
            <a:r>
              <a:rPr lang="en-IN" sz="2200" dirty="0"/>
              <a:t>    @Update</a:t>
            </a:r>
          </a:p>
          <a:p>
            <a:r>
              <a:rPr lang="en-IN" sz="2200" dirty="0"/>
              <a:t>    suspend fun </a:t>
            </a:r>
            <a:r>
              <a:rPr lang="en-IN" sz="2200" dirty="0" err="1"/>
              <a:t>updateUser</a:t>
            </a:r>
            <a:r>
              <a:rPr lang="en-IN" sz="2200" dirty="0"/>
              <a:t>(user: User)</a:t>
            </a:r>
          </a:p>
          <a:p>
            <a:endParaRPr lang="en-IN" sz="2200" dirty="0"/>
          </a:p>
          <a:p>
            <a:r>
              <a:rPr lang="en-IN" sz="2200" dirty="0"/>
              <a:t>    @Delete</a:t>
            </a:r>
          </a:p>
          <a:p>
            <a:r>
              <a:rPr lang="en-IN" sz="2200" dirty="0"/>
              <a:t>    suspend fun </a:t>
            </a:r>
            <a:r>
              <a:rPr lang="en-IN" sz="2200" dirty="0" err="1"/>
              <a:t>deleteUser</a:t>
            </a:r>
            <a:r>
              <a:rPr lang="en-IN" sz="2200" dirty="0"/>
              <a:t>(user: User)</a:t>
            </a:r>
          </a:p>
          <a:p>
            <a:r>
              <a:rPr lang="en-IN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282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4BDBE-A424-48EC-A185-6FDB79B7C9CD}"/>
              </a:ext>
            </a:extLst>
          </p:cNvPr>
          <p:cNvSpPr/>
          <p:nvPr/>
        </p:nvSpPr>
        <p:spPr>
          <a:xfrm>
            <a:off x="83820" y="-621089"/>
            <a:ext cx="12024360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com.example.owlapplication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android.content.Context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androidx.room.Database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androidx.room.Room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androidx.room.RoomDatabase</a:t>
            </a:r>
            <a:endParaRPr lang="en-IN" dirty="0"/>
          </a:p>
          <a:p>
            <a:endParaRPr lang="en-IN" dirty="0"/>
          </a:p>
          <a:p>
            <a:r>
              <a:rPr lang="en-IN" dirty="0"/>
              <a:t>@Database(entities = [User::class], version = 1)</a:t>
            </a:r>
          </a:p>
          <a:p>
            <a:r>
              <a:rPr lang="en-IN" dirty="0"/>
              <a:t>abstract class </a:t>
            </a:r>
            <a:r>
              <a:rPr lang="en-IN" dirty="0" err="1"/>
              <a:t>UserDatabase</a:t>
            </a:r>
            <a:r>
              <a:rPr lang="en-IN" dirty="0"/>
              <a:t> : </a:t>
            </a:r>
            <a:r>
              <a:rPr lang="en-IN" dirty="0" err="1"/>
              <a:t>RoomDatabase</a:t>
            </a:r>
            <a:r>
              <a:rPr lang="en-IN" dirty="0"/>
              <a:t>() {</a:t>
            </a:r>
          </a:p>
          <a:p>
            <a:endParaRPr lang="en-IN" dirty="0"/>
          </a:p>
          <a:p>
            <a:r>
              <a:rPr lang="en-IN" dirty="0"/>
              <a:t>    abstract fun </a:t>
            </a:r>
            <a:r>
              <a:rPr lang="en-IN" dirty="0" err="1"/>
              <a:t>userDao</a:t>
            </a:r>
            <a:r>
              <a:rPr lang="en-IN" dirty="0"/>
              <a:t>(): </a:t>
            </a:r>
            <a:r>
              <a:rPr lang="en-IN" dirty="0" err="1"/>
              <a:t>UserDao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companion object {</a:t>
            </a:r>
          </a:p>
          <a:p>
            <a:endParaRPr lang="en-IN" dirty="0"/>
          </a:p>
          <a:p>
            <a:r>
              <a:rPr lang="en-IN" dirty="0"/>
              <a:t>        @Volatile</a:t>
            </a:r>
          </a:p>
          <a:p>
            <a:r>
              <a:rPr lang="en-IN" dirty="0"/>
              <a:t>        private var instance: </a:t>
            </a:r>
            <a:r>
              <a:rPr lang="en-IN" dirty="0" err="1"/>
              <a:t>UserDatabase</a:t>
            </a:r>
            <a:r>
              <a:rPr lang="en-IN" dirty="0"/>
              <a:t>? = null</a:t>
            </a:r>
          </a:p>
          <a:p>
            <a:endParaRPr lang="en-IN" dirty="0"/>
          </a:p>
          <a:p>
            <a:r>
              <a:rPr lang="en-IN" dirty="0"/>
              <a:t>        fun </a:t>
            </a:r>
            <a:r>
              <a:rPr lang="en-IN" dirty="0" err="1"/>
              <a:t>getDatabase</a:t>
            </a:r>
            <a:r>
              <a:rPr lang="en-IN" dirty="0"/>
              <a:t>(context: Context): </a:t>
            </a:r>
            <a:r>
              <a:rPr lang="en-IN" dirty="0" err="1"/>
              <a:t>UserDatabase</a:t>
            </a:r>
            <a:r>
              <a:rPr lang="en-IN" dirty="0"/>
              <a:t> {</a:t>
            </a:r>
          </a:p>
          <a:p>
            <a:r>
              <a:rPr lang="en-IN" dirty="0"/>
              <a:t>            return instance ?: synchronized(this) {</a:t>
            </a:r>
          </a:p>
          <a:p>
            <a:r>
              <a:rPr lang="en-IN" dirty="0"/>
              <a:t>        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newInstance</a:t>
            </a:r>
            <a:r>
              <a:rPr lang="en-IN" dirty="0"/>
              <a:t> = </a:t>
            </a:r>
            <a:r>
              <a:rPr lang="en-IN" dirty="0" err="1"/>
              <a:t>Room.databaseBuilder</a:t>
            </a:r>
            <a:r>
              <a:rPr lang="en-IN" dirty="0"/>
              <a:t>(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context.applicationContext</a:t>
            </a:r>
            <a:r>
              <a:rPr lang="en-IN" dirty="0"/>
              <a:t>,</a:t>
            </a:r>
          </a:p>
          <a:p>
            <a:r>
              <a:rPr lang="en-IN" dirty="0"/>
              <a:t>                    </a:t>
            </a:r>
            <a:r>
              <a:rPr lang="en-IN" dirty="0" err="1"/>
              <a:t>UserDatabase</a:t>
            </a:r>
            <a:r>
              <a:rPr lang="en-IN" dirty="0"/>
              <a:t>::class.java,</a:t>
            </a:r>
          </a:p>
          <a:p>
            <a:r>
              <a:rPr lang="en-IN" dirty="0"/>
              <a:t>                    "</a:t>
            </a:r>
            <a:r>
              <a:rPr lang="en-IN" dirty="0" err="1"/>
              <a:t>user_database</a:t>
            </a:r>
            <a:r>
              <a:rPr lang="en-IN" dirty="0"/>
              <a:t>"</a:t>
            </a:r>
          </a:p>
          <a:p>
            <a:r>
              <a:rPr lang="en-IN" dirty="0"/>
              <a:t>                ).build()</a:t>
            </a:r>
          </a:p>
          <a:p>
            <a:r>
              <a:rPr lang="en-IN" dirty="0"/>
              <a:t>                instance = </a:t>
            </a:r>
            <a:r>
              <a:rPr lang="en-IN" dirty="0" err="1"/>
              <a:t>newInstance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IN" dirty="0" err="1"/>
              <a:t>newInstance</a:t>
            </a:r>
            <a:endParaRPr lang="en-IN" dirty="0"/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548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836CA3-1893-4FCD-8804-778331263866}"/>
              </a:ext>
            </a:extLst>
          </p:cNvPr>
          <p:cNvSpPr/>
          <p:nvPr/>
        </p:nvSpPr>
        <p:spPr>
          <a:xfrm>
            <a:off x="182880" y="0"/>
            <a:ext cx="12192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com.example.owlapplication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android.content.Context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android.content.Intent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android.os.Bundle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androidx.activity.ComponentActivity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androidx.activity.compose.setContent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androidx.compose.foundation.Image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androidx.compose.foundation.background</a:t>
            </a:r>
            <a:endParaRPr lang="en-IN" dirty="0"/>
          </a:p>
          <a:p>
            <a:r>
              <a:rPr lang="en-IN" dirty="0"/>
              <a:t>import androidx.compose.foundation.layout.*</a:t>
            </a:r>
          </a:p>
          <a:p>
            <a:r>
              <a:rPr lang="en-IN" dirty="0"/>
              <a:t>import androidx.compose.material.*</a:t>
            </a:r>
          </a:p>
          <a:p>
            <a:r>
              <a:rPr lang="en-IN" dirty="0"/>
              <a:t>import androidx.compose.runtime.*</a:t>
            </a:r>
          </a:p>
          <a:p>
            <a:r>
              <a:rPr lang="en-IN" dirty="0"/>
              <a:t>import </a:t>
            </a:r>
            <a:r>
              <a:rPr lang="en-IN" dirty="0" err="1"/>
              <a:t>androidx.compose.ui.Alignment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androidx.compose.ui.Modifier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androidx.compose.ui.graphics.Color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androidx.compose.ui.layout.ContentScale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androidx.compose.ui.res.painterResource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androidx.compose.ui.text.font.FontFamily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androidx.compose.ui.text.font.FontWeight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androidx.compose.ui.text.input.PasswordVisualTransformation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androidx.compose.ui.tooling.preview.Preview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androidx.compose.ui.unit.dp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androidx.compose.ui.unit.sp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androidx.core.content.ContextCompat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com.example.owlapplication.ui.theme.OwlApplicationTheme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04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B1E56E-2C2F-4C54-8173-8EA386BCE995}"/>
              </a:ext>
            </a:extLst>
          </p:cNvPr>
          <p:cNvSpPr/>
          <p:nvPr/>
        </p:nvSpPr>
        <p:spPr>
          <a:xfrm>
            <a:off x="274320" y="0"/>
            <a:ext cx="1191768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class </a:t>
            </a:r>
            <a:r>
              <a:rPr lang="en-IN" sz="2200" dirty="0" err="1"/>
              <a:t>LoginActivity</a:t>
            </a:r>
            <a:r>
              <a:rPr lang="en-IN" sz="2200" dirty="0"/>
              <a:t> : </a:t>
            </a:r>
            <a:r>
              <a:rPr lang="en-IN" sz="2200" dirty="0" err="1"/>
              <a:t>ComponentActivity</a:t>
            </a:r>
            <a:r>
              <a:rPr lang="en-IN" sz="2200" dirty="0"/>
              <a:t>() {</a:t>
            </a:r>
          </a:p>
          <a:p>
            <a:r>
              <a:rPr lang="en-IN" sz="2200" dirty="0"/>
              <a:t>    private </a:t>
            </a:r>
            <a:r>
              <a:rPr lang="en-IN" sz="2200" dirty="0" err="1"/>
              <a:t>lateinit</a:t>
            </a:r>
            <a:r>
              <a:rPr lang="en-IN" sz="2200" dirty="0"/>
              <a:t> var </a:t>
            </a:r>
            <a:r>
              <a:rPr lang="en-IN" sz="2200" dirty="0" err="1"/>
              <a:t>databaseHelper</a:t>
            </a:r>
            <a:r>
              <a:rPr lang="en-IN" sz="2200" dirty="0"/>
              <a:t>: </a:t>
            </a:r>
            <a:r>
              <a:rPr lang="en-IN" sz="2200" dirty="0" err="1"/>
              <a:t>UserDatabaseHelper</a:t>
            </a:r>
            <a:endParaRPr lang="en-IN" sz="2200" dirty="0"/>
          </a:p>
          <a:p>
            <a:r>
              <a:rPr lang="en-IN" sz="2200" dirty="0"/>
              <a:t>    override fun </a:t>
            </a:r>
            <a:r>
              <a:rPr lang="en-IN" sz="2200" dirty="0" err="1"/>
              <a:t>onCreate</a:t>
            </a:r>
            <a:r>
              <a:rPr lang="en-IN" sz="2200" dirty="0"/>
              <a:t>(</a:t>
            </a:r>
            <a:r>
              <a:rPr lang="en-IN" sz="2200" dirty="0" err="1"/>
              <a:t>savedInstanceState</a:t>
            </a:r>
            <a:r>
              <a:rPr lang="en-IN" sz="2200" dirty="0"/>
              <a:t>: Bundle?) {</a:t>
            </a:r>
          </a:p>
          <a:p>
            <a:r>
              <a:rPr lang="en-IN" sz="2200" dirty="0"/>
              <a:t>        </a:t>
            </a:r>
            <a:r>
              <a:rPr lang="en-IN" sz="2200" dirty="0" err="1"/>
              <a:t>super.onCreate</a:t>
            </a:r>
            <a:r>
              <a:rPr lang="en-IN" sz="2200" dirty="0"/>
              <a:t>(</a:t>
            </a:r>
            <a:r>
              <a:rPr lang="en-IN" sz="2200" dirty="0" err="1"/>
              <a:t>savedInstanceState</a:t>
            </a:r>
            <a:r>
              <a:rPr lang="en-IN" sz="2200" dirty="0"/>
              <a:t>)</a:t>
            </a:r>
          </a:p>
          <a:p>
            <a:r>
              <a:rPr lang="en-IN" sz="2200" dirty="0"/>
              <a:t>        </a:t>
            </a:r>
            <a:r>
              <a:rPr lang="en-IN" sz="2200" dirty="0" err="1"/>
              <a:t>databaseHelper</a:t>
            </a:r>
            <a:r>
              <a:rPr lang="en-IN" sz="2200" dirty="0"/>
              <a:t> = </a:t>
            </a:r>
            <a:r>
              <a:rPr lang="en-IN" sz="2200" dirty="0" err="1"/>
              <a:t>UserDatabaseHelper</a:t>
            </a:r>
            <a:r>
              <a:rPr lang="en-IN" sz="2200" dirty="0"/>
              <a:t>(this)</a:t>
            </a:r>
          </a:p>
          <a:p>
            <a:r>
              <a:rPr lang="en-IN" sz="2200" dirty="0"/>
              <a:t>        </a:t>
            </a:r>
            <a:r>
              <a:rPr lang="en-IN" sz="2200" dirty="0" err="1"/>
              <a:t>setContent</a:t>
            </a:r>
            <a:r>
              <a:rPr lang="en-IN" sz="2200" dirty="0"/>
              <a:t> {</a:t>
            </a:r>
          </a:p>
          <a:p>
            <a:r>
              <a:rPr lang="en-IN" sz="2200" dirty="0"/>
              <a:t>            </a:t>
            </a:r>
            <a:r>
              <a:rPr lang="en-IN" sz="2200" dirty="0" err="1"/>
              <a:t>LoginScreen</a:t>
            </a:r>
            <a:r>
              <a:rPr lang="en-IN" sz="2200" dirty="0"/>
              <a:t>(this, </a:t>
            </a:r>
            <a:r>
              <a:rPr lang="en-IN" sz="2200" dirty="0" err="1"/>
              <a:t>databaseHelper</a:t>
            </a:r>
            <a:r>
              <a:rPr lang="en-IN" sz="2200" dirty="0"/>
              <a:t>)</a:t>
            </a:r>
          </a:p>
          <a:p>
            <a:r>
              <a:rPr lang="en-IN" sz="2200" dirty="0"/>
              <a:t>        }</a:t>
            </a:r>
          </a:p>
          <a:p>
            <a:r>
              <a:rPr lang="en-IN" sz="2200" dirty="0"/>
              <a:t>    }</a:t>
            </a:r>
          </a:p>
          <a:p>
            <a:r>
              <a:rPr lang="en-IN" sz="2200" dirty="0"/>
              <a:t>}</a:t>
            </a:r>
          </a:p>
          <a:p>
            <a:r>
              <a:rPr lang="en-IN" sz="2200" dirty="0"/>
              <a:t>@Composable</a:t>
            </a:r>
          </a:p>
          <a:p>
            <a:r>
              <a:rPr lang="en-IN" sz="2200" dirty="0"/>
              <a:t>fun </a:t>
            </a:r>
            <a:r>
              <a:rPr lang="en-IN" sz="2200" dirty="0" err="1"/>
              <a:t>LoginScreen</a:t>
            </a:r>
            <a:r>
              <a:rPr lang="en-IN" sz="2200" dirty="0"/>
              <a:t>(context: Context, </a:t>
            </a:r>
            <a:r>
              <a:rPr lang="en-IN" sz="2200" dirty="0" err="1"/>
              <a:t>databaseHelper</a:t>
            </a:r>
            <a:r>
              <a:rPr lang="en-IN" sz="2200" dirty="0"/>
              <a:t>: </a:t>
            </a:r>
            <a:r>
              <a:rPr lang="en-IN" sz="2200" dirty="0" err="1"/>
              <a:t>UserDatabaseHelper</a:t>
            </a:r>
            <a:r>
              <a:rPr lang="en-IN" sz="2200" dirty="0"/>
              <a:t>) {</a:t>
            </a:r>
          </a:p>
          <a:p>
            <a:endParaRPr lang="en-IN" sz="2200" dirty="0"/>
          </a:p>
          <a:p>
            <a:r>
              <a:rPr lang="en-IN" sz="2200" dirty="0"/>
              <a:t>    var username by remember { </a:t>
            </a:r>
            <a:r>
              <a:rPr lang="en-IN" sz="2200" dirty="0" err="1"/>
              <a:t>mutableStateOf</a:t>
            </a:r>
            <a:r>
              <a:rPr lang="en-IN" sz="2200" dirty="0"/>
              <a:t>("") }</a:t>
            </a:r>
          </a:p>
          <a:p>
            <a:r>
              <a:rPr lang="en-IN" sz="2200" dirty="0"/>
              <a:t>    var password by remember { </a:t>
            </a:r>
            <a:r>
              <a:rPr lang="en-IN" sz="2200" dirty="0" err="1"/>
              <a:t>mutableStateOf</a:t>
            </a:r>
            <a:r>
              <a:rPr lang="en-IN" sz="2200" dirty="0"/>
              <a:t>("") }</a:t>
            </a:r>
          </a:p>
          <a:p>
            <a:r>
              <a:rPr lang="en-IN" sz="2200" dirty="0"/>
              <a:t>    var error by remember { </a:t>
            </a:r>
            <a:r>
              <a:rPr lang="en-IN" sz="2200" dirty="0" err="1"/>
              <a:t>mutableStateOf</a:t>
            </a:r>
            <a:r>
              <a:rPr lang="en-IN" sz="2200" dirty="0"/>
              <a:t>("") }</a:t>
            </a:r>
          </a:p>
          <a:p>
            <a:endParaRPr lang="en-IN" sz="2200" dirty="0"/>
          </a:p>
          <a:p>
            <a:r>
              <a:rPr lang="en-IN" sz="2200" dirty="0"/>
              <a:t>    Column(</a:t>
            </a:r>
          </a:p>
          <a:p>
            <a:r>
              <a:rPr lang="en-IN" sz="2200" dirty="0"/>
              <a:t>        modifier = </a:t>
            </a:r>
            <a:r>
              <a:rPr lang="en-IN" sz="2200" dirty="0" err="1"/>
              <a:t>Modifier.fillMaxSize</a:t>
            </a:r>
            <a:r>
              <a:rPr lang="en-IN" sz="2200" dirty="0"/>
              <a:t>().background(</a:t>
            </a:r>
            <a:r>
              <a:rPr lang="en-IN" sz="2200" dirty="0" err="1"/>
              <a:t>Color.White</a:t>
            </a:r>
            <a:r>
              <a:rPr lang="en-IN" sz="2200" dirty="0"/>
              <a:t>),</a:t>
            </a:r>
          </a:p>
          <a:p>
            <a:r>
              <a:rPr lang="en-IN" sz="2200" dirty="0"/>
              <a:t>        </a:t>
            </a:r>
            <a:r>
              <a:rPr lang="en-IN" sz="2200" dirty="0" err="1"/>
              <a:t>horizontalAlignment</a:t>
            </a:r>
            <a:r>
              <a:rPr lang="en-IN" sz="2200" dirty="0"/>
              <a:t> = </a:t>
            </a:r>
            <a:r>
              <a:rPr lang="en-IN" sz="2200" dirty="0" err="1"/>
              <a:t>Alignment.CenterHorizontally</a:t>
            </a:r>
            <a:r>
              <a:rPr lang="en-IN" sz="22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47584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F64E40-2E5A-432D-A3AF-48AE690F47D4}"/>
              </a:ext>
            </a:extLst>
          </p:cNvPr>
          <p:cNvSpPr/>
          <p:nvPr/>
        </p:nvSpPr>
        <p:spPr>
          <a:xfrm>
            <a:off x="144780" y="114449"/>
            <a:ext cx="1190244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Image(</a:t>
            </a:r>
            <a:r>
              <a:rPr lang="en-IN" dirty="0" err="1"/>
              <a:t>painterResource</a:t>
            </a:r>
            <a:r>
              <a:rPr lang="en-IN" dirty="0"/>
              <a:t>(id = </a:t>
            </a:r>
            <a:r>
              <a:rPr lang="en-IN" dirty="0" err="1"/>
              <a:t>R.drawable.study_login</a:t>
            </a:r>
            <a:r>
              <a:rPr lang="en-IN" dirty="0"/>
              <a:t>), </a:t>
            </a:r>
            <a:r>
              <a:rPr lang="en-IN" dirty="0" err="1"/>
              <a:t>contentDescription</a:t>
            </a:r>
            <a:r>
              <a:rPr lang="en-IN" dirty="0"/>
              <a:t> = "")</a:t>
            </a:r>
          </a:p>
          <a:p>
            <a:endParaRPr lang="en-IN" dirty="0"/>
          </a:p>
          <a:p>
            <a:r>
              <a:rPr lang="en-IN" dirty="0"/>
              <a:t>        Text(</a:t>
            </a:r>
          </a:p>
          <a:p>
            <a:r>
              <a:rPr lang="en-IN" dirty="0"/>
              <a:t>            </a:t>
            </a:r>
            <a:r>
              <a:rPr lang="en-IN" dirty="0" err="1"/>
              <a:t>fontSize</a:t>
            </a:r>
            <a:r>
              <a:rPr lang="en-IN" dirty="0"/>
              <a:t> = 36.sp,</a:t>
            </a:r>
          </a:p>
          <a:p>
            <a:r>
              <a:rPr lang="en-IN" dirty="0"/>
              <a:t>            </a:t>
            </a:r>
            <a:r>
              <a:rPr lang="en-IN" dirty="0" err="1"/>
              <a:t>fontWeight</a:t>
            </a:r>
            <a:r>
              <a:rPr lang="en-IN" dirty="0"/>
              <a:t> = </a:t>
            </a:r>
            <a:r>
              <a:rPr lang="en-IN" dirty="0" err="1"/>
              <a:t>FontWeight.ExtraBold</a:t>
            </a:r>
            <a:r>
              <a:rPr lang="en-IN" dirty="0"/>
              <a:t>,</a:t>
            </a:r>
          </a:p>
          <a:p>
            <a:r>
              <a:rPr lang="en-IN" dirty="0"/>
              <a:t>            </a:t>
            </a:r>
            <a:r>
              <a:rPr lang="en-IN" dirty="0" err="1"/>
              <a:t>fontFamily</a:t>
            </a:r>
            <a:r>
              <a:rPr lang="en-IN" dirty="0"/>
              <a:t> = </a:t>
            </a:r>
            <a:r>
              <a:rPr lang="en-IN" dirty="0" err="1"/>
              <a:t>FontFamily.Cursive</a:t>
            </a:r>
            <a:r>
              <a:rPr lang="en-IN" dirty="0"/>
              <a:t>,</a:t>
            </a:r>
          </a:p>
          <a:p>
            <a:r>
              <a:rPr lang="en-IN" dirty="0"/>
              <a:t>            text = "Login"</a:t>
            </a:r>
          </a:p>
          <a:p>
            <a:r>
              <a:rPr lang="en-IN" dirty="0"/>
              <a:t>        )</a:t>
            </a:r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(10.dp))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TextField</a:t>
            </a:r>
            <a:r>
              <a:rPr lang="en-IN" dirty="0"/>
              <a:t>(</a:t>
            </a:r>
          </a:p>
          <a:p>
            <a:r>
              <a:rPr lang="en-IN" dirty="0"/>
              <a:t>            value = username,</a:t>
            </a:r>
          </a:p>
          <a:p>
            <a:r>
              <a:rPr lang="en-IN" dirty="0"/>
              <a:t>            </a:t>
            </a:r>
            <a:r>
              <a:rPr lang="en-IN" dirty="0" err="1"/>
              <a:t>onValueChange</a:t>
            </a:r>
            <a:r>
              <a:rPr lang="en-IN" dirty="0"/>
              <a:t> = { username = it },</a:t>
            </a:r>
          </a:p>
          <a:p>
            <a:r>
              <a:rPr lang="en-IN" dirty="0"/>
              <a:t>            label = { Text("Username") },</a:t>
            </a:r>
          </a:p>
          <a:p>
            <a:r>
              <a:rPr lang="en-IN" dirty="0"/>
              <a:t>            modifier = </a:t>
            </a:r>
            <a:r>
              <a:rPr lang="en-IN" dirty="0" err="1"/>
              <a:t>Modifier.padding</a:t>
            </a:r>
            <a:r>
              <a:rPr lang="en-IN" dirty="0"/>
              <a:t>(10.dp)</a:t>
            </a:r>
          </a:p>
          <a:p>
            <a:r>
              <a:rPr lang="en-IN" dirty="0"/>
              <a:t>                .width(280.dp)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TextField</a:t>
            </a:r>
            <a:r>
              <a:rPr lang="en-IN" dirty="0"/>
              <a:t>(</a:t>
            </a:r>
          </a:p>
          <a:p>
            <a:r>
              <a:rPr lang="en-IN" dirty="0"/>
              <a:t>            value = password,</a:t>
            </a:r>
          </a:p>
          <a:p>
            <a:r>
              <a:rPr lang="en-IN" dirty="0"/>
              <a:t>            </a:t>
            </a:r>
            <a:r>
              <a:rPr lang="en-IN" dirty="0" err="1"/>
              <a:t>onValueChange</a:t>
            </a:r>
            <a:r>
              <a:rPr lang="en-IN" dirty="0"/>
              <a:t> = { password = it },</a:t>
            </a:r>
          </a:p>
          <a:p>
            <a:r>
              <a:rPr lang="en-IN" dirty="0"/>
              <a:t>            label = { Text("Password") },</a:t>
            </a:r>
          </a:p>
          <a:p>
            <a:r>
              <a:rPr lang="en-IN" dirty="0"/>
              <a:t>            </a:t>
            </a:r>
            <a:r>
              <a:rPr lang="en-IN" dirty="0" err="1"/>
              <a:t>visualTransformation</a:t>
            </a:r>
            <a:r>
              <a:rPr lang="en-IN" dirty="0"/>
              <a:t> = </a:t>
            </a:r>
            <a:r>
              <a:rPr lang="en-IN" dirty="0" err="1"/>
              <a:t>PasswordVisualTransformation</a:t>
            </a:r>
            <a:r>
              <a:rPr lang="en-IN" dirty="0"/>
              <a:t>(),</a:t>
            </a:r>
          </a:p>
          <a:p>
            <a:r>
              <a:rPr lang="en-IN" dirty="0"/>
              <a:t>            modifier = </a:t>
            </a:r>
            <a:r>
              <a:rPr lang="en-IN" dirty="0" err="1"/>
              <a:t>Modifier.padding</a:t>
            </a:r>
            <a:r>
              <a:rPr lang="en-IN" dirty="0"/>
              <a:t>(10.dp)</a:t>
            </a:r>
          </a:p>
        </p:txBody>
      </p:sp>
    </p:spTree>
    <p:extLst>
      <p:ext uri="{BB962C8B-B14F-4D97-AF65-F5344CB8AC3E}">
        <p14:creationId xmlns:p14="http://schemas.microsoft.com/office/powerpoint/2010/main" val="25281042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96</TotalTime>
  <Words>2214</Words>
  <Application>Microsoft Office PowerPoint</Application>
  <PresentationFormat>Widescreen</PresentationFormat>
  <Paragraphs>349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Montserrat</vt:lpstr>
      <vt:lpstr>Wingdings 3</vt:lpstr>
      <vt:lpstr>Slice</vt:lpstr>
      <vt:lpstr>Owl-M_   A_Material  study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Owl-M_  A_Material  study app</dc:title>
  <dc:creator>Dell</dc:creator>
  <cp:lastModifiedBy>Dell</cp:lastModifiedBy>
  <cp:revision>6</cp:revision>
  <dcterms:created xsi:type="dcterms:W3CDTF">2024-11-21T14:45:36Z</dcterms:created>
  <dcterms:modified xsi:type="dcterms:W3CDTF">2024-11-21T16:21:43Z</dcterms:modified>
</cp:coreProperties>
</file>