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+IwrgyfGWa0xPOs/q8SR1Jb4D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ontserrat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98d74e9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98d74e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4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4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4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5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5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5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5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/>
        </p:nvSpPr>
        <p:spPr>
          <a:xfrm>
            <a:off x="2481943" y="802433"/>
            <a:ext cx="944257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91"/>
              </a:buClr>
              <a:buSzPts val="1800"/>
              <a:buFont typeface="Montserrat SemiBold"/>
              <a:buNone/>
            </a:pPr>
            <a:r>
              <a:rPr b="0" i="0" lang="en-US" sz="1800" u="none" cap="none" strike="noStrike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THEME 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COLLECTION AND PROCESSING OF INFORMATION COLLECTED BY   SENSORS TO IMPLEMENT A SUSTAINABLE SOLUTION FOR THE CHOSEN PROBLEM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91"/>
              </a:buClr>
              <a:buSzPts val="1800"/>
              <a:buFont typeface="Montserrat SemiBold"/>
              <a:buNone/>
            </a:pPr>
            <a:r>
              <a:rPr b="0" i="0" lang="en-US" sz="1800" u="none" cap="none" strike="noStrike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 NAME 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Dapros</a:t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CHOSEN PROBLEM STATEMENT </a:t>
            </a:r>
            <a:r>
              <a:rPr b="0" i="0" lang="en-US" sz="1800" u="none" cap="none" strike="noStrike">
                <a:solidFill>
                  <a:srgbClr val="2DA9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r>
              <a:rPr b="0" i="0" lang="en-US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Risk of exploring places which will be hazardous for human intervention.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91"/>
              </a:buClr>
              <a:buSzPts val="1800"/>
              <a:buFont typeface="Montserrat SemiBold"/>
              <a:buNone/>
            </a:pPr>
            <a:br>
              <a:rPr lang="en-US" sz="1800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-US" sz="1800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 LEADER'S NAME : </a:t>
            </a: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 SURAJ KUMAR</a:t>
            </a:r>
            <a:endParaRPr sz="1800">
              <a:solidFill>
                <a:srgbClr val="00B09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rgbClr val="00B09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91"/>
              </a:buClr>
              <a:buSzPts val="1800"/>
              <a:buFont typeface="Montserrat SemiBold"/>
              <a:buNone/>
            </a:pPr>
            <a:r>
              <a:rPr lang="en-US" sz="1800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COLLEGE : </a:t>
            </a: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BMSCE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91"/>
              </a:buClr>
              <a:buSzPts val="1800"/>
              <a:buFont typeface="Montserrat SemiBold"/>
              <a:buNone/>
            </a:pPr>
            <a:r>
              <a:rPr lang="en-US" sz="1800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EMAIL ID : </a:t>
            </a: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suraj.cs20@bmsce.ac.in</a:t>
            </a:r>
            <a:endParaRPr sz="1800">
              <a:solidFill>
                <a:srgbClr val="00B09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rgbClr val="00B09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91"/>
              </a:buClr>
              <a:buSzPts val="1800"/>
              <a:buFont typeface="Montserrat SemiBold"/>
              <a:buNone/>
            </a:pPr>
            <a:r>
              <a:rPr lang="en-US" sz="1800">
                <a:solidFill>
                  <a:srgbClr val="00B09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NUMBER : </a:t>
            </a: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9901445981</a:t>
            </a:r>
            <a:endParaRPr sz="1800">
              <a:solidFill>
                <a:srgbClr val="00B09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98d74e9b4_0_0"/>
          <p:cNvSpPr txBox="1"/>
          <p:nvPr>
            <p:ph idx="1" type="body"/>
          </p:nvPr>
        </p:nvSpPr>
        <p:spPr>
          <a:xfrm>
            <a:off x="2482507" y="2657675"/>
            <a:ext cx="7227000" cy="77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-US" sz="5887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5887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/>
        </p:nvSpPr>
        <p:spPr>
          <a:xfrm>
            <a:off x="1843325" y="1053646"/>
            <a:ext cx="8327042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b="0" i="0" sz="3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1843325" y="1840546"/>
            <a:ext cx="8031600" cy="2677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 the increase in requirement and innovation of the design for the drones and rovers, we have come up with spherical alternative of the present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rovers.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1" name="Google Shape;241;p2"/>
          <p:cNvCxnSpPr/>
          <p:nvPr/>
        </p:nvCxnSpPr>
        <p:spPr>
          <a:xfrm>
            <a:off x="1955525" y="1701396"/>
            <a:ext cx="7919400" cy="0"/>
          </a:xfrm>
          <a:prstGeom prst="straightConnector1">
            <a:avLst/>
          </a:prstGeom>
          <a:noFill/>
          <a:ln cap="flat" cmpd="sng" w="38100">
            <a:solidFill>
              <a:srgbClr val="0016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"/>
          <p:cNvSpPr txBox="1"/>
          <p:nvPr/>
        </p:nvSpPr>
        <p:spPr>
          <a:xfrm>
            <a:off x="1843325" y="2424696"/>
            <a:ext cx="86536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 explore unexplored places and monitor them for long duration we are designing a small bot which detects radiation, obstacles, temperature and many other features.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/>
        </p:nvSpPr>
        <p:spPr>
          <a:xfrm>
            <a:off x="665100" y="2048639"/>
            <a:ext cx="717873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Risk of exploring places which will be hazardous for human involvement.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Scavenging in nuclear fall out areas where the radiation can be harmful to humans.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Dangerous mining shafts and small tunnels.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524" y="2340973"/>
            <a:ext cx="3937615" cy="23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"/>
          <p:cNvSpPr txBox="1"/>
          <p:nvPr/>
        </p:nvSpPr>
        <p:spPr>
          <a:xfrm>
            <a:off x="935273" y="839043"/>
            <a:ext cx="978857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WHY??</a:t>
            </a:r>
            <a:endParaRPr b="0" i="0" sz="40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3107" y="1159652"/>
            <a:ext cx="3241651" cy="254301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"/>
          <p:cNvSpPr txBox="1"/>
          <p:nvPr/>
        </p:nvSpPr>
        <p:spPr>
          <a:xfrm>
            <a:off x="1547716" y="204561"/>
            <a:ext cx="8327042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ADVANTAGES OVER PRESENT DESIGN:</a:t>
            </a:r>
            <a:endParaRPr b="0" i="0" sz="3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6" name="Google Shape;2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88" y="1489076"/>
            <a:ext cx="2907641" cy="19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"/>
          <p:cNvSpPr txBox="1"/>
          <p:nvPr/>
        </p:nvSpPr>
        <p:spPr>
          <a:xfrm>
            <a:off x="2739540" y="4217233"/>
            <a:ext cx="625516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Self orientation due to modal shape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Protection of circuit and other components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Environmentally sustainable</a:t>
            </a:r>
            <a:endParaRPr/>
          </a:p>
        </p:txBody>
      </p:sp>
      <p:sp>
        <p:nvSpPr>
          <p:cNvPr id="258" name="Google Shape;258;p4"/>
          <p:cNvSpPr txBox="1"/>
          <p:nvPr/>
        </p:nvSpPr>
        <p:spPr>
          <a:xfrm>
            <a:off x="5290457" y="2015412"/>
            <a:ext cx="1175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/>
        </p:nvSpPr>
        <p:spPr>
          <a:xfrm>
            <a:off x="5029201" y="1326460"/>
            <a:ext cx="8327042" cy="7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USE CASES</a:t>
            </a:r>
            <a:endParaRPr b="0" i="0" sz="3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Army Backgrounds Pictures - Wallpaper Cave" id="264" name="Google Shape;2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69" y="2300808"/>
            <a:ext cx="4365106" cy="2587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new age of sustainability for South Africa's mining industry | World ..." id="265" name="Google Shape;2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1513" y="2254155"/>
            <a:ext cx="3336666" cy="2498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riosity Mars Rover 3D Model" id="266" name="Google Shape;26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7146" y="2282002"/>
            <a:ext cx="3062968" cy="229399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"/>
          <p:cNvSpPr txBox="1"/>
          <p:nvPr/>
        </p:nvSpPr>
        <p:spPr>
          <a:xfrm>
            <a:off x="2127380" y="4965113"/>
            <a:ext cx="2901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MILITARY</a:t>
            </a:r>
            <a:endParaRPr/>
          </a:p>
        </p:txBody>
      </p:sp>
      <p:sp>
        <p:nvSpPr>
          <p:cNvPr id="268" name="Google Shape;268;p5"/>
          <p:cNvSpPr txBox="1"/>
          <p:nvPr/>
        </p:nvSpPr>
        <p:spPr>
          <a:xfrm>
            <a:off x="6096000" y="4780447"/>
            <a:ext cx="2901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MINING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9164215" y="4703895"/>
            <a:ext cx="2901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SPACE EXPLORATION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>
            <p:ph idx="12" type="sldNum"/>
          </p:nvPr>
        </p:nvSpPr>
        <p:spPr>
          <a:xfrm>
            <a:off x="11620873" y="6468303"/>
            <a:ext cx="3723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225" y="1872930"/>
            <a:ext cx="2799489" cy="268247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"/>
          <p:cNvSpPr txBox="1"/>
          <p:nvPr/>
        </p:nvSpPr>
        <p:spPr>
          <a:xfrm>
            <a:off x="6895322" y="1602342"/>
            <a:ext cx="41565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91"/>
              </a:buClr>
              <a:buSzPts val="2400"/>
              <a:buFont typeface="Impact"/>
              <a:buNone/>
            </a:pPr>
            <a:r>
              <a:rPr lang="en-US" sz="2400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SELF ORIENTATION OF THE BALL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have developed our model in spherical dimension which self orients (based on the physics) without using any gyroscope hence making it economical and robust.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/>
          <p:nvPr>
            <p:ph idx="1" type="body"/>
          </p:nvPr>
        </p:nvSpPr>
        <p:spPr>
          <a:xfrm>
            <a:off x="1141411" y="1308780"/>
            <a:ext cx="9905999" cy="1846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OV7670(CAMERA MODULE FOR LIVE STREAMING)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DHT11(TEMPERATURE AND HUMIDITY)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MQ3(METHANE DETECTION)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1141411" y="498298"/>
            <a:ext cx="8327042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SENSORS USED:</a:t>
            </a:r>
            <a:endParaRPr b="0" i="0" sz="3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1141411" y="4625894"/>
            <a:ext cx="9905999" cy="1846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NodeMCU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MOTOR DRIVER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1025201" y="3902594"/>
            <a:ext cx="8327042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OTHER PARTS:</a:t>
            </a:r>
            <a:endParaRPr b="0" i="0" sz="3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/>
        </p:nvSpPr>
        <p:spPr>
          <a:xfrm>
            <a:off x="978549" y="705149"/>
            <a:ext cx="8327042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HOW DO WE CONTROL:</a:t>
            </a:r>
            <a:endParaRPr b="0" i="0" sz="3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0" name="Google Shape;2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046" y="480526"/>
            <a:ext cx="2778015" cy="589694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8"/>
          <p:cNvSpPr txBox="1"/>
          <p:nvPr/>
        </p:nvSpPr>
        <p:spPr>
          <a:xfrm>
            <a:off x="727788" y="1428449"/>
            <a:ext cx="71167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Easy to use, cross platform mobile application built using Flutter framework(BY GOOGLE).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Simple UI  for users to control the directions of the spherical bot.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application reads and displays thedata fetched from the sensor, which is passed by NodeMCU through HTTP Server.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/>
          <p:nvPr>
            <p:ph idx="1" type="body"/>
          </p:nvPr>
        </p:nvSpPr>
        <p:spPr>
          <a:xfrm>
            <a:off x="1141411" y="1308780"/>
            <a:ext cx="9905999" cy="1846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GEIGER COUNTER(DETECTION OF IONIZING RADIATION)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NAVIGATION USING COMPUTER VISION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STRONG ENVIRONMENTALLY FRIENDLY MATERIAL FOR THE SPHERICAL MODEL</a:t>
            </a:r>
            <a:endParaRPr/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297" name="Google Shape;297;p9"/>
          <p:cNvSpPr txBox="1"/>
          <p:nvPr/>
        </p:nvSpPr>
        <p:spPr>
          <a:xfrm>
            <a:off x="1141411" y="498298"/>
            <a:ext cx="8327042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91"/>
                </a:solidFill>
                <a:latin typeface="Impact"/>
                <a:ea typeface="Impact"/>
                <a:cs typeface="Impact"/>
                <a:sym typeface="Impact"/>
              </a:rPr>
              <a:t>FUTURE IMPLEMENTATIONS:</a:t>
            </a:r>
            <a:endParaRPr b="0" i="0" sz="3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2022-11-26T09:32:05Z</dcterms:created>
  <dc:creator>Suraj Kumar MD</dc:creator>
</cp:coreProperties>
</file>