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Proposal: Docker Image Build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Standardizing, Securing &amp; Scaling Our Container Build Process</a:t>
            </a:r>
          </a:p>
          <a:p>
            <a:r>
              <a:t>Your Name –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 with Docker Image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Inconsistent Dockerfile practices across teams</a:t>
            </a:r>
          </a:p>
          <a:p>
            <a:r>
              <a:t>- Security vulnerabilities go undetected</a:t>
            </a:r>
          </a:p>
          <a:p>
            <a:r>
              <a:t>- CI/CD pipelines are duplicated and fragile</a:t>
            </a:r>
          </a:p>
          <a:p>
            <a:r>
              <a:t>- No single team owns image lifecycle or governance</a:t>
            </a:r>
          </a:p>
          <a:p>
            <a:r>
              <a:t>- Developers waste time fixing Docker/CI 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Missing Piece: Central Ownership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State vs Target State:</a:t>
            </a:r>
          </a:p>
          <a:p/>
          <a:p>
            <a:r>
              <a:t>• Inconsistent Dockerfiles → Central templates</a:t>
            </a:r>
          </a:p>
          <a:p>
            <a:r>
              <a:t>• No CI/CD consistency → Shared pipelines</a:t>
            </a:r>
          </a:p>
          <a:p>
            <a:r>
              <a:t>• No security scans → Built-in scanning</a:t>
            </a:r>
          </a:p>
          <a:p>
            <a:r>
              <a:t>• No registry policies → Lifecycle management</a:t>
            </a:r>
          </a:p>
          <a:p>
            <a:r>
              <a:t>• Devs stuck on infra → Support from build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Team Will Achieve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Standardized Dockerfiles &amp; Base Images</a:t>
            </a:r>
          </a:p>
          <a:p>
            <a:r>
              <a:t>- Automated CI/CD Image Pipelines</a:t>
            </a:r>
          </a:p>
          <a:p>
            <a:r>
              <a:t>- Built-in Security Scanning &amp; Signing</a:t>
            </a:r>
          </a:p>
          <a:p>
            <a:r>
              <a:t>- Efficient, Tagged, &amp; Clean Registries</a:t>
            </a:r>
          </a:p>
          <a:p>
            <a:r>
              <a:t>- Developer Enablement &amp;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We’ll Make It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Area | Tool | Action</a:t>
            </a:r>
          </a:p>
          <a:p>
            <a:r>
              <a:t>-----|------|-------</a:t>
            </a:r>
          </a:p>
          <a:p>
            <a:r>
              <a:t>CI/CD | GitHub Actions / GitLab CI | Automate builds, scans, pushes</a:t>
            </a:r>
          </a:p>
          <a:p>
            <a:r>
              <a:t>Registry | AWS ECR / Docker Hub | Central repo with policies</a:t>
            </a:r>
          </a:p>
          <a:p>
            <a:r>
              <a:t>Security | Trivy / Cosign | Scan + sign images</a:t>
            </a:r>
          </a:p>
          <a:p>
            <a:r>
              <a:t>Dev Support | Templates, Slack, Docs | Enable teams</a:t>
            </a:r>
          </a:p>
          <a:p>
            <a:r>
              <a:t>Monitoring | Grafana, ECR usage dashboards | Track performance &amp;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Team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Secure, production-ready images by default</a:t>
            </a:r>
          </a:p>
          <a:p>
            <a:r>
              <a:t>- Faster delivery cycles &amp; fewer pipeline failures</a:t>
            </a:r>
          </a:p>
          <a:p>
            <a:r>
              <a:t>- Consistent build quality across all teams</a:t>
            </a:r>
          </a:p>
          <a:p>
            <a:r>
              <a:t>- Happier, unblocked developers</a:t>
            </a:r>
          </a:p>
          <a:p>
            <a:r>
              <a:t>- Compliance-ready, auditable image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