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03/11/2022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Flight Booking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50" dirty="0"/>
              <a:t>Completed end to end case study of Flight Booking System along with JWT authentication, Swagger using MERN Stack applications such as MongoDB, ReactJS.</a:t>
            </a:r>
            <a:r>
              <a:rPr lang="en-US" altLang="en-US" sz="1050" dirty="0"/>
              <a:t> React Bootstrap used for designing user interface.</a:t>
            </a:r>
            <a:endParaRPr lang="en-US" altLang="nl-NL" sz="105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Completed “AWS Certified Cloud Practitioner Certificate(AWS CCP)”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50" dirty="0"/>
              <a:t>Completed the course and have achieved the certificate with necessary knowledge and have understanding about AWS Fundamentals . </a:t>
            </a:r>
            <a:endParaRPr lang="en-US" altLang="nl-NL" sz="1050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GCP Cloud Digital Leader Certified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50" dirty="0"/>
              <a:t>Have completed and achieved Google Cloud Platform “Cloud Digital Leader</a:t>
            </a:r>
            <a:r>
              <a:rPr lang="en-IN" altLang="nl-NL" sz="1050"/>
              <a:t>” certificate </a:t>
            </a:r>
            <a:r>
              <a:rPr lang="en-IN" altLang="nl-NL" sz="1050" dirty="0"/>
              <a:t>and have learnt all the needed services in Google Cloud Platform.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62852" y="653944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83794" y="1359354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Chennai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373313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 </a:t>
            </a:r>
            <a:r>
              <a:rPr lang="nl-NL" altLang="nl-NL" sz="1050" dirty="0"/>
              <a:t>ROSHAN.KUMAR-BEHERA@CAPGEMINI.COM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7826" y="1848339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+91 9003367361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</a:t>
            </a:r>
            <a:r>
              <a:rPr lang="en-US" altLang="en-US" sz="1100" dirty="0" err="1"/>
              <a:t>ReactJS</a:t>
            </a:r>
            <a:r>
              <a:rPr lang="en-US" altLang="en-US" sz="1100" dirty="0"/>
              <a:t>(Hooks, </a:t>
            </a:r>
            <a:r>
              <a:rPr lang="en-US" altLang="en-US" sz="1100" dirty="0" err="1"/>
              <a:t>redux</a:t>
            </a:r>
            <a:r>
              <a:rPr lang="en-US" altLang="en-US" sz="1100" dirty="0"/>
              <a:t>)and Java </a:t>
            </a:r>
            <a:r>
              <a:rPr lang="en-US" altLang="en-US" sz="1100" dirty="0" err="1"/>
              <a:t>Microservice</a:t>
            </a:r>
            <a:r>
              <a:rPr lang="en-US" altLang="en-US" sz="1100" dirty="0"/>
              <a:t> Development using Spring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100" dirty="0"/>
              <a:t>Have knowledge about AWS and its fundamentals, when and where AWS can be used.</a:t>
            </a:r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Electronics and Communication Engineering : 2018 - 2022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ReactJS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Cloud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AWS CCP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Flexibility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Responsible &amp; Dedicated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562852" y="299932"/>
            <a:ext cx="6223000" cy="306387"/>
          </a:xfrm>
        </p:spPr>
        <p:txBody>
          <a:bodyPr/>
          <a:lstStyle/>
          <a:p>
            <a:r>
              <a:rPr lang="en-IN" altLang="en-US" dirty="0"/>
              <a:t>Roshan Kumar Behera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627313" y="6280150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640238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628015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175" y="163824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69294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4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" r="925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0" ma:contentTypeDescription="Create a new document." ma:contentTypeScope="" ma:versionID="330ef8c2a5f9c45c7bcdf093f3dffd52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1a18246c7c040899e8786cff3bef9263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purl.org/dc/dcmitype/"/>
    <ds:schemaRef ds:uri="fd33c62d-2c11-46e7-88a2-e90fa986d9d0"/>
    <ds:schemaRef ds:uri="http://purl.org/dc/elements/1.1/"/>
    <ds:schemaRef ds:uri="http://schemas.microsoft.com/office/2006/metadata/properties"/>
    <ds:schemaRef ds:uri="http://schemas.microsoft.com/office/2006/documentManagement/types"/>
    <ds:schemaRef ds:uri="47da6acf-edf2-43bc-9595-f721a214a14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e0ffb6ef-0000-48aa-9041-fb29fcb198e5"/>
    <ds:schemaRef ds:uri="900c2a09-0d28-449b-b8ad-3e76d664ec44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660E39-8641-4C24-8D3F-B04D6EBD7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ffb6ef-0000-48aa-9041-fb29fcb198e5"/>
    <ds:schemaRef ds:uri="900c2a09-0d28-449b-b8ad-3e76d664e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40877</TotalTime>
  <Words>271</Words>
  <Application>Microsoft Office PowerPoint</Application>
  <PresentationFormat>Widescreen</PresentationFormat>
  <Paragraphs>65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Kumar Behera, Roshan</cp:lastModifiedBy>
  <cp:revision>107</cp:revision>
  <dcterms:created xsi:type="dcterms:W3CDTF">2017-12-08T05:27:40Z</dcterms:created>
  <dcterms:modified xsi:type="dcterms:W3CDTF">2022-11-03T11:14:12Z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</Properties>
</file>