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
  </p:notesMasterIdLst>
  <p:sldIdLst>
    <p:sldId id="258" r:id="rId5"/>
  </p:sldIdLst>
  <p:sldSz cx="25199975" cy="323992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205">
          <p15:clr>
            <a:srgbClr val="A4A3A4"/>
          </p15:clr>
        </p15:guide>
        <p15:guide id="2" pos="79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81A2"/>
    <a:srgbClr val="03A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2" y="-6984"/>
      </p:cViewPr>
      <p:guideLst>
        <p:guide orient="horz" pos="10205"/>
        <p:guide pos="79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95823" y="685800"/>
            <a:ext cx="2667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59016" y="13548661"/>
            <a:ext cx="23481900" cy="5302500"/>
          </a:xfrm>
          <a:prstGeom prst="rect">
            <a:avLst/>
          </a:prstGeom>
        </p:spPr>
        <p:txBody>
          <a:bodyPr spcFirstLastPara="1" wrap="square" lIns="341325" tIns="341325" rIns="341325" bIns="341325" anchor="ctr" anchorCtr="0">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a:endParaRPr/>
          </a:p>
        </p:txBody>
      </p:sp>
      <p:sp>
        <p:nvSpPr>
          <p:cNvPr id="15" name="Google Shape;15;p3"/>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859016" y="2803307"/>
            <a:ext cx="23481900" cy="3607800"/>
          </a:xfrm>
          <a:prstGeom prst="rect">
            <a:avLst/>
          </a:prstGeom>
        </p:spPr>
        <p:txBody>
          <a:bodyPr spcFirstLastPara="1" wrap="square" lIns="341325" tIns="341325" rIns="341325" bIns="341325" anchor="t" anchorCtr="0">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18" name="Google Shape;18;p4"/>
          <p:cNvSpPr txBox="1">
            <a:spLocks noGrp="1"/>
          </p:cNvSpPr>
          <p:nvPr>
            <p:ph type="body" idx="1"/>
          </p:nvPr>
        </p:nvSpPr>
        <p:spPr>
          <a:xfrm>
            <a:off x="859016" y="7259685"/>
            <a:ext cx="23481900" cy="21520500"/>
          </a:xfrm>
          <a:prstGeom prst="rect">
            <a:avLst/>
          </a:prstGeom>
        </p:spPr>
        <p:txBody>
          <a:bodyPr spcFirstLastPara="1" wrap="square" lIns="341325" tIns="341325" rIns="341325" bIns="341325" anchor="t" anchorCtr="0">
            <a:normAutofit/>
          </a:bodyPr>
          <a:lstStyle>
            <a:lvl1pPr marL="457200" lvl="0" indent="-654050">
              <a:spcBef>
                <a:spcPts val="0"/>
              </a:spcBef>
              <a:spcAft>
                <a:spcPts val="0"/>
              </a:spcAft>
              <a:buSzPts val="6700"/>
              <a:buChar char="●"/>
              <a:defRPr/>
            </a:lvl1pPr>
            <a:lvl2pPr marL="914400" lvl="1" indent="-558800">
              <a:spcBef>
                <a:spcPts val="0"/>
              </a:spcBef>
              <a:spcAft>
                <a:spcPts val="0"/>
              </a:spcAft>
              <a:buSzPts val="5200"/>
              <a:buChar char="○"/>
              <a:defRPr/>
            </a:lvl2pPr>
            <a:lvl3pPr marL="1371600" lvl="2" indent="-558800">
              <a:spcBef>
                <a:spcPts val="0"/>
              </a:spcBef>
              <a:spcAft>
                <a:spcPts val="0"/>
              </a:spcAft>
              <a:buSzPts val="5200"/>
              <a:buChar char="■"/>
              <a:defRPr/>
            </a:lvl3pPr>
            <a:lvl4pPr marL="1828800" lvl="3" indent="-558800">
              <a:spcBef>
                <a:spcPts val="0"/>
              </a:spcBef>
              <a:spcAft>
                <a:spcPts val="0"/>
              </a:spcAft>
              <a:buSzPts val="5200"/>
              <a:buChar char="●"/>
              <a:defRPr/>
            </a:lvl4pPr>
            <a:lvl5pPr marL="2286000" lvl="4" indent="-558800">
              <a:spcBef>
                <a:spcPts val="0"/>
              </a:spcBef>
              <a:spcAft>
                <a:spcPts val="0"/>
              </a:spcAft>
              <a:buSzPts val="5200"/>
              <a:buChar char="○"/>
              <a:defRPr/>
            </a:lvl5pPr>
            <a:lvl6pPr marL="2743200" lvl="5" indent="-558800">
              <a:spcBef>
                <a:spcPts val="0"/>
              </a:spcBef>
              <a:spcAft>
                <a:spcPts val="0"/>
              </a:spcAft>
              <a:buSzPts val="5200"/>
              <a:buChar char="■"/>
              <a:defRPr/>
            </a:lvl6pPr>
            <a:lvl7pPr marL="3200400" lvl="6" indent="-558800">
              <a:spcBef>
                <a:spcPts val="0"/>
              </a:spcBef>
              <a:spcAft>
                <a:spcPts val="0"/>
              </a:spcAft>
              <a:buSzPts val="5200"/>
              <a:buChar char="●"/>
              <a:defRPr/>
            </a:lvl7pPr>
            <a:lvl8pPr marL="3657600" lvl="7" indent="-558800">
              <a:spcBef>
                <a:spcPts val="0"/>
              </a:spcBef>
              <a:spcAft>
                <a:spcPts val="0"/>
              </a:spcAft>
              <a:buSzPts val="5200"/>
              <a:buChar char="○"/>
              <a:defRPr/>
            </a:lvl8pPr>
            <a:lvl9pPr marL="4114800" lvl="8" indent="-558800">
              <a:spcBef>
                <a:spcPts val="0"/>
              </a:spcBef>
              <a:spcAft>
                <a:spcPts val="0"/>
              </a:spcAft>
              <a:buSzPts val="5200"/>
              <a:buChar char="■"/>
              <a:defRPr/>
            </a:lvl9pPr>
          </a:lstStyle>
          <a:p>
            <a:endParaRPr/>
          </a:p>
        </p:txBody>
      </p:sp>
      <p:sp>
        <p:nvSpPr>
          <p:cNvPr id="19" name="Google Shape;19;p4"/>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59016" y="2803307"/>
            <a:ext cx="23481900" cy="3607800"/>
          </a:xfrm>
          <a:prstGeom prst="rect">
            <a:avLst/>
          </a:prstGeom>
        </p:spPr>
        <p:txBody>
          <a:bodyPr spcFirstLastPara="1" wrap="square" lIns="341325" tIns="341325" rIns="341325" bIns="341325" anchor="t" anchorCtr="0">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2" name="Google Shape;22;p5"/>
          <p:cNvSpPr txBox="1">
            <a:spLocks noGrp="1"/>
          </p:cNvSpPr>
          <p:nvPr>
            <p:ph type="body" idx="1"/>
          </p:nvPr>
        </p:nvSpPr>
        <p:spPr>
          <a:xfrm>
            <a:off x="859016" y="7259685"/>
            <a:ext cx="11023200" cy="21520500"/>
          </a:xfrm>
          <a:prstGeom prst="rect">
            <a:avLst/>
          </a:prstGeom>
        </p:spPr>
        <p:txBody>
          <a:bodyPr spcFirstLastPara="1" wrap="square" lIns="341325" tIns="341325" rIns="341325" bIns="341325" anchor="t" anchorCtr="0">
            <a:normAutofit/>
          </a:bodyPr>
          <a:lstStyle>
            <a:lvl1pPr marL="457200" lvl="0" indent="-558800">
              <a:spcBef>
                <a:spcPts val="0"/>
              </a:spcBef>
              <a:spcAft>
                <a:spcPts val="0"/>
              </a:spcAft>
              <a:buSzPts val="5200"/>
              <a:buChar char="●"/>
              <a:defRPr sz="5200"/>
            </a:lvl1pPr>
            <a:lvl2pPr marL="914400" lvl="1" indent="-514350">
              <a:spcBef>
                <a:spcPts val="0"/>
              </a:spcBef>
              <a:spcAft>
                <a:spcPts val="0"/>
              </a:spcAft>
              <a:buSzPts val="4500"/>
              <a:buChar char="○"/>
              <a:defRPr sz="4500"/>
            </a:lvl2pPr>
            <a:lvl3pPr marL="1371600" lvl="2" indent="-514350">
              <a:spcBef>
                <a:spcPts val="0"/>
              </a:spcBef>
              <a:spcAft>
                <a:spcPts val="0"/>
              </a:spcAft>
              <a:buSzPts val="4500"/>
              <a:buChar char="■"/>
              <a:defRPr sz="4500"/>
            </a:lvl3pPr>
            <a:lvl4pPr marL="1828800" lvl="3" indent="-514350">
              <a:spcBef>
                <a:spcPts val="0"/>
              </a:spcBef>
              <a:spcAft>
                <a:spcPts val="0"/>
              </a:spcAft>
              <a:buSzPts val="4500"/>
              <a:buChar char="●"/>
              <a:defRPr sz="4500"/>
            </a:lvl4pPr>
            <a:lvl5pPr marL="2286000" lvl="4" indent="-514350">
              <a:spcBef>
                <a:spcPts val="0"/>
              </a:spcBef>
              <a:spcAft>
                <a:spcPts val="0"/>
              </a:spcAft>
              <a:buSzPts val="4500"/>
              <a:buChar char="○"/>
              <a:defRPr sz="4500"/>
            </a:lvl5pPr>
            <a:lvl6pPr marL="2743200" lvl="5" indent="-514350">
              <a:spcBef>
                <a:spcPts val="0"/>
              </a:spcBef>
              <a:spcAft>
                <a:spcPts val="0"/>
              </a:spcAft>
              <a:buSzPts val="4500"/>
              <a:buChar char="■"/>
              <a:defRPr sz="4500"/>
            </a:lvl6pPr>
            <a:lvl7pPr marL="3200400" lvl="6" indent="-514350">
              <a:spcBef>
                <a:spcPts val="0"/>
              </a:spcBef>
              <a:spcAft>
                <a:spcPts val="0"/>
              </a:spcAft>
              <a:buSzPts val="4500"/>
              <a:buChar char="●"/>
              <a:defRPr sz="4500"/>
            </a:lvl7pPr>
            <a:lvl8pPr marL="3657600" lvl="7" indent="-514350">
              <a:spcBef>
                <a:spcPts val="0"/>
              </a:spcBef>
              <a:spcAft>
                <a:spcPts val="0"/>
              </a:spcAft>
              <a:buSzPts val="4500"/>
              <a:buChar char="○"/>
              <a:defRPr sz="4500"/>
            </a:lvl8pPr>
            <a:lvl9pPr marL="4114800" lvl="8" indent="-514350">
              <a:spcBef>
                <a:spcPts val="0"/>
              </a:spcBef>
              <a:spcAft>
                <a:spcPts val="0"/>
              </a:spcAft>
              <a:buSzPts val="4500"/>
              <a:buChar char="■"/>
              <a:defRPr sz="4500"/>
            </a:lvl9pPr>
          </a:lstStyle>
          <a:p>
            <a:endParaRPr/>
          </a:p>
        </p:txBody>
      </p:sp>
      <p:sp>
        <p:nvSpPr>
          <p:cNvPr id="23" name="Google Shape;23;p5"/>
          <p:cNvSpPr txBox="1">
            <a:spLocks noGrp="1"/>
          </p:cNvSpPr>
          <p:nvPr>
            <p:ph type="body" idx="2"/>
          </p:nvPr>
        </p:nvSpPr>
        <p:spPr>
          <a:xfrm>
            <a:off x="13317638" y="7259685"/>
            <a:ext cx="11023200" cy="21520500"/>
          </a:xfrm>
          <a:prstGeom prst="rect">
            <a:avLst/>
          </a:prstGeom>
        </p:spPr>
        <p:txBody>
          <a:bodyPr spcFirstLastPara="1" wrap="square" lIns="341325" tIns="341325" rIns="341325" bIns="341325" anchor="t" anchorCtr="0">
            <a:normAutofit/>
          </a:bodyPr>
          <a:lstStyle>
            <a:lvl1pPr marL="457200" lvl="0" indent="-558800">
              <a:spcBef>
                <a:spcPts val="0"/>
              </a:spcBef>
              <a:spcAft>
                <a:spcPts val="0"/>
              </a:spcAft>
              <a:buSzPts val="5200"/>
              <a:buChar char="●"/>
              <a:defRPr sz="5200"/>
            </a:lvl1pPr>
            <a:lvl2pPr marL="914400" lvl="1" indent="-514350">
              <a:spcBef>
                <a:spcPts val="0"/>
              </a:spcBef>
              <a:spcAft>
                <a:spcPts val="0"/>
              </a:spcAft>
              <a:buSzPts val="4500"/>
              <a:buChar char="○"/>
              <a:defRPr sz="4500"/>
            </a:lvl2pPr>
            <a:lvl3pPr marL="1371600" lvl="2" indent="-514350">
              <a:spcBef>
                <a:spcPts val="0"/>
              </a:spcBef>
              <a:spcAft>
                <a:spcPts val="0"/>
              </a:spcAft>
              <a:buSzPts val="4500"/>
              <a:buChar char="■"/>
              <a:defRPr sz="4500"/>
            </a:lvl3pPr>
            <a:lvl4pPr marL="1828800" lvl="3" indent="-514350">
              <a:spcBef>
                <a:spcPts val="0"/>
              </a:spcBef>
              <a:spcAft>
                <a:spcPts val="0"/>
              </a:spcAft>
              <a:buSzPts val="4500"/>
              <a:buChar char="●"/>
              <a:defRPr sz="4500"/>
            </a:lvl4pPr>
            <a:lvl5pPr marL="2286000" lvl="4" indent="-514350">
              <a:spcBef>
                <a:spcPts val="0"/>
              </a:spcBef>
              <a:spcAft>
                <a:spcPts val="0"/>
              </a:spcAft>
              <a:buSzPts val="4500"/>
              <a:buChar char="○"/>
              <a:defRPr sz="4500"/>
            </a:lvl5pPr>
            <a:lvl6pPr marL="2743200" lvl="5" indent="-514350">
              <a:spcBef>
                <a:spcPts val="0"/>
              </a:spcBef>
              <a:spcAft>
                <a:spcPts val="0"/>
              </a:spcAft>
              <a:buSzPts val="4500"/>
              <a:buChar char="■"/>
              <a:defRPr sz="4500"/>
            </a:lvl6pPr>
            <a:lvl7pPr marL="3200400" lvl="6" indent="-514350">
              <a:spcBef>
                <a:spcPts val="0"/>
              </a:spcBef>
              <a:spcAft>
                <a:spcPts val="0"/>
              </a:spcAft>
              <a:buSzPts val="4500"/>
              <a:buChar char="●"/>
              <a:defRPr sz="4500"/>
            </a:lvl7pPr>
            <a:lvl8pPr marL="3657600" lvl="7" indent="-514350">
              <a:spcBef>
                <a:spcPts val="0"/>
              </a:spcBef>
              <a:spcAft>
                <a:spcPts val="0"/>
              </a:spcAft>
              <a:buSzPts val="4500"/>
              <a:buChar char="○"/>
              <a:defRPr sz="4500"/>
            </a:lvl8pPr>
            <a:lvl9pPr marL="4114800" lvl="8" indent="-514350">
              <a:spcBef>
                <a:spcPts val="0"/>
              </a:spcBef>
              <a:spcAft>
                <a:spcPts val="0"/>
              </a:spcAft>
              <a:buSzPts val="4500"/>
              <a:buChar char="■"/>
              <a:defRPr sz="4500"/>
            </a:lvl9pPr>
          </a:lstStyle>
          <a:p>
            <a:endParaRPr/>
          </a:p>
        </p:txBody>
      </p:sp>
      <p:sp>
        <p:nvSpPr>
          <p:cNvPr id="24" name="Google Shape;24;p5"/>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859016" y="2803307"/>
            <a:ext cx="23481900" cy="3607800"/>
          </a:xfrm>
          <a:prstGeom prst="rect">
            <a:avLst/>
          </a:prstGeom>
        </p:spPr>
        <p:txBody>
          <a:bodyPr spcFirstLastPara="1" wrap="square" lIns="341325" tIns="341325" rIns="341325" bIns="341325" anchor="t" anchorCtr="0">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7" name="Google Shape;27;p6"/>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859016" y="3499843"/>
            <a:ext cx="7738500" cy="4760400"/>
          </a:xfrm>
          <a:prstGeom prst="rect">
            <a:avLst/>
          </a:prstGeom>
        </p:spPr>
        <p:txBody>
          <a:bodyPr spcFirstLastPara="1" wrap="square" lIns="341325" tIns="341325" rIns="341325" bIns="341325" anchor="b" anchorCtr="0">
            <a:norm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a:endParaRPr/>
          </a:p>
        </p:txBody>
      </p:sp>
      <p:sp>
        <p:nvSpPr>
          <p:cNvPr id="30" name="Google Shape;30;p7"/>
          <p:cNvSpPr txBox="1">
            <a:spLocks noGrp="1"/>
          </p:cNvSpPr>
          <p:nvPr>
            <p:ph type="body" idx="1"/>
          </p:nvPr>
        </p:nvSpPr>
        <p:spPr>
          <a:xfrm>
            <a:off x="859016" y="8753386"/>
            <a:ext cx="7738500" cy="20027700"/>
          </a:xfrm>
          <a:prstGeom prst="rect">
            <a:avLst/>
          </a:prstGeom>
        </p:spPr>
        <p:txBody>
          <a:bodyPr spcFirstLastPara="1" wrap="square" lIns="341325" tIns="341325" rIns="341325" bIns="341325" anchor="t" anchorCtr="0">
            <a:normAutofit/>
          </a:bodyPr>
          <a:lstStyle>
            <a:lvl1pPr marL="457200" lvl="0" indent="-514350">
              <a:spcBef>
                <a:spcPts val="0"/>
              </a:spcBef>
              <a:spcAft>
                <a:spcPts val="0"/>
              </a:spcAft>
              <a:buSzPts val="4500"/>
              <a:buChar char="●"/>
              <a:defRPr sz="4500"/>
            </a:lvl1pPr>
            <a:lvl2pPr marL="914400" lvl="1" indent="-514350">
              <a:spcBef>
                <a:spcPts val="0"/>
              </a:spcBef>
              <a:spcAft>
                <a:spcPts val="0"/>
              </a:spcAft>
              <a:buSzPts val="4500"/>
              <a:buChar char="○"/>
              <a:defRPr sz="4500"/>
            </a:lvl2pPr>
            <a:lvl3pPr marL="1371600" lvl="2" indent="-514350">
              <a:spcBef>
                <a:spcPts val="0"/>
              </a:spcBef>
              <a:spcAft>
                <a:spcPts val="0"/>
              </a:spcAft>
              <a:buSzPts val="4500"/>
              <a:buChar char="■"/>
              <a:defRPr sz="4500"/>
            </a:lvl3pPr>
            <a:lvl4pPr marL="1828800" lvl="3" indent="-514350">
              <a:spcBef>
                <a:spcPts val="0"/>
              </a:spcBef>
              <a:spcAft>
                <a:spcPts val="0"/>
              </a:spcAft>
              <a:buSzPts val="4500"/>
              <a:buChar char="●"/>
              <a:defRPr sz="4500"/>
            </a:lvl4pPr>
            <a:lvl5pPr marL="2286000" lvl="4" indent="-514350">
              <a:spcBef>
                <a:spcPts val="0"/>
              </a:spcBef>
              <a:spcAft>
                <a:spcPts val="0"/>
              </a:spcAft>
              <a:buSzPts val="4500"/>
              <a:buChar char="○"/>
              <a:defRPr sz="4500"/>
            </a:lvl5pPr>
            <a:lvl6pPr marL="2743200" lvl="5" indent="-514350">
              <a:spcBef>
                <a:spcPts val="0"/>
              </a:spcBef>
              <a:spcAft>
                <a:spcPts val="0"/>
              </a:spcAft>
              <a:buSzPts val="4500"/>
              <a:buChar char="■"/>
              <a:defRPr sz="4500"/>
            </a:lvl6pPr>
            <a:lvl7pPr marL="3200400" lvl="6" indent="-514350">
              <a:spcBef>
                <a:spcPts val="0"/>
              </a:spcBef>
              <a:spcAft>
                <a:spcPts val="0"/>
              </a:spcAft>
              <a:buSzPts val="4500"/>
              <a:buChar char="●"/>
              <a:defRPr sz="4500"/>
            </a:lvl7pPr>
            <a:lvl8pPr marL="3657600" lvl="7" indent="-514350">
              <a:spcBef>
                <a:spcPts val="0"/>
              </a:spcBef>
              <a:spcAft>
                <a:spcPts val="0"/>
              </a:spcAft>
              <a:buSzPts val="4500"/>
              <a:buChar char="○"/>
              <a:defRPr sz="4500"/>
            </a:lvl8pPr>
            <a:lvl9pPr marL="4114800" lvl="8" indent="-514350">
              <a:spcBef>
                <a:spcPts val="0"/>
              </a:spcBef>
              <a:spcAft>
                <a:spcPts val="0"/>
              </a:spcAft>
              <a:buSzPts val="4500"/>
              <a:buChar char="■"/>
              <a:defRPr sz="4500"/>
            </a:lvl9pPr>
          </a:lstStyle>
          <a:p>
            <a:endParaRPr/>
          </a:p>
        </p:txBody>
      </p:sp>
      <p:sp>
        <p:nvSpPr>
          <p:cNvPr id="31" name="Google Shape;31;p7"/>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351083" y="2835591"/>
            <a:ext cx="17548800" cy="25768800"/>
          </a:xfrm>
          <a:prstGeom prst="rect">
            <a:avLst/>
          </a:prstGeom>
        </p:spPr>
        <p:txBody>
          <a:bodyPr spcFirstLastPara="1" wrap="square" lIns="341325" tIns="341325" rIns="341325" bIns="341325" anchor="ctr" anchorCtr="0">
            <a:norm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a:endParaRPr/>
          </a:p>
        </p:txBody>
      </p:sp>
      <p:sp>
        <p:nvSpPr>
          <p:cNvPr id="34" name="Google Shape;34;p8"/>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2600000" y="-787"/>
            <a:ext cx="12600000" cy="32400000"/>
          </a:xfrm>
          <a:prstGeom prst="rect">
            <a:avLst/>
          </a:prstGeom>
          <a:solidFill>
            <a:schemeClr val="lt2"/>
          </a:solidFill>
          <a:ln>
            <a:noFill/>
          </a:ln>
        </p:spPr>
        <p:txBody>
          <a:bodyPr spcFirstLastPara="1" wrap="square" lIns="341325" tIns="341325" rIns="341325" bIns="3413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731693" y="7768031"/>
            <a:ext cx="11148300" cy="9337200"/>
          </a:xfrm>
          <a:prstGeom prst="rect">
            <a:avLst/>
          </a:prstGeom>
        </p:spPr>
        <p:txBody>
          <a:bodyPr spcFirstLastPara="1" wrap="square" lIns="341325" tIns="341325" rIns="341325" bIns="341325" anchor="b" anchorCtr="0">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a:endParaRPr/>
          </a:p>
        </p:txBody>
      </p:sp>
      <p:sp>
        <p:nvSpPr>
          <p:cNvPr id="38" name="Google Shape;38;p9"/>
          <p:cNvSpPr txBox="1">
            <a:spLocks noGrp="1"/>
          </p:cNvSpPr>
          <p:nvPr>
            <p:ph type="subTitle" idx="1"/>
          </p:nvPr>
        </p:nvSpPr>
        <p:spPr>
          <a:xfrm>
            <a:off x="731693" y="17657165"/>
            <a:ext cx="11148300" cy="7780200"/>
          </a:xfrm>
          <a:prstGeom prst="rect">
            <a:avLst/>
          </a:prstGeom>
        </p:spPr>
        <p:txBody>
          <a:bodyPr spcFirstLastPara="1" wrap="square" lIns="341325" tIns="341325" rIns="341325" bIns="341325" anchor="t" anchorCtr="0">
            <a:norm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a:endParaRPr/>
          </a:p>
        </p:txBody>
      </p:sp>
      <p:sp>
        <p:nvSpPr>
          <p:cNvPr id="39" name="Google Shape;39;p9"/>
          <p:cNvSpPr txBox="1">
            <a:spLocks noGrp="1"/>
          </p:cNvSpPr>
          <p:nvPr>
            <p:ph type="body" idx="2"/>
          </p:nvPr>
        </p:nvSpPr>
        <p:spPr>
          <a:xfrm>
            <a:off x="13612795" y="4561102"/>
            <a:ext cx="10574400" cy="23276400"/>
          </a:xfrm>
          <a:prstGeom prst="rect">
            <a:avLst/>
          </a:prstGeom>
        </p:spPr>
        <p:txBody>
          <a:bodyPr spcFirstLastPara="1" wrap="square" lIns="341325" tIns="341325" rIns="341325" bIns="341325" anchor="ctr" anchorCtr="0">
            <a:normAutofit/>
          </a:bodyPr>
          <a:lstStyle>
            <a:lvl1pPr marL="457200" lvl="0" indent="-654050">
              <a:spcBef>
                <a:spcPts val="0"/>
              </a:spcBef>
              <a:spcAft>
                <a:spcPts val="0"/>
              </a:spcAft>
              <a:buSzPts val="6700"/>
              <a:buChar char="●"/>
              <a:defRPr/>
            </a:lvl1pPr>
            <a:lvl2pPr marL="914400" lvl="1" indent="-558800">
              <a:spcBef>
                <a:spcPts val="0"/>
              </a:spcBef>
              <a:spcAft>
                <a:spcPts val="0"/>
              </a:spcAft>
              <a:buSzPts val="5200"/>
              <a:buChar char="○"/>
              <a:defRPr/>
            </a:lvl2pPr>
            <a:lvl3pPr marL="1371600" lvl="2" indent="-558800">
              <a:spcBef>
                <a:spcPts val="0"/>
              </a:spcBef>
              <a:spcAft>
                <a:spcPts val="0"/>
              </a:spcAft>
              <a:buSzPts val="5200"/>
              <a:buChar char="■"/>
              <a:defRPr/>
            </a:lvl3pPr>
            <a:lvl4pPr marL="1828800" lvl="3" indent="-558800">
              <a:spcBef>
                <a:spcPts val="0"/>
              </a:spcBef>
              <a:spcAft>
                <a:spcPts val="0"/>
              </a:spcAft>
              <a:buSzPts val="5200"/>
              <a:buChar char="●"/>
              <a:defRPr/>
            </a:lvl4pPr>
            <a:lvl5pPr marL="2286000" lvl="4" indent="-558800">
              <a:spcBef>
                <a:spcPts val="0"/>
              </a:spcBef>
              <a:spcAft>
                <a:spcPts val="0"/>
              </a:spcAft>
              <a:buSzPts val="5200"/>
              <a:buChar char="○"/>
              <a:defRPr/>
            </a:lvl5pPr>
            <a:lvl6pPr marL="2743200" lvl="5" indent="-558800">
              <a:spcBef>
                <a:spcPts val="0"/>
              </a:spcBef>
              <a:spcAft>
                <a:spcPts val="0"/>
              </a:spcAft>
              <a:buSzPts val="5200"/>
              <a:buChar char="■"/>
              <a:defRPr/>
            </a:lvl6pPr>
            <a:lvl7pPr marL="3200400" lvl="6" indent="-558800">
              <a:spcBef>
                <a:spcPts val="0"/>
              </a:spcBef>
              <a:spcAft>
                <a:spcPts val="0"/>
              </a:spcAft>
              <a:buSzPts val="5200"/>
              <a:buChar char="●"/>
              <a:defRPr/>
            </a:lvl7pPr>
            <a:lvl8pPr marL="3657600" lvl="7" indent="-558800">
              <a:spcBef>
                <a:spcPts val="0"/>
              </a:spcBef>
              <a:spcAft>
                <a:spcPts val="0"/>
              </a:spcAft>
              <a:buSzPts val="5200"/>
              <a:buChar char="○"/>
              <a:defRPr/>
            </a:lvl8pPr>
            <a:lvl9pPr marL="4114800" lvl="8" indent="-558800">
              <a:spcBef>
                <a:spcPts val="0"/>
              </a:spcBef>
              <a:spcAft>
                <a:spcPts val="0"/>
              </a:spcAft>
              <a:buSzPts val="5200"/>
              <a:buChar char="■"/>
              <a:defRPr/>
            </a:lvl9pPr>
          </a:lstStyle>
          <a:p>
            <a:endParaRPr/>
          </a:p>
        </p:txBody>
      </p:sp>
      <p:sp>
        <p:nvSpPr>
          <p:cNvPr id="40" name="Google Shape;40;p9"/>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859016" y="26649291"/>
            <a:ext cx="16532100" cy="3811800"/>
          </a:xfrm>
          <a:prstGeom prst="rect">
            <a:avLst/>
          </a:prstGeom>
        </p:spPr>
        <p:txBody>
          <a:bodyPr spcFirstLastPara="1" wrap="square" lIns="341325" tIns="341325" rIns="341325" bIns="341325" anchor="ctr" anchorCtr="0">
            <a:normAutofit/>
          </a:bodyPr>
          <a:lstStyle>
            <a:lvl1pPr marL="457200" lvl="0" indent="-228600">
              <a:lnSpc>
                <a:spcPct val="100000"/>
              </a:lnSpc>
              <a:spcBef>
                <a:spcPts val="0"/>
              </a:spcBef>
              <a:spcAft>
                <a:spcPts val="0"/>
              </a:spcAft>
              <a:buSzPts val="6700"/>
              <a:buNone/>
              <a:defRPr/>
            </a:lvl1pPr>
          </a:lstStyle>
          <a:p>
            <a:endParaRPr/>
          </a:p>
        </p:txBody>
      </p:sp>
      <p:sp>
        <p:nvSpPr>
          <p:cNvPr id="43" name="Google Shape;43;p10"/>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859016" y="6967717"/>
            <a:ext cx="23481900" cy="12368400"/>
          </a:xfrm>
          <a:prstGeom prst="rect">
            <a:avLst/>
          </a:prstGeom>
        </p:spPr>
        <p:txBody>
          <a:bodyPr spcFirstLastPara="1" wrap="square" lIns="341325" tIns="341325" rIns="341325" bIns="341325" anchor="b" anchorCtr="0">
            <a:norm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a:spLocks noGrp="1"/>
          </p:cNvSpPr>
          <p:nvPr>
            <p:ph type="body" idx="1"/>
          </p:nvPr>
        </p:nvSpPr>
        <p:spPr>
          <a:xfrm>
            <a:off x="859016" y="19856535"/>
            <a:ext cx="23481900" cy="8193900"/>
          </a:xfrm>
          <a:prstGeom prst="rect">
            <a:avLst/>
          </a:prstGeom>
        </p:spPr>
        <p:txBody>
          <a:bodyPr spcFirstLastPara="1" wrap="square" lIns="341325" tIns="341325" rIns="341325" bIns="341325" anchor="t" anchorCtr="0">
            <a:normAutofit/>
          </a:bodyPr>
          <a:lstStyle>
            <a:lvl1pPr marL="457200" lvl="0" indent="-654050" algn="ctr">
              <a:spcBef>
                <a:spcPts val="0"/>
              </a:spcBef>
              <a:spcAft>
                <a:spcPts val="0"/>
              </a:spcAft>
              <a:buSzPts val="6700"/>
              <a:buChar char="●"/>
              <a:defRPr/>
            </a:lvl1pPr>
            <a:lvl2pPr marL="914400" lvl="1" indent="-558800" algn="ctr">
              <a:spcBef>
                <a:spcPts val="0"/>
              </a:spcBef>
              <a:spcAft>
                <a:spcPts val="0"/>
              </a:spcAft>
              <a:buSzPts val="5200"/>
              <a:buChar char="○"/>
              <a:defRPr/>
            </a:lvl2pPr>
            <a:lvl3pPr marL="1371600" lvl="2" indent="-558800" algn="ctr">
              <a:spcBef>
                <a:spcPts val="0"/>
              </a:spcBef>
              <a:spcAft>
                <a:spcPts val="0"/>
              </a:spcAft>
              <a:buSzPts val="5200"/>
              <a:buChar char="■"/>
              <a:defRPr/>
            </a:lvl3pPr>
            <a:lvl4pPr marL="1828800" lvl="3" indent="-558800" algn="ctr">
              <a:spcBef>
                <a:spcPts val="0"/>
              </a:spcBef>
              <a:spcAft>
                <a:spcPts val="0"/>
              </a:spcAft>
              <a:buSzPts val="5200"/>
              <a:buChar char="●"/>
              <a:defRPr/>
            </a:lvl4pPr>
            <a:lvl5pPr marL="2286000" lvl="4" indent="-558800" algn="ctr">
              <a:spcBef>
                <a:spcPts val="0"/>
              </a:spcBef>
              <a:spcAft>
                <a:spcPts val="0"/>
              </a:spcAft>
              <a:buSzPts val="5200"/>
              <a:buChar char="○"/>
              <a:defRPr/>
            </a:lvl5pPr>
            <a:lvl6pPr marL="2743200" lvl="5" indent="-558800" algn="ctr">
              <a:spcBef>
                <a:spcPts val="0"/>
              </a:spcBef>
              <a:spcAft>
                <a:spcPts val="0"/>
              </a:spcAft>
              <a:buSzPts val="5200"/>
              <a:buChar char="■"/>
              <a:defRPr/>
            </a:lvl6pPr>
            <a:lvl7pPr marL="3200400" lvl="6" indent="-558800" algn="ctr">
              <a:spcBef>
                <a:spcPts val="0"/>
              </a:spcBef>
              <a:spcAft>
                <a:spcPts val="0"/>
              </a:spcAft>
              <a:buSzPts val="5200"/>
              <a:buChar char="●"/>
              <a:defRPr/>
            </a:lvl7pPr>
            <a:lvl8pPr marL="3657600" lvl="7" indent="-558800" algn="ctr">
              <a:spcBef>
                <a:spcPts val="0"/>
              </a:spcBef>
              <a:spcAft>
                <a:spcPts val="0"/>
              </a:spcAft>
              <a:buSzPts val="5200"/>
              <a:buChar char="○"/>
              <a:defRPr/>
            </a:lvl8pPr>
            <a:lvl9pPr marL="4114800" lvl="8" indent="-558800" algn="ctr">
              <a:spcBef>
                <a:spcPts val="0"/>
              </a:spcBef>
              <a:spcAft>
                <a:spcPts val="0"/>
              </a:spcAft>
              <a:buSzPts val="5200"/>
              <a:buChar char="■"/>
              <a:defRPr/>
            </a:lvl9pPr>
          </a:lstStyle>
          <a:p>
            <a:endParaRPr/>
          </a:p>
        </p:txBody>
      </p:sp>
      <p:sp>
        <p:nvSpPr>
          <p:cNvPr id="47" name="Google Shape;47;p11"/>
          <p:cNvSpPr txBox="1">
            <a:spLocks noGrp="1"/>
          </p:cNvSpPr>
          <p:nvPr>
            <p:ph type="sldNum" idx="12"/>
          </p:nvPr>
        </p:nvSpPr>
        <p:spPr>
          <a:xfrm>
            <a:off x="23349293" y="29374594"/>
            <a:ext cx="1512300" cy="24795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9016" y="2803307"/>
            <a:ext cx="23481900" cy="3607800"/>
          </a:xfrm>
          <a:prstGeom prst="rect">
            <a:avLst/>
          </a:prstGeom>
          <a:noFill/>
          <a:ln>
            <a:noFill/>
          </a:ln>
        </p:spPr>
        <p:txBody>
          <a:bodyPr spcFirstLastPara="1" wrap="square" lIns="341325" tIns="341325" rIns="341325" bIns="341325" anchor="t" anchorCtr="0">
            <a:norm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a:endParaRPr/>
          </a:p>
        </p:txBody>
      </p:sp>
      <p:sp>
        <p:nvSpPr>
          <p:cNvPr id="7" name="Google Shape;7;p1"/>
          <p:cNvSpPr txBox="1">
            <a:spLocks noGrp="1"/>
          </p:cNvSpPr>
          <p:nvPr>
            <p:ph type="body" idx="1"/>
          </p:nvPr>
        </p:nvSpPr>
        <p:spPr>
          <a:xfrm>
            <a:off x="859016" y="7259685"/>
            <a:ext cx="23481900" cy="21520500"/>
          </a:xfrm>
          <a:prstGeom prst="rect">
            <a:avLst/>
          </a:prstGeom>
          <a:noFill/>
          <a:ln>
            <a:noFill/>
          </a:ln>
        </p:spPr>
        <p:txBody>
          <a:bodyPr spcFirstLastPara="1" wrap="square" lIns="341325" tIns="341325" rIns="341325" bIns="341325" anchor="t" anchorCtr="0">
            <a:normAutofit/>
          </a:bodyPr>
          <a:lstStyle>
            <a:lvl1pPr marL="457200" lvl="0" indent="-654050">
              <a:lnSpc>
                <a:spcPct val="115000"/>
              </a:lnSpc>
              <a:spcBef>
                <a:spcPts val="0"/>
              </a:spcBef>
              <a:spcAft>
                <a:spcPts val="0"/>
              </a:spcAft>
              <a:buClr>
                <a:schemeClr val="dk2"/>
              </a:buClr>
              <a:buSzPts val="6700"/>
              <a:buChar char="●"/>
              <a:defRPr sz="6700">
                <a:solidFill>
                  <a:schemeClr val="dk2"/>
                </a:solidFill>
              </a:defRPr>
            </a:lvl1pPr>
            <a:lvl2pPr marL="914400" lvl="1" indent="-558800">
              <a:lnSpc>
                <a:spcPct val="115000"/>
              </a:lnSpc>
              <a:spcBef>
                <a:spcPts val="0"/>
              </a:spcBef>
              <a:spcAft>
                <a:spcPts val="0"/>
              </a:spcAft>
              <a:buClr>
                <a:schemeClr val="dk2"/>
              </a:buClr>
              <a:buSzPts val="5200"/>
              <a:buChar char="○"/>
              <a:defRPr sz="5200">
                <a:solidFill>
                  <a:schemeClr val="dk2"/>
                </a:solidFill>
              </a:defRPr>
            </a:lvl2pPr>
            <a:lvl3pPr marL="1371600" lvl="2" indent="-558800">
              <a:lnSpc>
                <a:spcPct val="115000"/>
              </a:lnSpc>
              <a:spcBef>
                <a:spcPts val="0"/>
              </a:spcBef>
              <a:spcAft>
                <a:spcPts val="0"/>
              </a:spcAft>
              <a:buClr>
                <a:schemeClr val="dk2"/>
              </a:buClr>
              <a:buSzPts val="5200"/>
              <a:buChar char="■"/>
              <a:defRPr sz="5200">
                <a:solidFill>
                  <a:schemeClr val="dk2"/>
                </a:solidFill>
              </a:defRPr>
            </a:lvl3pPr>
            <a:lvl4pPr marL="1828800" lvl="3" indent="-558800">
              <a:lnSpc>
                <a:spcPct val="115000"/>
              </a:lnSpc>
              <a:spcBef>
                <a:spcPts val="0"/>
              </a:spcBef>
              <a:spcAft>
                <a:spcPts val="0"/>
              </a:spcAft>
              <a:buClr>
                <a:schemeClr val="dk2"/>
              </a:buClr>
              <a:buSzPts val="5200"/>
              <a:buChar char="●"/>
              <a:defRPr sz="5200">
                <a:solidFill>
                  <a:schemeClr val="dk2"/>
                </a:solidFill>
              </a:defRPr>
            </a:lvl4pPr>
            <a:lvl5pPr marL="2286000" lvl="4" indent="-558800">
              <a:lnSpc>
                <a:spcPct val="115000"/>
              </a:lnSpc>
              <a:spcBef>
                <a:spcPts val="0"/>
              </a:spcBef>
              <a:spcAft>
                <a:spcPts val="0"/>
              </a:spcAft>
              <a:buClr>
                <a:schemeClr val="dk2"/>
              </a:buClr>
              <a:buSzPts val="5200"/>
              <a:buChar char="○"/>
              <a:defRPr sz="5200">
                <a:solidFill>
                  <a:schemeClr val="dk2"/>
                </a:solidFill>
              </a:defRPr>
            </a:lvl5pPr>
            <a:lvl6pPr marL="2743200" lvl="5" indent="-558800">
              <a:lnSpc>
                <a:spcPct val="115000"/>
              </a:lnSpc>
              <a:spcBef>
                <a:spcPts val="0"/>
              </a:spcBef>
              <a:spcAft>
                <a:spcPts val="0"/>
              </a:spcAft>
              <a:buClr>
                <a:schemeClr val="dk2"/>
              </a:buClr>
              <a:buSzPts val="5200"/>
              <a:buChar char="■"/>
              <a:defRPr sz="5200">
                <a:solidFill>
                  <a:schemeClr val="dk2"/>
                </a:solidFill>
              </a:defRPr>
            </a:lvl6pPr>
            <a:lvl7pPr marL="3200400" lvl="6" indent="-558800">
              <a:lnSpc>
                <a:spcPct val="115000"/>
              </a:lnSpc>
              <a:spcBef>
                <a:spcPts val="0"/>
              </a:spcBef>
              <a:spcAft>
                <a:spcPts val="0"/>
              </a:spcAft>
              <a:buClr>
                <a:schemeClr val="dk2"/>
              </a:buClr>
              <a:buSzPts val="5200"/>
              <a:buChar char="●"/>
              <a:defRPr sz="5200">
                <a:solidFill>
                  <a:schemeClr val="dk2"/>
                </a:solidFill>
              </a:defRPr>
            </a:lvl7pPr>
            <a:lvl8pPr marL="3657600" lvl="7" indent="-558800">
              <a:lnSpc>
                <a:spcPct val="115000"/>
              </a:lnSpc>
              <a:spcBef>
                <a:spcPts val="0"/>
              </a:spcBef>
              <a:spcAft>
                <a:spcPts val="0"/>
              </a:spcAft>
              <a:buClr>
                <a:schemeClr val="dk2"/>
              </a:buClr>
              <a:buSzPts val="5200"/>
              <a:buChar char="○"/>
              <a:defRPr sz="5200">
                <a:solidFill>
                  <a:schemeClr val="dk2"/>
                </a:solidFill>
              </a:defRPr>
            </a:lvl8pPr>
            <a:lvl9pPr marL="4114800" lvl="8" indent="-558800">
              <a:lnSpc>
                <a:spcPct val="115000"/>
              </a:lnSpc>
              <a:spcBef>
                <a:spcPts val="0"/>
              </a:spcBef>
              <a:spcAft>
                <a:spcPts val="0"/>
              </a:spcAft>
              <a:buClr>
                <a:schemeClr val="dk2"/>
              </a:buClr>
              <a:buSzPts val="5200"/>
              <a:buChar char="■"/>
              <a:defRPr sz="5200">
                <a:solidFill>
                  <a:schemeClr val="dk2"/>
                </a:solidFill>
              </a:defRPr>
            </a:lvl9pPr>
          </a:lstStyle>
          <a:p>
            <a:endParaRPr/>
          </a:p>
        </p:txBody>
      </p:sp>
      <p:sp>
        <p:nvSpPr>
          <p:cNvPr id="8" name="Google Shape;8;p1"/>
          <p:cNvSpPr txBox="1">
            <a:spLocks noGrp="1"/>
          </p:cNvSpPr>
          <p:nvPr>
            <p:ph type="sldNum" idx="12"/>
          </p:nvPr>
        </p:nvSpPr>
        <p:spPr>
          <a:xfrm>
            <a:off x="23349293" y="29374594"/>
            <a:ext cx="1512300" cy="2479500"/>
          </a:xfrm>
          <a:prstGeom prst="rect">
            <a:avLst/>
          </a:prstGeom>
          <a:noFill/>
          <a:ln>
            <a:noFill/>
          </a:ln>
        </p:spPr>
        <p:txBody>
          <a:bodyPr spcFirstLastPara="1" wrap="square" lIns="341325" tIns="341325" rIns="341325" bIns="341325" anchor="ctr" anchorCtr="0">
            <a:norm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txBox="1">
            <a:spLocks noChangeArrowheads="1"/>
          </p:cNvSpPr>
          <p:nvPr/>
        </p:nvSpPr>
        <p:spPr bwMode="auto">
          <a:xfrm>
            <a:off x="494135" y="327562"/>
            <a:ext cx="23682960" cy="5618894"/>
          </a:xfrm>
          <a:prstGeom prst="rect">
            <a:avLst/>
          </a:prstGeom>
          <a:solidFill>
            <a:srgbClr val="0281A2"/>
          </a:solidFill>
          <a:ln w="60325" cap="flat">
            <a:noFill/>
            <a:miter lim="800000"/>
          </a:ln>
        </p:spPr>
        <p:txBody>
          <a:bodyPr vert="horz" wrap="square" lIns="376204" tIns="188102" rIns="376204" bIns="188102"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a:solidFill>
                <a:schemeClr val="bg1"/>
              </a:solidFill>
              <a:latin typeface="Titillium Web" panose="020B0604020202020204" charset="0"/>
            </a:endParaRPr>
          </a:p>
        </p:txBody>
      </p:sp>
      <p:sp>
        <p:nvSpPr>
          <p:cNvPr id="5" name="Title 11">
            <a:extLst>
              <a:ext uri="{FF2B5EF4-FFF2-40B4-BE49-F238E27FC236}">
                <a16:creationId xmlns:a16="http://schemas.microsoft.com/office/drawing/2014/main" id="{EE7A5C51-35F0-4B71-992D-43D344D16C04}"/>
              </a:ext>
            </a:extLst>
          </p:cNvPr>
          <p:cNvSpPr txBox="1"/>
          <p:nvPr/>
        </p:nvSpPr>
        <p:spPr>
          <a:xfrm>
            <a:off x="1290021" y="591821"/>
            <a:ext cx="22201532" cy="2697397"/>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7200" b="1" dirty="0">
                <a:solidFill>
                  <a:schemeClr val="bg1"/>
                </a:solidFill>
                <a:latin typeface="Times New Roman" panose="02020603050405020304" pitchFamily="18" charset="0"/>
                <a:cs typeface="Times New Roman" panose="02020603050405020304" pitchFamily="18" charset="0"/>
              </a:rPr>
              <a:t>Diabetic Retinopathy using </a:t>
            </a:r>
          </a:p>
          <a:p>
            <a:pPr algn="ctr"/>
            <a:r>
              <a:rPr lang="en-US" sz="7200" b="1" dirty="0">
                <a:solidFill>
                  <a:schemeClr val="bg1"/>
                </a:solidFill>
                <a:latin typeface="Times New Roman" panose="02020603050405020304" pitchFamily="18" charset="0"/>
                <a:cs typeface="Times New Roman" panose="02020603050405020304" pitchFamily="18" charset="0"/>
              </a:rPr>
              <a:t>Gaussian Filter</a:t>
            </a:r>
          </a:p>
          <a:p>
            <a:pPr algn="ctr"/>
            <a:endParaRPr lang="en-US" sz="7200" b="1" dirty="0">
              <a:solidFill>
                <a:schemeClr val="bg1"/>
              </a:solidFill>
              <a:latin typeface="Times New Roman" panose="02020603050405020304" pitchFamily="18" charset="0"/>
              <a:cs typeface="Times New Roman" panose="02020603050405020304" pitchFamily="18" charset="0"/>
            </a:endParaRPr>
          </a:p>
        </p:txBody>
      </p:sp>
      <p:sp>
        <p:nvSpPr>
          <p:cNvPr id="6" name="Text Placeholder 16">
            <a:extLst>
              <a:ext uri="{FF2B5EF4-FFF2-40B4-BE49-F238E27FC236}">
                <a16:creationId xmlns:a16="http://schemas.microsoft.com/office/drawing/2014/main" id="{1F3AA395-C058-4F87-B3A3-A8A8BC543EF9}"/>
              </a:ext>
            </a:extLst>
          </p:cNvPr>
          <p:cNvSpPr txBox="1"/>
          <p:nvPr/>
        </p:nvSpPr>
        <p:spPr>
          <a:xfrm>
            <a:off x="1264745" y="3189413"/>
            <a:ext cx="22201532" cy="1729704"/>
          </a:xfrm>
          <a:prstGeom prst="rect">
            <a:avLst/>
          </a:prstGeom>
        </p:spPr>
        <p:txBody>
          <a:bodyPr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3600" kern="0" dirty="0">
                <a:solidFill>
                  <a:schemeClr val="bg1"/>
                </a:solidFill>
                <a:effectLst/>
                <a:latin typeface="Times New Roman" panose="02020603050405020304" pitchFamily="18" charset="0"/>
                <a:ea typeface="SimSun" panose="02010600030101010101" pitchFamily="2" charset="-122"/>
              </a:rPr>
              <a:t>Roshan Vasu </a:t>
            </a:r>
            <a:r>
              <a:rPr lang="en-US" sz="3600" kern="0" dirty="0" err="1">
                <a:solidFill>
                  <a:schemeClr val="bg1"/>
                </a:solidFill>
                <a:effectLst/>
                <a:latin typeface="Times New Roman" panose="02020603050405020304" pitchFamily="18" charset="0"/>
                <a:ea typeface="SimSun" panose="02010600030101010101" pitchFamily="2" charset="-122"/>
              </a:rPr>
              <a:t>Muddaluru</a:t>
            </a:r>
            <a:r>
              <a:rPr lang="en-US" sz="3600" kern="0" baseline="30000" dirty="0">
                <a:solidFill>
                  <a:schemeClr val="bg1"/>
                </a:solidFill>
                <a:effectLst/>
                <a:latin typeface="Times New Roman" panose="02020603050405020304" pitchFamily="18" charset="0"/>
                <a:ea typeface="SimSun" panose="02010600030101010101" pitchFamily="2" charset="-122"/>
              </a:rPr>
              <a:t> a </a:t>
            </a:r>
            <a:r>
              <a:rPr lang="en-US" sz="3600" kern="0" dirty="0">
                <a:solidFill>
                  <a:schemeClr val="bg1"/>
                </a:solidFill>
                <a:effectLst/>
                <a:latin typeface="Times New Roman" panose="02020603050405020304" pitchFamily="18" charset="0"/>
                <a:ea typeface="SimSun" panose="02010600030101010101" pitchFamily="2" charset="-122"/>
              </a:rPr>
              <a:t>, </a:t>
            </a:r>
            <a:r>
              <a:rPr lang="en-US" sz="3600" kern="0" dirty="0" err="1">
                <a:solidFill>
                  <a:schemeClr val="bg1"/>
                </a:solidFill>
                <a:effectLst/>
                <a:latin typeface="Times New Roman" panose="02020603050405020304" pitchFamily="18" charset="0"/>
                <a:ea typeface="SimSun" panose="02010600030101010101" pitchFamily="2" charset="-122"/>
              </a:rPr>
              <a:t>Sharvaani</a:t>
            </a:r>
            <a:r>
              <a:rPr lang="en-US" sz="3600" kern="0" dirty="0">
                <a:solidFill>
                  <a:schemeClr val="bg1"/>
                </a:solidFill>
                <a:effectLst/>
                <a:latin typeface="Times New Roman" panose="02020603050405020304" pitchFamily="18" charset="0"/>
                <a:ea typeface="SimSun" panose="02010600030101010101" pitchFamily="2" charset="-122"/>
              </a:rPr>
              <a:t> Ravikumar </a:t>
            </a:r>
            <a:r>
              <a:rPr lang="en-US" sz="3600" kern="0" dirty="0" err="1">
                <a:solidFill>
                  <a:schemeClr val="bg1"/>
                </a:solidFill>
                <a:effectLst/>
                <a:latin typeface="Times New Roman" panose="02020603050405020304" pitchFamily="18" charset="0"/>
                <a:ea typeface="SimSun" panose="02010600030101010101" pitchFamily="2" charset="-122"/>
              </a:rPr>
              <a:t>Thoguluva</a:t>
            </a:r>
            <a:r>
              <a:rPr lang="en-US" sz="3600" kern="0" dirty="0">
                <a:solidFill>
                  <a:schemeClr val="bg1"/>
                </a:solidFill>
                <a:effectLst/>
                <a:latin typeface="Times New Roman" panose="02020603050405020304" pitchFamily="18" charset="0"/>
                <a:ea typeface="SimSun" panose="02010600030101010101" pitchFamily="2" charset="-122"/>
              </a:rPr>
              <a:t> </a:t>
            </a:r>
            <a:r>
              <a:rPr lang="en-US" sz="3600" kern="0" baseline="30000" dirty="0">
                <a:solidFill>
                  <a:schemeClr val="bg1"/>
                </a:solidFill>
                <a:effectLst/>
                <a:latin typeface="Times New Roman" panose="02020603050405020304" pitchFamily="18" charset="0"/>
                <a:ea typeface="SimSun" panose="02010600030101010101" pitchFamily="2" charset="-122"/>
              </a:rPr>
              <a:t>a</a:t>
            </a:r>
            <a:r>
              <a:rPr lang="en-US" sz="3600" kern="0" dirty="0">
                <a:solidFill>
                  <a:schemeClr val="bg1"/>
                </a:solidFill>
                <a:effectLst/>
                <a:latin typeface="Times New Roman" panose="02020603050405020304" pitchFamily="18" charset="0"/>
                <a:ea typeface="SimSun" panose="02010600030101010101" pitchFamily="2" charset="-122"/>
              </a:rPr>
              <a:t>,  Shruti P </a:t>
            </a:r>
            <a:r>
              <a:rPr lang="en-US" sz="3600" kern="0" baseline="30000" dirty="0">
                <a:solidFill>
                  <a:schemeClr val="bg1"/>
                </a:solidFill>
                <a:effectLst/>
                <a:latin typeface="Times New Roman" panose="02020603050405020304" pitchFamily="18" charset="0"/>
                <a:ea typeface="SimSun" panose="02010600030101010101" pitchFamily="2" charset="-122"/>
              </a:rPr>
              <a:t>a</a:t>
            </a:r>
            <a:r>
              <a:rPr lang="en-US" sz="3600" kern="0" dirty="0">
                <a:solidFill>
                  <a:schemeClr val="bg1"/>
                </a:solidFill>
                <a:effectLst/>
                <a:latin typeface="Times New Roman" panose="02020603050405020304" pitchFamily="18" charset="0"/>
                <a:ea typeface="SimSun" panose="02010600030101010101" pitchFamily="2" charset="-122"/>
              </a:rPr>
              <a:t>, Tanuja Konda Reddy </a:t>
            </a:r>
            <a:r>
              <a:rPr lang="en-US" sz="3600" kern="0" baseline="30000" dirty="0">
                <a:solidFill>
                  <a:schemeClr val="bg1"/>
                </a:solidFill>
                <a:effectLst/>
                <a:latin typeface="Times New Roman" panose="02020603050405020304" pitchFamily="18" charset="0"/>
                <a:ea typeface="SimSun" panose="02010600030101010101" pitchFamily="2" charset="-122"/>
              </a:rPr>
              <a:t>a</a:t>
            </a:r>
            <a:r>
              <a:rPr lang="en-US" sz="3600" kern="0" dirty="0">
                <a:solidFill>
                  <a:schemeClr val="bg1"/>
                </a:solidFill>
                <a:effectLst/>
                <a:latin typeface="Times New Roman" panose="02020603050405020304" pitchFamily="18" charset="0"/>
                <a:ea typeface="SimSun" panose="02010600030101010101" pitchFamily="2" charset="-122"/>
              </a:rPr>
              <a:t>, </a:t>
            </a:r>
            <a:r>
              <a:rPr lang="en-US" sz="3600" kern="0" dirty="0" err="1">
                <a:solidFill>
                  <a:schemeClr val="bg1"/>
                </a:solidFill>
                <a:effectLst/>
                <a:latin typeface="Times New Roman" panose="02020603050405020304" pitchFamily="18" charset="0"/>
                <a:ea typeface="SimSun" panose="02010600030101010101" pitchFamily="2" charset="-122"/>
              </a:rPr>
              <a:t>Dr.Suja</a:t>
            </a:r>
            <a:r>
              <a:rPr lang="en-US" sz="3600" kern="0" dirty="0">
                <a:solidFill>
                  <a:schemeClr val="bg1"/>
                </a:solidFill>
                <a:effectLst/>
                <a:latin typeface="Times New Roman" panose="02020603050405020304" pitchFamily="18" charset="0"/>
                <a:ea typeface="SimSun" panose="02010600030101010101" pitchFamily="2" charset="-122"/>
              </a:rPr>
              <a:t> P. </a:t>
            </a:r>
            <a:r>
              <a:rPr lang="en-US" sz="3600" kern="0" baseline="30000" dirty="0">
                <a:solidFill>
                  <a:schemeClr val="bg1"/>
                </a:solidFill>
                <a:effectLst/>
                <a:latin typeface="Times New Roman" panose="02020603050405020304" pitchFamily="18" charset="0"/>
                <a:ea typeface="SimSun" panose="02010600030101010101" pitchFamily="2" charset="-122"/>
              </a:rPr>
              <a:t>a</a:t>
            </a:r>
            <a:r>
              <a:rPr lang="en-US" sz="8000" dirty="0">
                <a:solidFill>
                  <a:schemeClr val="bg1"/>
                </a:solidFill>
                <a:latin typeface="Times New Roman" panose="02020603050405020304" pitchFamily="18" charset="0"/>
                <a:cs typeface="Times New Roman" panose="02020603050405020304" pitchFamily="18" charset="0"/>
              </a:rPr>
              <a:t> </a:t>
            </a:r>
          </a:p>
          <a:p>
            <a:pPr algn="ctr"/>
            <a:r>
              <a:rPr lang="en-US" sz="2400" baseline="30000" dirty="0">
                <a:solidFill>
                  <a:schemeClr val="bg1"/>
                </a:solidFill>
                <a:latin typeface="Times New Roman" panose="02020603050405020304" pitchFamily="18" charset="0"/>
                <a:cs typeface="Times New Roman" panose="02020603050405020304" pitchFamily="18" charset="0"/>
              </a:rPr>
              <a:t>a</a:t>
            </a:r>
            <a:r>
              <a:rPr lang="en-US" sz="2400" dirty="0">
                <a:solidFill>
                  <a:schemeClr val="bg1"/>
                </a:solidFill>
                <a:latin typeface="Times New Roman" panose="02020603050405020304" pitchFamily="18" charset="0"/>
                <a:cs typeface="Times New Roman" panose="02020603050405020304" pitchFamily="18" charset="0"/>
              </a:rPr>
              <a:t> Department of Computer Science and Engineering, Amrita School of Computing, Bangalore, Amrita </a:t>
            </a:r>
            <a:r>
              <a:rPr lang="en-US" sz="2400" dirty="0" err="1">
                <a:solidFill>
                  <a:schemeClr val="bg1"/>
                </a:solidFill>
                <a:latin typeface="Times New Roman" panose="02020603050405020304" pitchFamily="18" charset="0"/>
                <a:cs typeface="Times New Roman" panose="02020603050405020304" pitchFamily="18" charset="0"/>
              </a:rPr>
              <a:t>Vishwa</a:t>
            </a:r>
            <a:r>
              <a:rPr lang="en-US" sz="2400" dirty="0">
                <a:solidFill>
                  <a:schemeClr val="bg1"/>
                </a:solidFill>
                <a:latin typeface="Times New Roman" panose="02020603050405020304" pitchFamily="18" charset="0"/>
                <a:cs typeface="Times New Roman" panose="02020603050405020304" pitchFamily="18" charset="0"/>
              </a:rPr>
              <a:t> Vidyapeetham, India</a:t>
            </a:r>
          </a:p>
        </p:txBody>
      </p:sp>
      <p:sp>
        <p:nvSpPr>
          <p:cNvPr id="43" name="Rectangle 42">
            <a:extLst>
              <a:ext uri="{FF2B5EF4-FFF2-40B4-BE49-F238E27FC236}">
                <a16:creationId xmlns:a16="http://schemas.microsoft.com/office/drawing/2014/main" id="{0BE282AE-183A-4D49-B152-23A5A101BEA6}"/>
              </a:ext>
            </a:extLst>
          </p:cNvPr>
          <p:cNvSpPr>
            <a:spLocks noChangeArrowheads="1"/>
          </p:cNvSpPr>
          <p:nvPr/>
        </p:nvSpPr>
        <p:spPr bwMode="auto">
          <a:xfrm>
            <a:off x="12657095" y="6153191"/>
            <a:ext cx="11520000" cy="842400"/>
          </a:xfrm>
          <a:prstGeom prst="rect">
            <a:avLst/>
          </a:prstGeom>
          <a:solidFill>
            <a:srgbClr val="0281A2"/>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165">
              <a:defRPr/>
            </a:pPr>
            <a:r>
              <a:rPr lang="en-US" sz="3600" dirty="0">
                <a:solidFill>
                  <a:schemeClr val="bg1"/>
                </a:solidFill>
                <a:effectLst/>
                <a:latin typeface="Calibri" panose="020F0502020204030204" pitchFamily="34" charset="0"/>
                <a:cs typeface="Calibri" panose="020F0502020204030204" pitchFamily="34" charset="0"/>
              </a:rPr>
              <a:t>Result</a:t>
            </a:r>
          </a:p>
        </p:txBody>
      </p:sp>
      <p:sp>
        <p:nvSpPr>
          <p:cNvPr id="14" name="Rectangle 13">
            <a:extLst>
              <a:ext uri="{FF2B5EF4-FFF2-40B4-BE49-F238E27FC236}">
                <a16:creationId xmlns:a16="http://schemas.microsoft.com/office/drawing/2014/main" id="{4EDA12B6-07B5-44F9-8F8B-E1BE66469DB6}"/>
              </a:ext>
            </a:extLst>
          </p:cNvPr>
          <p:cNvSpPr>
            <a:spLocks noChangeArrowheads="1"/>
          </p:cNvSpPr>
          <p:nvPr/>
        </p:nvSpPr>
        <p:spPr bwMode="auto">
          <a:xfrm>
            <a:off x="541842" y="6208406"/>
            <a:ext cx="11520000" cy="841486"/>
          </a:xfrm>
          <a:prstGeom prst="rect">
            <a:avLst/>
          </a:prstGeom>
          <a:solidFill>
            <a:srgbClr val="0281A2"/>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165">
              <a:defRPr/>
            </a:pPr>
            <a:r>
              <a:rPr lang="en-US" sz="3600" dirty="0">
                <a:solidFill>
                  <a:schemeClr val="bg1"/>
                </a:solidFill>
                <a:effectLst/>
                <a:latin typeface="Calibri" panose="020F0502020204030204" pitchFamily="34" charset="0"/>
                <a:cs typeface="Calibri" panose="020F0502020204030204" pitchFamily="34" charset="0"/>
              </a:rPr>
              <a:t>Introduction</a:t>
            </a:r>
          </a:p>
        </p:txBody>
      </p:sp>
      <p:sp>
        <p:nvSpPr>
          <p:cNvPr id="16" name="Rectangle 15">
            <a:extLst>
              <a:ext uri="{FF2B5EF4-FFF2-40B4-BE49-F238E27FC236}">
                <a16:creationId xmlns:a16="http://schemas.microsoft.com/office/drawing/2014/main" id="{868B6862-5CC5-4906-AC03-EA9661AD1346}"/>
              </a:ext>
            </a:extLst>
          </p:cNvPr>
          <p:cNvSpPr>
            <a:spLocks noChangeArrowheads="1"/>
          </p:cNvSpPr>
          <p:nvPr/>
        </p:nvSpPr>
        <p:spPr bwMode="auto">
          <a:xfrm>
            <a:off x="494135" y="12310592"/>
            <a:ext cx="11520000" cy="841486"/>
          </a:xfrm>
          <a:prstGeom prst="rect">
            <a:avLst/>
          </a:prstGeom>
          <a:solidFill>
            <a:srgbClr val="0281A2"/>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165">
              <a:defRPr/>
            </a:pPr>
            <a:r>
              <a:rPr lang="en-US" sz="3600" dirty="0">
                <a:solidFill>
                  <a:schemeClr val="bg1"/>
                </a:solidFill>
                <a:effectLst/>
                <a:latin typeface="Calibri" panose="020F0502020204030204" pitchFamily="34" charset="0"/>
                <a:cs typeface="Calibri" panose="020F0502020204030204" pitchFamily="34" charset="0"/>
              </a:rPr>
              <a:t>Model</a:t>
            </a:r>
          </a:p>
        </p:txBody>
      </p:sp>
      <p:sp>
        <p:nvSpPr>
          <p:cNvPr id="100" name="Rectangle 99">
            <a:extLst>
              <a:ext uri="{FF2B5EF4-FFF2-40B4-BE49-F238E27FC236}">
                <a16:creationId xmlns:a16="http://schemas.microsoft.com/office/drawing/2014/main" id="{74A12719-6F2B-230A-13B1-FA79C171C74E}"/>
              </a:ext>
            </a:extLst>
          </p:cNvPr>
          <p:cNvSpPr>
            <a:spLocks noChangeArrowheads="1"/>
          </p:cNvSpPr>
          <p:nvPr/>
        </p:nvSpPr>
        <p:spPr bwMode="auto">
          <a:xfrm>
            <a:off x="488777" y="28466798"/>
            <a:ext cx="23782353" cy="702531"/>
          </a:xfrm>
          <a:prstGeom prst="rect">
            <a:avLst/>
          </a:prstGeom>
          <a:solidFill>
            <a:srgbClr val="0281A2"/>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165">
              <a:defRPr/>
            </a:pPr>
            <a:r>
              <a:rPr lang="en-US" sz="3600" dirty="0">
                <a:solidFill>
                  <a:schemeClr val="bg1"/>
                </a:solidFill>
                <a:effectLst/>
                <a:latin typeface="Calibri" panose="020F0502020204030204" pitchFamily="34" charset="0"/>
                <a:cs typeface="Calibri" panose="020F0502020204030204" pitchFamily="34" charset="0"/>
              </a:rPr>
              <a:t>References</a:t>
            </a:r>
          </a:p>
        </p:txBody>
      </p:sp>
      <p:sp>
        <p:nvSpPr>
          <p:cNvPr id="148" name="Rectangle 147">
            <a:extLst>
              <a:ext uri="{FF2B5EF4-FFF2-40B4-BE49-F238E27FC236}">
                <a16:creationId xmlns:a16="http://schemas.microsoft.com/office/drawing/2014/main" id="{74A12719-6F2B-230A-13B1-FA79C171C74E}"/>
              </a:ext>
            </a:extLst>
          </p:cNvPr>
          <p:cNvSpPr>
            <a:spLocks noChangeArrowheads="1"/>
          </p:cNvSpPr>
          <p:nvPr/>
        </p:nvSpPr>
        <p:spPr bwMode="auto">
          <a:xfrm>
            <a:off x="12657095" y="21143547"/>
            <a:ext cx="11633490" cy="842400"/>
          </a:xfrm>
          <a:prstGeom prst="rect">
            <a:avLst/>
          </a:prstGeom>
          <a:solidFill>
            <a:srgbClr val="0281A2"/>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165">
              <a:defRPr/>
            </a:pPr>
            <a:r>
              <a:rPr lang="en-US" sz="3600" dirty="0">
                <a:solidFill>
                  <a:schemeClr val="bg1"/>
                </a:solidFill>
                <a:effectLst/>
                <a:latin typeface="Calibri" panose="020F0502020204030204" pitchFamily="34" charset="0"/>
                <a:cs typeface="Calibri" panose="020F0502020204030204" pitchFamily="34" charset="0"/>
              </a:rPr>
              <a:t>Future Scope</a:t>
            </a:r>
          </a:p>
        </p:txBody>
      </p:sp>
      <p:sp>
        <p:nvSpPr>
          <p:cNvPr id="150" name="Rectangle 149">
            <a:extLst>
              <a:ext uri="{FF2B5EF4-FFF2-40B4-BE49-F238E27FC236}">
                <a16:creationId xmlns:a16="http://schemas.microsoft.com/office/drawing/2014/main" id="{74A12719-6F2B-230A-13B1-FA79C171C74E}"/>
              </a:ext>
            </a:extLst>
          </p:cNvPr>
          <p:cNvSpPr>
            <a:spLocks noChangeArrowheads="1"/>
          </p:cNvSpPr>
          <p:nvPr/>
        </p:nvSpPr>
        <p:spPr bwMode="auto">
          <a:xfrm>
            <a:off x="12657094" y="16714715"/>
            <a:ext cx="11633491" cy="714565"/>
          </a:xfrm>
          <a:prstGeom prst="rect">
            <a:avLst/>
          </a:prstGeom>
          <a:solidFill>
            <a:srgbClr val="0281A2"/>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165">
              <a:defRPr/>
            </a:pPr>
            <a:r>
              <a:rPr lang="en-US" sz="3600" dirty="0">
                <a:solidFill>
                  <a:schemeClr val="bg1"/>
                </a:solidFill>
                <a:effectLst/>
                <a:latin typeface="Calibri" panose="020F0502020204030204" pitchFamily="34" charset="0"/>
                <a:cs typeface="Calibri" panose="020F0502020204030204" pitchFamily="34" charset="0"/>
              </a:rPr>
              <a:t>Conclusion</a:t>
            </a:r>
          </a:p>
        </p:txBody>
      </p:sp>
      <p:pic>
        <p:nvPicPr>
          <p:cNvPr id="39" name="Picture 38"/>
          <p:cNvPicPr>
            <a:picLocks noChangeAspect="1"/>
          </p:cNvPicPr>
          <p:nvPr/>
        </p:nvPicPr>
        <p:blipFill>
          <a:blip r:embed="rId2"/>
          <a:stretch>
            <a:fillRect/>
          </a:stretch>
        </p:blipFill>
        <p:spPr>
          <a:xfrm>
            <a:off x="19603831" y="436058"/>
            <a:ext cx="4544438" cy="1398288"/>
          </a:xfrm>
          <a:prstGeom prst="rect">
            <a:avLst/>
          </a:prstGeom>
        </p:spPr>
      </p:pic>
      <p:sp>
        <p:nvSpPr>
          <p:cNvPr id="2" name="TextBox 1"/>
          <p:cNvSpPr txBox="1"/>
          <p:nvPr/>
        </p:nvSpPr>
        <p:spPr>
          <a:xfrm>
            <a:off x="562376" y="31806120"/>
            <a:ext cx="8550442" cy="307777"/>
          </a:xfrm>
          <a:prstGeom prst="rect">
            <a:avLst/>
          </a:prstGeom>
          <a:noFill/>
        </p:spPr>
        <p:txBody>
          <a:bodyPr wrap="square" rtlCol="0">
            <a:spAutoFit/>
          </a:bodyPr>
          <a:lstStyle/>
          <a:p>
            <a:r>
              <a:rPr lang="en-US" dirty="0"/>
              <a:t>AI for Health and Wellbeing TAG, CSE, ASC, Bangalore </a:t>
            </a:r>
          </a:p>
        </p:txBody>
      </p:sp>
      <p:pic>
        <p:nvPicPr>
          <p:cNvPr id="8" name="Picture 7">
            <a:extLst>
              <a:ext uri="{FF2B5EF4-FFF2-40B4-BE49-F238E27FC236}">
                <a16:creationId xmlns:a16="http://schemas.microsoft.com/office/drawing/2014/main" id="{7654EB9D-4DE4-89AE-1364-DB5A1AEC0835}"/>
              </a:ext>
            </a:extLst>
          </p:cNvPr>
          <p:cNvPicPr>
            <a:picLocks noChangeAspect="1"/>
          </p:cNvPicPr>
          <p:nvPr/>
        </p:nvPicPr>
        <p:blipFill>
          <a:blip r:embed="rId3"/>
          <a:stretch>
            <a:fillRect/>
          </a:stretch>
        </p:blipFill>
        <p:spPr>
          <a:xfrm>
            <a:off x="12800813" y="7051143"/>
            <a:ext cx="10966036" cy="4145310"/>
          </a:xfrm>
          <a:prstGeom prst="rect">
            <a:avLst/>
          </a:prstGeom>
        </p:spPr>
      </p:pic>
      <p:sp>
        <p:nvSpPr>
          <p:cNvPr id="9" name="TextBox 8">
            <a:extLst>
              <a:ext uri="{FF2B5EF4-FFF2-40B4-BE49-F238E27FC236}">
                <a16:creationId xmlns:a16="http://schemas.microsoft.com/office/drawing/2014/main" id="{C3A0F2BF-D09C-DB4E-53FB-CAF6377DE225}"/>
              </a:ext>
            </a:extLst>
          </p:cNvPr>
          <p:cNvSpPr txBox="1"/>
          <p:nvPr/>
        </p:nvSpPr>
        <p:spPr>
          <a:xfrm>
            <a:off x="610083" y="7127517"/>
            <a:ext cx="11451759" cy="5078313"/>
          </a:xfrm>
          <a:prstGeom prst="rect">
            <a:avLst/>
          </a:prstGeom>
          <a:noFill/>
        </p:spPr>
        <p:txBody>
          <a:bodyPr wrap="square" rtlCol="0">
            <a:spAutoFit/>
          </a:bodyPr>
          <a:lstStyle/>
          <a:p>
            <a:pPr algn="just"/>
            <a:r>
              <a:rPr lang="en-IN" sz="3600" dirty="0">
                <a:effectLst/>
                <a:latin typeface="Times New Roman" panose="02020603050405020304" pitchFamily="18" charset="0"/>
                <a:ea typeface="Times New Roman" panose="02020603050405020304" pitchFamily="18" charset="0"/>
              </a:rPr>
              <a:t>Diabetic retinopathy, a common diabetes complication damaging the retina, can cause vision loss. Recent advances in deep learning and convolutional neural networks have enabled automated analysis of retinal images, making DR detection more accurate and efficient. The objective is to develop a methodology for categorizing retinal images that is more effective at discriminating between the five severity classifications of diabetic retinopathy than current automated grading systems.</a:t>
            </a:r>
          </a:p>
        </p:txBody>
      </p:sp>
      <p:pic>
        <p:nvPicPr>
          <p:cNvPr id="12" name="Picture 11">
            <a:extLst>
              <a:ext uri="{FF2B5EF4-FFF2-40B4-BE49-F238E27FC236}">
                <a16:creationId xmlns:a16="http://schemas.microsoft.com/office/drawing/2014/main" id="{56148D11-F3B7-42B8-09FF-4ED9C43C8AF0}"/>
              </a:ext>
            </a:extLst>
          </p:cNvPr>
          <p:cNvPicPr>
            <a:picLocks noChangeAspect="1"/>
          </p:cNvPicPr>
          <p:nvPr/>
        </p:nvPicPr>
        <p:blipFill>
          <a:blip r:embed="rId4"/>
          <a:stretch>
            <a:fillRect/>
          </a:stretch>
        </p:blipFill>
        <p:spPr>
          <a:xfrm>
            <a:off x="787002" y="23639217"/>
            <a:ext cx="10934265" cy="4827581"/>
          </a:xfrm>
          <a:prstGeom prst="rect">
            <a:avLst/>
          </a:prstGeom>
        </p:spPr>
      </p:pic>
      <p:pic>
        <p:nvPicPr>
          <p:cNvPr id="15" name="Picture 14">
            <a:extLst>
              <a:ext uri="{FF2B5EF4-FFF2-40B4-BE49-F238E27FC236}">
                <a16:creationId xmlns:a16="http://schemas.microsoft.com/office/drawing/2014/main" id="{0A5285C7-27FD-916E-C347-991C2FE9AA01}"/>
              </a:ext>
            </a:extLst>
          </p:cNvPr>
          <p:cNvPicPr>
            <a:picLocks noChangeAspect="1"/>
          </p:cNvPicPr>
          <p:nvPr/>
        </p:nvPicPr>
        <p:blipFill>
          <a:blip r:embed="rId5"/>
          <a:stretch>
            <a:fillRect/>
          </a:stretch>
        </p:blipFill>
        <p:spPr>
          <a:xfrm>
            <a:off x="562376" y="13402900"/>
            <a:ext cx="3245856" cy="3226984"/>
          </a:xfrm>
          <a:prstGeom prst="rect">
            <a:avLst/>
          </a:prstGeom>
        </p:spPr>
      </p:pic>
      <p:pic>
        <p:nvPicPr>
          <p:cNvPr id="18" name="Picture 17">
            <a:extLst>
              <a:ext uri="{FF2B5EF4-FFF2-40B4-BE49-F238E27FC236}">
                <a16:creationId xmlns:a16="http://schemas.microsoft.com/office/drawing/2014/main" id="{A9A0719D-799D-F5E3-3F66-A7CF50AA2DBA}"/>
              </a:ext>
            </a:extLst>
          </p:cNvPr>
          <p:cNvPicPr>
            <a:picLocks noChangeAspect="1"/>
          </p:cNvPicPr>
          <p:nvPr/>
        </p:nvPicPr>
        <p:blipFill>
          <a:blip r:embed="rId6"/>
          <a:stretch>
            <a:fillRect/>
          </a:stretch>
        </p:blipFill>
        <p:spPr>
          <a:xfrm>
            <a:off x="4309483" y="13432712"/>
            <a:ext cx="3461090" cy="3208329"/>
          </a:xfrm>
          <a:prstGeom prst="rect">
            <a:avLst/>
          </a:prstGeom>
        </p:spPr>
      </p:pic>
      <p:pic>
        <p:nvPicPr>
          <p:cNvPr id="20" name="Picture 19">
            <a:extLst>
              <a:ext uri="{FF2B5EF4-FFF2-40B4-BE49-F238E27FC236}">
                <a16:creationId xmlns:a16="http://schemas.microsoft.com/office/drawing/2014/main" id="{3CCC933A-8363-ECF7-5930-B37F7337BF39}"/>
              </a:ext>
            </a:extLst>
          </p:cNvPr>
          <p:cNvPicPr>
            <a:picLocks noChangeAspect="1"/>
          </p:cNvPicPr>
          <p:nvPr/>
        </p:nvPicPr>
        <p:blipFill>
          <a:blip r:embed="rId7"/>
          <a:stretch>
            <a:fillRect/>
          </a:stretch>
        </p:blipFill>
        <p:spPr>
          <a:xfrm>
            <a:off x="8404079" y="13448575"/>
            <a:ext cx="3344438" cy="3208328"/>
          </a:xfrm>
          <a:prstGeom prst="rect">
            <a:avLst/>
          </a:prstGeom>
        </p:spPr>
      </p:pic>
      <p:sp>
        <p:nvSpPr>
          <p:cNvPr id="21" name="TextBox 20">
            <a:extLst>
              <a:ext uri="{FF2B5EF4-FFF2-40B4-BE49-F238E27FC236}">
                <a16:creationId xmlns:a16="http://schemas.microsoft.com/office/drawing/2014/main" id="{2CF059DE-69C4-401B-67D7-69009F433AD5}"/>
              </a:ext>
            </a:extLst>
          </p:cNvPr>
          <p:cNvSpPr txBox="1"/>
          <p:nvPr/>
        </p:nvSpPr>
        <p:spPr>
          <a:xfrm>
            <a:off x="1206039" y="17249754"/>
            <a:ext cx="9911255" cy="6740307"/>
          </a:xfrm>
          <a:prstGeom prst="rect">
            <a:avLst/>
          </a:prstGeom>
          <a:noFill/>
        </p:spPr>
        <p:txBody>
          <a:bodyPr wrap="square" rtlCol="0">
            <a:spAutoFit/>
          </a:bodyPr>
          <a:lstStyle/>
          <a:p>
            <a:pPr marL="457200" indent="-457200" algn="just">
              <a:buFont typeface="Arial" panose="020B0604020202020204" pitchFamily="34" charset="0"/>
              <a:buChar char="•"/>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Prior to modelling, two filters were applied to the dataset separately: the Gaussian filter and the Gabor filter along with greyscale which was present in the original dataset. </a:t>
            </a:r>
          </a:p>
          <a:p>
            <a:pPr marL="457200" indent="-457200" algn="just">
              <a:buFont typeface="Arial" panose="020B0604020202020204" pitchFamily="34" charset="0"/>
              <a:buChar char="•"/>
            </a:pPr>
            <a:r>
              <a:rPr lang="en-US" sz="3600" dirty="0">
                <a:effectLst/>
                <a:latin typeface="Times New Roman" panose="02020603050405020304" pitchFamily="18" charset="0"/>
                <a:ea typeface="Times New Roman" panose="02020603050405020304" pitchFamily="18" charset="0"/>
              </a:rPr>
              <a:t>The four deep learning models InceptionV3, </a:t>
            </a:r>
            <a:r>
              <a:rPr lang="en-US" sz="3600" dirty="0" err="1">
                <a:effectLst/>
                <a:latin typeface="Times New Roman" panose="02020603050405020304" pitchFamily="18" charset="0"/>
                <a:ea typeface="Times New Roman" panose="02020603050405020304" pitchFamily="18" charset="0"/>
              </a:rPr>
              <a:t>EfficientNet</a:t>
            </a:r>
            <a:r>
              <a:rPr lang="en-US" sz="3600" dirty="0">
                <a:effectLst/>
                <a:latin typeface="Times New Roman" panose="02020603050405020304" pitchFamily="18" charset="0"/>
                <a:ea typeface="Times New Roman" panose="02020603050405020304" pitchFamily="18" charset="0"/>
              </a:rPr>
              <a:t> B0, DenseNet121, and MobileNetV2 are fed the pre-processed photos. These models are intended to evaluate the information retrieved by the filters and forecast whether or not diabetic retinopathy will be present in the retinal images, as well as how severe it will be.</a:t>
            </a:r>
            <a:endParaRPr lang="en-IN" sz="3600" dirty="0">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691C2188-EDF1-40E9-C20E-A61A700A731E}"/>
              </a:ext>
            </a:extLst>
          </p:cNvPr>
          <p:cNvSpPr txBox="1"/>
          <p:nvPr/>
        </p:nvSpPr>
        <p:spPr>
          <a:xfrm>
            <a:off x="12938461" y="10981300"/>
            <a:ext cx="10690740" cy="2492990"/>
          </a:xfrm>
          <a:prstGeom prst="rect">
            <a:avLst/>
          </a:prstGeom>
          <a:noFill/>
        </p:spPr>
        <p:txBody>
          <a:bodyPr wrap="square">
            <a:spAutoFit/>
          </a:bodyPr>
          <a:lstStyle/>
          <a:p>
            <a:pPr marL="457200" indent="-457200" algn="just">
              <a:buFont typeface="Arial" panose="020B0604020202020204" pitchFamily="34" charset="0"/>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Both fine and coarse details </a:t>
            </a:r>
            <a:r>
              <a:rPr lang="en-US" sz="3600" dirty="0">
                <a:latin typeface="Times New Roman" panose="02020603050405020304" pitchFamily="18" charset="0"/>
                <a:ea typeface="Calibri" panose="020F0502020204030204" pitchFamily="34" charset="0"/>
                <a:cs typeface="Times New Roman" panose="02020603050405020304" pitchFamily="18" charset="0"/>
              </a:rPr>
              <a:t>in</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retinal images were captured with the use of the manually inserted layers in InceptionV3 that helped extract scales.</a:t>
            </a:r>
          </a:p>
          <a:p>
            <a:pPr marL="457200" indent="-457200" algn="just">
              <a:buFont typeface="Arial" panose="020B0604020202020204" pitchFamily="34" charset="0"/>
              <a:buChar char="•"/>
            </a:pPr>
            <a:endParaRPr lang="en-IN" sz="48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CC605E5-0866-C5AE-A60F-0E68CEE58073}"/>
              </a:ext>
            </a:extLst>
          </p:cNvPr>
          <p:cNvSpPr txBox="1"/>
          <p:nvPr/>
        </p:nvSpPr>
        <p:spPr>
          <a:xfrm>
            <a:off x="12800813" y="17567178"/>
            <a:ext cx="10690740" cy="3416320"/>
          </a:xfrm>
          <a:prstGeom prst="rect">
            <a:avLst/>
          </a:prstGeom>
          <a:noFill/>
        </p:spPr>
        <p:txBody>
          <a:bodyPr wrap="square">
            <a:spAutoFit/>
          </a:bodyPr>
          <a:lstStyle/>
          <a:p>
            <a:pPr marL="457200" indent="-457200" algn="just">
              <a:buFont typeface="Arial" panose="020B0604020202020204" pitchFamily="34" charset="0"/>
              <a:buChar char="•"/>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The Gaussian filter improved the visibility of the blood vessels and nerves in the pictures which were able to distinguish between the 5 classes.</a:t>
            </a:r>
          </a:p>
          <a:p>
            <a:pPr marL="457200" indent="-457200" algn="just">
              <a:buFont typeface="Arial" panose="020B0604020202020204" pitchFamily="34" charset="0"/>
              <a:buChar char="•"/>
            </a:pPr>
            <a:r>
              <a:rPr lang="en-US" sz="3600" dirty="0">
                <a:latin typeface="Times New Roman" panose="02020603050405020304" pitchFamily="18" charset="0"/>
                <a:ea typeface="Calibri" panose="020F0502020204030204" pitchFamily="34" charset="0"/>
                <a:cs typeface="Times New Roman" panose="02020603050405020304" pitchFamily="18" charset="0"/>
              </a:rPr>
              <a:t>The Gabor filter, in contrast, emphasized on the contrasting areas that were unable to capture the relevant characteristics.</a:t>
            </a:r>
            <a:endParaRPr lang="en-IN" sz="8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D2BAD34A-9007-EF5F-D095-47A1DA091D4A}"/>
              </a:ext>
            </a:extLst>
          </p:cNvPr>
          <p:cNvSpPr txBox="1"/>
          <p:nvPr/>
        </p:nvSpPr>
        <p:spPr>
          <a:xfrm>
            <a:off x="12716983" y="22269980"/>
            <a:ext cx="11460112" cy="5632311"/>
          </a:xfrm>
          <a:prstGeom prst="rect">
            <a:avLst/>
          </a:prstGeom>
          <a:noFill/>
        </p:spPr>
        <p:txBody>
          <a:bodyPr wrap="square">
            <a:spAutoFit/>
          </a:bodyPr>
          <a:lstStyle/>
          <a:p>
            <a:pPr marL="571500" indent="-571500" algn="just">
              <a:buFont typeface="Arial" panose="020B0604020202020204" pitchFamily="34" charset="0"/>
              <a:buChar char="•"/>
            </a:pPr>
            <a:r>
              <a:rPr lang="en-US" sz="3600" b="0" i="0" dirty="0">
                <a:solidFill>
                  <a:srgbClr val="1C1917"/>
                </a:solidFill>
                <a:effectLst/>
                <a:latin typeface="Times New Roman" panose="02020603050405020304" pitchFamily="18" charset="0"/>
                <a:cs typeface="Times New Roman" panose="02020603050405020304" pitchFamily="18" charset="0"/>
              </a:rPr>
              <a:t>The model's accuracy for early diabetic retinopathy detection could potentially be improved by applying additional pre-processing techniques like ROI trimming and histogram equalization to enhance blood vessel and nerve visibility in the grey-scaled images.</a:t>
            </a:r>
          </a:p>
          <a:p>
            <a:pPr marL="571500" indent="-571500" algn="just">
              <a:buFont typeface="Arial" panose="020B0604020202020204" pitchFamily="34" charset="0"/>
              <a:buChar char="•"/>
            </a:pPr>
            <a:r>
              <a:rPr lang="en-US" sz="3600" b="0" i="0" dirty="0">
                <a:solidFill>
                  <a:srgbClr val="1C1917"/>
                </a:solidFill>
                <a:effectLst/>
                <a:latin typeface="Times New Roman" panose="02020603050405020304" pitchFamily="18" charset="0"/>
                <a:cs typeface="Times New Roman" panose="02020603050405020304" pitchFamily="18" charset="0"/>
              </a:rPr>
              <a:t> Alternative neural network architectures such as the vision transformer (VIT) may also outperform conventional models like CNNs on this dataset.</a:t>
            </a:r>
          </a:p>
          <a:p>
            <a:pPr marL="571500" indent="-571500" algn="just">
              <a:buFont typeface="Arial" panose="020B0604020202020204" pitchFamily="34" charset="0"/>
              <a:buChar char="•"/>
            </a:pPr>
            <a:r>
              <a:rPr lang="en-US" sz="3600" b="0" i="0" dirty="0">
                <a:solidFill>
                  <a:srgbClr val="1C1917"/>
                </a:solidFill>
                <a:effectLst/>
                <a:latin typeface="Times New Roman" panose="02020603050405020304" pitchFamily="18" charset="0"/>
                <a:cs typeface="Times New Roman" panose="02020603050405020304" pitchFamily="18" charset="0"/>
              </a:rPr>
              <a:t> Further experiments with different filters and models are warranted to expand on the work presented in this paper.</a:t>
            </a:r>
            <a:endParaRPr lang="en-IN"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10B4A2-49A9-844C-CE43-13DFB09F1D71}"/>
              </a:ext>
            </a:extLst>
          </p:cNvPr>
          <p:cNvSpPr txBox="1"/>
          <p:nvPr/>
        </p:nvSpPr>
        <p:spPr>
          <a:xfrm>
            <a:off x="511134" y="29209875"/>
            <a:ext cx="23708754" cy="3149580"/>
          </a:xfrm>
          <a:prstGeom prst="rect">
            <a:avLst/>
          </a:prstGeom>
          <a:noFill/>
        </p:spPr>
        <p:txBody>
          <a:bodyPr wrap="square">
            <a:spAutoFit/>
          </a:bodyPr>
          <a:lstStyle/>
          <a:p>
            <a:pPr marR="26670" lvl="0" algn="just">
              <a:spcBef>
                <a:spcPts val="385"/>
              </a:spcBef>
              <a:spcAft>
                <a:spcPts val="0"/>
              </a:spcAft>
              <a:buSzPts val="900"/>
              <a:tabLst>
                <a:tab pos="373380" algn="l"/>
              </a:tabLst>
            </a:pPr>
            <a:r>
              <a:rPr lang="en-US" sz="3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 Wang, </a:t>
            </a:r>
            <a:r>
              <a:rPr lang="en-US" sz="36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Zhiguang</a:t>
            </a:r>
            <a:r>
              <a:rPr lang="en-US" sz="3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36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Jianbo</a:t>
            </a:r>
            <a:r>
              <a:rPr lang="en-US" sz="3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Yang. "Diabetic retinopathy detection via deep convolutional networks for discriminative localization and visual explanation." </a:t>
            </a:r>
            <a:r>
              <a:rPr lang="en-US" sz="36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Workshops at the thirty-second AAAI conference on artificial intelligence</a:t>
            </a:r>
            <a:r>
              <a:rPr lang="en-US" sz="3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2018</a:t>
            </a:r>
          </a:p>
          <a:p>
            <a:pPr marR="26670" algn="just">
              <a:spcBef>
                <a:spcPts val="385"/>
              </a:spcBef>
              <a:buSzPts val="900"/>
              <a:tabLst>
                <a:tab pos="373380" algn="l"/>
              </a:tabLst>
            </a:pPr>
            <a:r>
              <a:rPr lang="en-US" sz="3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3600" dirty="0" err="1">
                <a:solidFill>
                  <a:srgbClr val="222222"/>
                </a:solidFill>
                <a:effectLst/>
                <a:latin typeface="Times New Roman" panose="02020603050405020304" pitchFamily="18" charset="0"/>
                <a:ea typeface="Times New Roman" panose="02020603050405020304" pitchFamily="18" charset="0"/>
              </a:rPr>
              <a:t>Keshabparhi</a:t>
            </a:r>
            <a:r>
              <a:rPr lang="en-US" sz="3600" dirty="0">
                <a:solidFill>
                  <a:srgbClr val="222222"/>
                </a:solidFill>
                <a:effectLst/>
                <a:latin typeface="Times New Roman" panose="02020603050405020304" pitchFamily="18" charset="0"/>
                <a:ea typeface="Times New Roman" panose="02020603050405020304" pitchFamily="18" charset="0"/>
              </a:rPr>
              <a:t>, S., and D. D. </a:t>
            </a:r>
            <a:r>
              <a:rPr lang="en-US" sz="3600" dirty="0" err="1">
                <a:solidFill>
                  <a:srgbClr val="222222"/>
                </a:solidFill>
                <a:effectLst/>
                <a:latin typeface="Times New Roman" panose="02020603050405020304" pitchFamily="18" charset="0"/>
                <a:ea typeface="Times New Roman" panose="02020603050405020304" pitchFamily="18" charset="0"/>
              </a:rPr>
              <a:t>Koozekanani</a:t>
            </a:r>
            <a:r>
              <a:rPr lang="en-US" sz="3600" dirty="0">
                <a:solidFill>
                  <a:srgbClr val="222222"/>
                </a:solidFill>
                <a:effectLst/>
                <a:latin typeface="Times New Roman" panose="02020603050405020304" pitchFamily="18" charset="0"/>
                <a:ea typeface="Times New Roman" panose="02020603050405020304" pitchFamily="18" charset="0"/>
              </a:rPr>
              <a:t>. "DREAM: Diabetic retinopathy analysis using machine learning." </a:t>
            </a:r>
            <a:r>
              <a:rPr lang="en-US" sz="3600" i="1" dirty="0">
                <a:solidFill>
                  <a:srgbClr val="222222"/>
                </a:solidFill>
                <a:effectLst/>
                <a:latin typeface="Times New Roman" panose="02020603050405020304" pitchFamily="18" charset="0"/>
                <a:ea typeface="Times New Roman" panose="02020603050405020304" pitchFamily="18" charset="0"/>
              </a:rPr>
              <a:t>IEEE J. Biomed. Health Informatics</a:t>
            </a:r>
            <a:r>
              <a:rPr lang="en-US" sz="3600" dirty="0">
                <a:solidFill>
                  <a:srgbClr val="222222"/>
                </a:solidFill>
                <a:effectLst/>
                <a:latin typeface="Times New Roman" panose="02020603050405020304" pitchFamily="18" charset="0"/>
                <a:ea typeface="Times New Roman" panose="02020603050405020304" pitchFamily="18" charset="0"/>
              </a:rPr>
              <a:t> 18, no. 5 (2014).</a:t>
            </a:r>
            <a:endParaRPr lang="en-IN" sz="3600" dirty="0">
              <a:effectLst/>
              <a:latin typeface="Times New Roman" panose="02020603050405020304" pitchFamily="18" charset="0"/>
              <a:ea typeface="Times New Roman" panose="02020603050405020304" pitchFamily="18" charset="0"/>
            </a:endParaRPr>
          </a:p>
          <a:p>
            <a:pPr marL="342900" marR="26670" lvl="0" indent="-342900" algn="just">
              <a:spcBef>
                <a:spcPts val="385"/>
              </a:spcBef>
              <a:spcAft>
                <a:spcPts val="0"/>
              </a:spcAft>
              <a:buSzPts val="900"/>
              <a:buFont typeface="Times New Roman" panose="02020603050405020304" pitchFamily="18" charset="0"/>
              <a:buAutoNum type="arabicPeriod"/>
              <a:tabLst>
                <a:tab pos="373380" algn="l"/>
              </a:tabLst>
            </a:pPr>
            <a:endParaRPr lang="en-IN" sz="4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8AE6EAD-6226-64CF-F804-818A79D378C9}"/>
              </a:ext>
            </a:extLst>
          </p:cNvPr>
          <p:cNvPicPr>
            <a:picLocks noChangeAspect="1"/>
          </p:cNvPicPr>
          <p:nvPr/>
        </p:nvPicPr>
        <p:blipFill>
          <a:blip r:embed="rId8"/>
          <a:stretch>
            <a:fillRect/>
          </a:stretch>
        </p:blipFill>
        <p:spPr>
          <a:xfrm>
            <a:off x="12599986" y="12667134"/>
            <a:ext cx="4248319" cy="3939822"/>
          </a:xfrm>
          <a:prstGeom prst="rect">
            <a:avLst/>
          </a:prstGeom>
        </p:spPr>
      </p:pic>
      <p:sp>
        <p:nvSpPr>
          <p:cNvPr id="25" name="TextBox 24">
            <a:extLst>
              <a:ext uri="{FF2B5EF4-FFF2-40B4-BE49-F238E27FC236}">
                <a16:creationId xmlns:a16="http://schemas.microsoft.com/office/drawing/2014/main" id="{83FC11ED-03D4-B60D-E9C0-6DCD060CA856}"/>
              </a:ext>
            </a:extLst>
          </p:cNvPr>
          <p:cNvSpPr txBox="1"/>
          <p:nvPr/>
        </p:nvSpPr>
        <p:spPr>
          <a:xfrm>
            <a:off x="16985953" y="12795458"/>
            <a:ext cx="7304632" cy="3416320"/>
          </a:xfrm>
          <a:prstGeom prst="rect">
            <a:avLst/>
          </a:prstGeom>
          <a:noFill/>
        </p:spPr>
        <p:txBody>
          <a:bodyPr wrap="square">
            <a:spAutoFit/>
          </a:bodyPr>
          <a:lstStyle/>
          <a:p>
            <a:pPr algn="just"/>
            <a:r>
              <a:rPr lang="en-US" sz="3600" dirty="0">
                <a:effectLst/>
                <a:latin typeface="Times New Roman" panose="02020603050405020304" pitchFamily="18" charset="0"/>
                <a:ea typeface="Times New Roman" panose="02020603050405020304" pitchFamily="18" charset="0"/>
              </a:rPr>
              <a:t>The divergence between the training and validation losses indicates overfitting. However, the model is picking up on training data-specific learning patterns that don't translate well to new data.</a:t>
            </a:r>
            <a:endParaRPr lang="en-IN" sz="3600" dirty="0">
              <a:effectLst/>
              <a:latin typeface="Times New Roman" panose="02020603050405020304" pitchFamily="18" charset="0"/>
              <a:ea typeface="Times New Roman" panose="02020603050405020304" pitchFamily="18" charset="0"/>
            </a:endParaRPr>
          </a:p>
        </p:txBody>
      </p:sp>
      <p:sp>
        <p:nvSpPr>
          <p:cNvPr id="26" name="TextBox 25">
            <a:extLst>
              <a:ext uri="{FF2B5EF4-FFF2-40B4-BE49-F238E27FC236}">
                <a16:creationId xmlns:a16="http://schemas.microsoft.com/office/drawing/2014/main" id="{094A884A-B545-7BC7-4B5F-32118D684EC0}"/>
              </a:ext>
            </a:extLst>
          </p:cNvPr>
          <p:cNvSpPr txBox="1"/>
          <p:nvPr/>
        </p:nvSpPr>
        <p:spPr>
          <a:xfrm>
            <a:off x="1531375" y="16671887"/>
            <a:ext cx="2898843" cy="400110"/>
          </a:xfrm>
          <a:prstGeom prst="rect">
            <a:avLst/>
          </a:prstGeom>
          <a:noFill/>
        </p:spPr>
        <p:txBody>
          <a:bodyPr wrap="square" rtlCol="0">
            <a:spAutoFit/>
          </a:bodyPr>
          <a:lstStyle/>
          <a:p>
            <a:r>
              <a:rPr lang="en-US" sz="2000" dirty="0"/>
              <a:t>Gaussian</a:t>
            </a:r>
            <a:endParaRPr lang="en-IN" sz="2000" dirty="0"/>
          </a:p>
        </p:txBody>
      </p:sp>
      <p:sp>
        <p:nvSpPr>
          <p:cNvPr id="27" name="TextBox 26">
            <a:extLst>
              <a:ext uri="{FF2B5EF4-FFF2-40B4-BE49-F238E27FC236}">
                <a16:creationId xmlns:a16="http://schemas.microsoft.com/office/drawing/2014/main" id="{51801516-8B12-2C31-2EFA-DCEAC361A61F}"/>
              </a:ext>
            </a:extLst>
          </p:cNvPr>
          <p:cNvSpPr txBox="1"/>
          <p:nvPr/>
        </p:nvSpPr>
        <p:spPr>
          <a:xfrm>
            <a:off x="5274418" y="16662114"/>
            <a:ext cx="2898843" cy="400110"/>
          </a:xfrm>
          <a:prstGeom prst="rect">
            <a:avLst/>
          </a:prstGeom>
          <a:noFill/>
        </p:spPr>
        <p:txBody>
          <a:bodyPr wrap="square" rtlCol="0">
            <a:spAutoFit/>
          </a:bodyPr>
          <a:lstStyle/>
          <a:p>
            <a:r>
              <a:rPr lang="en-US" sz="2000" dirty="0"/>
              <a:t>Grayscale</a:t>
            </a:r>
            <a:endParaRPr lang="en-IN" sz="2000" dirty="0"/>
          </a:p>
        </p:txBody>
      </p:sp>
      <p:sp>
        <p:nvSpPr>
          <p:cNvPr id="29" name="TextBox 28">
            <a:extLst>
              <a:ext uri="{FF2B5EF4-FFF2-40B4-BE49-F238E27FC236}">
                <a16:creationId xmlns:a16="http://schemas.microsoft.com/office/drawing/2014/main" id="{0F9623D6-6A8B-975D-8F46-90E5FC21E52E}"/>
              </a:ext>
            </a:extLst>
          </p:cNvPr>
          <p:cNvSpPr txBox="1"/>
          <p:nvPr/>
        </p:nvSpPr>
        <p:spPr>
          <a:xfrm>
            <a:off x="9667872" y="16656903"/>
            <a:ext cx="2898843" cy="400110"/>
          </a:xfrm>
          <a:prstGeom prst="rect">
            <a:avLst/>
          </a:prstGeom>
          <a:noFill/>
        </p:spPr>
        <p:txBody>
          <a:bodyPr wrap="square" rtlCol="0">
            <a:spAutoFit/>
          </a:bodyPr>
          <a:lstStyle/>
          <a:p>
            <a:r>
              <a:rPr lang="en-US" sz="2000" dirty="0"/>
              <a:t>Gabor</a:t>
            </a:r>
            <a:endParaRPr lang="en-IN" sz="2000" dirty="0"/>
          </a:p>
        </p:txBody>
      </p:sp>
    </p:spTree>
    <p:extLst>
      <p:ext uri="{BB962C8B-B14F-4D97-AF65-F5344CB8AC3E}">
        <p14:creationId xmlns:p14="http://schemas.microsoft.com/office/powerpoint/2010/main" val="5639240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8b04f6d-3308-4d39-ade8-6316ceda6332" xsi:nil="true"/>
    <lcf76f155ced4ddcb4097134ff3c332f xmlns="a8bfb783-e134-4d82-81b2-1a51178d992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2EFDF28F17CB946803DFE7359688E8A" ma:contentTypeVersion="9" ma:contentTypeDescription="Create a new document." ma:contentTypeScope="" ma:versionID="578032514f773f726a8786df579c5a73">
  <xsd:schema xmlns:xsd="http://www.w3.org/2001/XMLSchema" xmlns:xs="http://www.w3.org/2001/XMLSchema" xmlns:p="http://schemas.microsoft.com/office/2006/metadata/properties" xmlns:ns2="a8bfb783-e134-4d82-81b2-1a51178d992b" xmlns:ns3="f8b04f6d-3308-4d39-ade8-6316ceda6332" targetNamespace="http://schemas.microsoft.com/office/2006/metadata/properties" ma:root="true" ma:fieldsID="dc4ad550d5e5df354a061ca055ad2bc8" ns2:_="" ns3:_="">
    <xsd:import namespace="a8bfb783-e134-4d82-81b2-1a51178d992b"/>
    <xsd:import namespace="f8b04f6d-3308-4d39-ade8-6316ceda633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bfb783-e134-4d82-81b2-1a51178d99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19b1aa7-a448-4dfd-a54d-5cd90d1ed62a"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b04f6d-3308-4d39-ade8-6316ceda6332"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eaf6028-279e-4a01-b496-aa48d85df40b}" ma:internalName="TaxCatchAll" ma:showField="CatchAllData" ma:web="f8b04f6d-3308-4d39-ade8-6316ceda63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CBF1D3-0C6C-4825-BDC7-B1F607599771}">
  <ds:schemaRefs>
    <ds:schemaRef ds:uri="http://schemas.microsoft.com/office/2006/metadata/properties"/>
    <ds:schemaRef ds:uri="http://schemas.microsoft.com/office/infopath/2007/PartnerControls"/>
    <ds:schemaRef ds:uri="f8b04f6d-3308-4d39-ade8-6316ceda6332"/>
    <ds:schemaRef ds:uri="a8bfb783-e134-4d82-81b2-1a51178d992b"/>
  </ds:schemaRefs>
</ds:datastoreItem>
</file>

<file path=customXml/itemProps2.xml><?xml version="1.0" encoding="utf-8"?>
<ds:datastoreItem xmlns:ds="http://schemas.openxmlformats.org/officeDocument/2006/customXml" ds:itemID="{E74CDAD0-A26C-4D85-A32C-B8DD9FF52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bfb783-e134-4d82-81b2-1a51178d992b"/>
    <ds:schemaRef ds:uri="f8b04f6d-3308-4d39-ade8-6316ceda63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0CE89D-4FD5-4753-AB70-92B8680E27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600</TotalTime>
  <Words>488</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Titillium Web</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Tanuja K</dc:creator>
  <cp:lastModifiedBy>Tanuja K</cp:lastModifiedBy>
  <cp:revision>81</cp:revision>
  <dcterms:modified xsi:type="dcterms:W3CDTF">2023-12-19T06:50:09Z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0x010100F2EFDF28F17CB946803DFE7359688E8A</vt:lpwstr>
  </property>
</Properties>
</file>