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3" d="100"/>
          <a:sy n="73" d="100"/>
        </p:scale>
        <p:origin x="-600"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1481960" y="4586365"/>
            <a:ext cx="9932274"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M.Roshan</a:t>
            </a:r>
            <a:r>
              <a:rPr lang="en-US" sz="2000" b="1" dirty="0" smtClean="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xmlns=""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xmlns=""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öhne"/>
              </a:rPr>
              <a:t/>
            </a: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xmlns=""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xmlns=""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Söhne"/>
              </a:rPr>
              <a:t/>
            </a: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980</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32</cp:revision>
  <dcterms:created xsi:type="dcterms:W3CDTF">2021-05-26T16:50:10Z</dcterms:created>
  <dcterms:modified xsi:type="dcterms:W3CDTF">2024-04-04T08:27:00Z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