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7" r:id="rId6"/>
    <p:sldId id="268" r:id="rId7"/>
    <p:sldId id="266" r:id="rId8"/>
    <p:sldId id="265" r:id="rId9"/>
    <p:sldId id="274" r:id="rId10"/>
    <p:sldId id="272" r:id="rId11"/>
    <p:sldId id="284" r:id="rId12"/>
    <p:sldId id="260" r:id="rId13"/>
    <p:sldId id="270" r:id="rId14"/>
    <p:sldId id="275" r:id="rId15"/>
    <p:sldId id="290" r:id="rId16"/>
    <p:sldId id="286" r:id="rId17"/>
    <p:sldId id="289" r:id="rId18"/>
    <p:sldId id="276" r:id="rId19"/>
    <p:sldId id="282" r:id="rId20"/>
    <p:sldId id="277" r:id="rId21"/>
    <p:sldId id="291" r:id="rId22"/>
    <p:sldId id="271" r:id="rId23"/>
    <p:sldId id="262" r:id="rId24"/>
    <p:sldId id="285" r:id="rId25"/>
    <p:sldId id="263" r:id="rId26"/>
    <p:sldId id="279" r:id="rId27"/>
    <p:sldId id="280" r:id="rId28"/>
    <p:sldId id="273" r:id="rId29"/>
    <p:sldId id="288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8DE96-B6F8-40D0-B448-CD2ED7E98B05}" v="263" dt="2022-04-25T04:34:59.338"/>
    <p1510:client id="{1D1E7D9C-2879-D52D-D74B-EDB83AEED976}" v="171" dt="2022-04-24T17:06:14.196"/>
    <p1510:client id="{1E5BFC64-E617-4FE6-88C4-CB8443406153}" v="1001" dt="2022-04-25T03:48:13.412"/>
    <p1510:client id="{2D1DF831-1C52-4B61-9F90-A58BACA4FBFE}" v="50" dt="2022-04-24T23:22:33.937"/>
    <p1510:client id="{3805551F-8783-B398-F6A7-3897CADC222F}" v="10" dt="2022-04-21T19:02:27.548"/>
    <p1510:client id="{3B1B2AAD-201C-D2C4-62FB-FD53FDC49036}" v="23" dt="2022-04-24T19:57:15.194"/>
    <p1510:client id="{3D6D1287-0960-4998-1187-91DF5F209FB3}" v="1559" dt="2022-04-24T22:00:09.167"/>
    <p1510:client id="{4F62A354-0195-4D46-B0FF-73F947FDB8D8}" v="296" dt="2022-04-24T06:29:01.445"/>
    <p1510:client id="{579B2025-502B-FB3F-6A9D-7644A70DE628}" v="3" dt="2022-04-24T23:32:15.023"/>
    <p1510:client id="{5DC5FA0D-CFE0-AB87-0677-D9F25CF340FE}" v="195" dt="2022-04-25T13:12:50.610"/>
    <p1510:client id="{61FD6188-F39A-1D87-5B9A-F975E3527C5D}" v="964" dt="2022-04-25T01:10:17.582"/>
    <p1510:client id="{73DC14EC-989F-44CD-D053-2A7EB75C01E2}" v="18" dt="2022-04-25T00:39:39.325"/>
    <p1510:client id="{73F5FEFC-7A49-4C4D-801A-9A0AE8268653}" v="17" dt="2022-04-25T13:51:56.231"/>
    <p1510:client id="{7B7D536E-93A1-D0E7-8927-99BD4B126BE1}" v="215" dt="2022-04-23T15:31:45.276"/>
    <p1510:client id="{81952EA0-44B4-F906-2B00-C3C61FAA8CE1}" v="85" dt="2022-04-24T20:45:48.248"/>
    <p1510:client id="{8559BCE6-43E7-306B-AA2D-60D62AD3F8FD}" v="268" dt="2022-04-25T15:05:39.816"/>
    <p1510:client id="{8BDF57A8-EB2B-F47B-ED91-17E2FCEF172D}" v="894" dt="2022-04-24T15:50:11.326"/>
    <p1510:client id="{911AA7B1-75A2-447A-91FE-5D4D7E55EC8C}" v="54" dt="2022-04-25T13:30:33.011"/>
    <p1510:client id="{9269DF48-9031-425F-D749-BDBE777E8664}" v="66" dt="2022-04-24T23:41:03.180"/>
    <p1510:client id="{979B4589-0B37-4F7E-B0E6-4B2DD6089827}" v="74" dt="2022-04-25T06:13:18.193"/>
    <p1510:client id="{9A919C38-FBF6-1D90-3CE3-9827F2F91244}" v="866" dt="2022-04-23T15:19:30.207"/>
    <p1510:client id="{A4FE0E3B-4E00-A028-4E32-EC84F51CF451}" v="22" dt="2022-04-21T02:18:44.514"/>
    <p1510:client id="{A5276A3E-4DE8-9D42-22FA-E7393CAE32C4}" v="16" dt="2022-04-25T12:34:25.649"/>
    <p1510:client id="{ACB68895-AA0C-4584-A196-BD450EAB9072}" v="251" dt="2022-04-25T12:57:49.149"/>
    <p1510:client id="{AD13507B-2945-41EA-BC72-3324DB3A9FDA}" v="219" dt="2022-04-24T15:25:19.516"/>
    <p1510:client id="{AE498384-196A-9D3C-1430-D06D7EBEB0AA}" v="1616" dt="2022-04-23T23:03:51.859"/>
    <p1510:client id="{BDD9EBF2-8F92-B6B1-A4F4-CD6D6F33CBEC}" v="80" dt="2022-04-23T19:03:17.287"/>
    <p1510:client id="{D0C604CB-8243-F029-152D-27C0F026FFA2}" v="40" dt="2022-04-24T21:13:26.616"/>
    <p1510:client id="{D6BBDDC3-D02B-983D-3BCF-466001145746}" v="120" dt="2022-04-25T02:32:52.073"/>
    <p1510:client id="{E88ACFA1-9C52-4320-B5C3-1BE5B6311E29}" v="382" dt="2022-04-24T22:29:39.283"/>
    <p1510:client id="{EA29E01E-4504-B4A4-6252-466C7AFC2575}" v="146" dt="2022-04-25T04:47:45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, Larry Junyi" userId="S::ljs170130@utdallas.edu::b88b498f-bf93-47d2-a5d3-cbd31c1efb3e" providerId="AD" clId="Web-{911AA7B1-75A2-447A-91FE-5D4D7E55EC8C}"/>
    <pc:docChg chg="modSld">
      <pc:chgData name="Shen, Larry Junyi" userId="S::ljs170130@utdallas.edu::b88b498f-bf93-47d2-a5d3-cbd31c1efb3e" providerId="AD" clId="Web-{911AA7B1-75A2-447A-91FE-5D4D7E55EC8C}" dt="2022-04-25T13:30:30.511" v="41" actId="20577"/>
      <pc:docMkLst>
        <pc:docMk/>
      </pc:docMkLst>
      <pc:sldChg chg="modSp">
        <pc:chgData name="Shen, Larry Junyi" userId="S::ljs170130@utdallas.edu::b88b498f-bf93-47d2-a5d3-cbd31c1efb3e" providerId="AD" clId="Web-{911AA7B1-75A2-447A-91FE-5D4D7E55EC8C}" dt="2022-04-25T13:30:30.511" v="41" actId="20577"/>
        <pc:sldMkLst>
          <pc:docMk/>
          <pc:sldMk cId="1903699453" sldId="263"/>
        </pc:sldMkLst>
        <pc:spChg chg="mod">
          <ac:chgData name="Shen, Larry Junyi" userId="S::ljs170130@utdallas.edu::b88b498f-bf93-47d2-a5d3-cbd31c1efb3e" providerId="AD" clId="Web-{911AA7B1-75A2-447A-91FE-5D4D7E55EC8C}" dt="2022-04-25T13:30:30.511" v="41" actId="20577"/>
          <ac:spMkLst>
            <pc:docMk/>
            <pc:sldMk cId="1903699453" sldId="263"/>
            <ac:spMk id="3" creationId="{60398C1F-7C12-AF4E-A985-BF98327C651D}"/>
          </ac:spMkLst>
        </pc:spChg>
      </pc:sldChg>
    </pc:docChg>
  </pc:docChgLst>
  <pc:docChgLst>
    <pc:chgData name="Gupta, Dhruv Sunit" userId="S::dsg200001@utdallas.edu::5568076f-b7d3-4acb-81eb-546b107de8b0" providerId="AD" clId="Web-{3805551F-8783-B398-F6A7-3897CADC222F}"/>
    <pc:docChg chg="addSld delSld modSld">
      <pc:chgData name="Gupta, Dhruv Sunit" userId="S::dsg200001@utdallas.edu::5568076f-b7d3-4acb-81eb-546b107de8b0" providerId="AD" clId="Web-{3805551F-8783-B398-F6A7-3897CADC222F}" dt="2022-04-21T19:02:27.548" v="8" actId="14100"/>
      <pc:docMkLst>
        <pc:docMk/>
      </pc:docMkLst>
      <pc:sldChg chg="addSp delSp modSp add replId">
        <pc:chgData name="Gupta, Dhruv Sunit" userId="S::dsg200001@utdallas.edu::5568076f-b7d3-4acb-81eb-546b107de8b0" providerId="AD" clId="Web-{3805551F-8783-B398-F6A7-3897CADC222F}" dt="2022-04-21T19:02:27.548" v="8" actId="14100"/>
        <pc:sldMkLst>
          <pc:docMk/>
          <pc:sldMk cId="1331317162" sldId="265"/>
        </pc:sldMkLst>
        <pc:spChg chg="mod">
          <ac:chgData name="Gupta, Dhruv Sunit" userId="S::dsg200001@utdallas.edu::5568076f-b7d3-4acb-81eb-546b107de8b0" providerId="AD" clId="Web-{3805551F-8783-B398-F6A7-3897CADC222F}" dt="2022-04-21T19:01:04.717" v="1" actId="20577"/>
          <ac:spMkLst>
            <pc:docMk/>
            <pc:sldMk cId="1331317162" sldId="265"/>
            <ac:spMk id="2" creationId="{BD1E4743-B231-F34D-96CA-F2AC91312A51}"/>
          </ac:spMkLst>
        </pc:spChg>
        <pc:spChg chg="del">
          <ac:chgData name="Gupta, Dhruv Sunit" userId="S::dsg200001@utdallas.edu::5568076f-b7d3-4acb-81eb-546b107de8b0" providerId="AD" clId="Web-{3805551F-8783-B398-F6A7-3897CADC222F}" dt="2022-04-21T19:01:09.842" v="2"/>
          <ac:spMkLst>
            <pc:docMk/>
            <pc:sldMk cId="1331317162" sldId="265"/>
            <ac:spMk id="3" creationId="{60398C1F-7C12-AF4E-A985-BF98327C651D}"/>
          </ac:spMkLst>
        </pc:spChg>
        <pc:picChg chg="add mod">
          <ac:chgData name="Gupta, Dhruv Sunit" userId="S::dsg200001@utdallas.edu::5568076f-b7d3-4acb-81eb-546b107de8b0" providerId="AD" clId="Web-{3805551F-8783-B398-F6A7-3897CADC222F}" dt="2022-04-21T19:02:27.548" v="8" actId="14100"/>
          <ac:picMkLst>
            <pc:docMk/>
            <pc:sldMk cId="1331317162" sldId="265"/>
            <ac:picMk id="4" creationId="{D02C31B4-D7E1-6141-74AB-B09A15E9F43B}"/>
          </ac:picMkLst>
        </pc:picChg>
      </pc:sldChg>
      <pc:sldChg chg="new del">
        <pc:chgData name="Gupta, Dhruv Sunit" userId="S::dsg200001@utdallas.edu::5568076f-b7d3-4acb-81eb-546b107de8b0" providerId="AD" clId="Web-{3805551F-8783-B398-F6A7-3897CADC222F}" dt="2022-04-21T19:02:04.329" v="4"/>
        <pc:sldMkLst>
          <pc:docMk/>
          <pc:sldMk cId="638459452" sldId="266"/>
        </pc:sldMkLst>
      </pc:sldChg>
    </pc:docChg>
  </pc:docChgLst>
  <pc:docChgLst>
    <pc:chgData name="Shen, Larry Junyi" userId="S::ljs170130@utdallas.edu::b88b498f-bf93-47d2-a5d3-cbd31c1efb3e" providerId="AD" clId="Web-{E88ACFA1-9C52-4320-B5C3-1BE5B6311E29}"/>
    <pc:docChg chg="modSld">
      <pc:chgData name="Shen, Larry Junyi" userId="S::ljs170130@utdallas.edu::b88b498f-bf93-47d2-a5d3-cbd31c1efb3e" providerId="AD" clId="Web-{E88ACFA1-9C52-4320-B5C3-1BE5B6311E29}" dt="2022-04-24T22:29:36.236" v="336" actId="20577"/>
      <pc:docMkLst>
        <pc:docMk/>
      </pc:docMkLst>
      <pc:sldChg chg="addSp modSp">
        <pc:chgData name="Shen, Larry Junyi" userId="S::ljs170130@utdallas.edu::b88b498f-bf93-47d2-a5d3-cbd31c1efb3e" providerId="AD" clId="Web-{E88ACFA1-9C52-4320-B5C3-1BE5B6311E29}" dt="2022-04-24T22:24:52.293" v="326"/>
        <pc:sldMkLst>
          <pc:docMk/>
          <pc:sldMk cId="3288492914" sldId="262"/>
        </pc:sldMkLst>
        <pc:spChg chg="mod">
          <ac:chgData name="Shen, Larry Junyi" userId="S::ljs170130@utdallas.edu::b88b498f-bf93-47d2-a5d3-cbd31c1efb3e" providerId="AD" clId="Web-{E88ACFA1-9C52-4320-B5C3-1BE5B6311E29}" dt="2022-04-24T22:24:26.963" v="299" actId="14100"/>
          <ac:spMkLst>
            <pc:docMk/>
            <pc:sldMk cId="3288492914" sldId="262"/>
            <ac:spMk id="3" creationId="{60398C1F-7C12-AF4E-A985-BF98327C651D}"/>
          </ac:spMkLst>
        </pc:spChg>
        <pc:graphicFrameChg chg="add mod modGraphic">
          <ac:chgData name="Shen, Larry Junyi" userId="S::ljs170130@utdallas.edu::b88b498f-bf93-47d2-a5d3-cbd31c1efb3e" providerId="AD" clId="Web-{E88ACFA1-9C52-4320-B5C3-1BE5B6311E29}" dt="2022-04-24T22:24:52.293" v="326"/>
          <ac:graphicFrameMkLst>
            <pc:docMk/>
            <pc:sldMk cId="3288492914" sldId="262"/>
            <ac:graphicFrameMk id="4" creationId="{50A848B9-8231-B98F-E216-04F8A51AAF7B}"/>
          </ac:graphicFrameMkLst>
        </pc:graphicFrameChg>
      </pc:sldChg>
      <pc:sldChg chg="modNotes">
        <pc:chgData name="Shen, Larry Junyi" userId="S::ljs170130@utdallas.edu::b88b498f-bf93-47d2-a5d3-cbd31c1efb3e" providerId="AD" clId="Web-{E88ACFA1-9C52-4320-B5C3-1BE5B6311E29}" dt="2022-04-24T22:27:48.650" v="333"/>
        <pc:sldMkLst>
          <pc:docMk/>
          <pc:sldMk cId="143401458" sldId="276"/>
        </pc:sldMkLst>
      </pc:sldChg>
      <pc:sldChg chg="delSp modSp">
        <pc:chgData name="Shen, Larry Junyi" userId="S::ljs170130@utdallas.edu::b88b498f-bf93-47d2-a5d3-cbd31c1efb3e" providerId="AD" clId="Web-{E88ACFA1-9C52-4320-B5C3-1BE5B6311E29}" dt="2022-04-24T22:26:40.504" v="331" actId="20577"/>
        <pc:sldMkLst>
          <pc:docMk/>
          <pc:sldMk cId="2204789343" sldId="277"/>
        </pc:sldMkLst>
        <pc:spChg chg="mod">
          <ac:chgData name="Shen, Larry Junyi" userId="S::ljs170130@utdallas.edu::b88b498f-bf93-47d2-a5d3-cbd31c1efb3e" providerId="AD" clId="Web-{E88ACFA1-9C52-4320-B5C3-1BE5B6311E29}" dt="2022-04-24T22:26:40.504" v="331" actId="20577"/>
          <ac:spMkLst>
            <pc:docMk/>
            <pc:sldMk cId="2204789343" sldId="277"/>
            <ac:spMk id="3" creationId="{60398C1F-7C12-AF4E-A985-BF98327C651D}"/>
          </ac:spMkLst>
        </pc:spChg>
        <pc:picChg chg="del">
          <ac:chgData name="Shen, Larry Junyi" userId="S::ljs170130@utdallas.edu::b88b498f-bf93-47d2-a5d3-cbd31c1efb3e" providerId="AD" clId="Web-{E88ACFA1-9C52-4320-B5C3-1BE5B6311E29}" dt="2022-04-24T22:17:53.386" v="108"/>
          <ac:picMkLst>
            <pc:docMk/>
            <pc:sldMk cId="2204789343" sldId="277"/>
            <ac:picMk id="4" creationId="{1FFE11B7-3AC7-2F68-1236-FE7ED4E7E0A0}"/>
          </ac:picMkLst>
        </pc:picChg>
        <pc:picChg chg="del">
          <ac:chgData name="Shen, Larry Junyi" userId="S::ljs170130@utdallas.edu::b88b498f-bf93-47d2-a5d3-cbd31c1efb3e" providerId="AD" clId="Web-{E88ACFA1-9C52-4320-B5C3-1BE5B6311E29}" dt="2022-04-24T22:17:53.683" v="109"/>
          <ac:picMkLst>
            <pc:docMk/>
            <pc:sldMk cId="2204789343" sldId="277"/>
            <ac:picMk id="5" creationId="{E680A460-DD0E-F929-5CFD-07A370C79B8A}"/>
          </ac:picMkLst>
        </pc:picChg>
      </pc:sldChg>
      <pc:sldChg chg="addSp delSp modSp">
        <pc:chgData name="Shen, Larry Junyi" userId="S::ljs170130@utdallas.edu::b88b498f-bf93-47d2-a5d3-cbd31c1efb3e" providerId="AD" clId="Web-{E88ACFA1-9C52-4320-B5C3-1BE5B6311E29}" dt="2022-04-24T22:20:54.900" v="154" actId="1076"/>
        <pc:sldMkLst>
          <pc:docMk/>
          <pc:sldMk cId="291026516" sldId="282"/>
        </pc:sldMkLst>
        <pc:spChg chg="mod">
          <ac:chgData name="Shen, Larry Junyi" userId="S::ljs170130@utdallas.edu::b88b498f-bf93-47d2-a5d3-cbd31c1efb3e" providerId="AD" clId="Web-{E88ACFA1-9C52-4320-B5C3-1BE5B6311E29}" dt="2022-04-24T22:20:50.649" v="152" actId="1076"/>
          <ac:spMkLst>
            <pc:docMk/>
            <pc:sldMk cId="291026516" sldId="282"/>
            <ac:spMk id="4" creationId="{BF787EE9-A040-D247-D772-162C504710AA}"/>
          </ac:spMkLst>
        </pc:spChg>
        <pc:picChg chg="add mod">
          <ac:chgData name="Shen, Larry Junyi" userId="S::ljs170130@utdallas.edu::b88b498f-bf93-47d2-a5d3-cbd31c1efb3e" providerId="AD" clId="Web-{E88ACFA1-9C52-4320-B5C3-1BE5B6311E29}" dt="2022-04-24T22:20:54.884" v="153" actId="1076"/>
          <ac:picMkLst>
            <pc:docMk/>
            <pc:sldMk cId="291026516" sldId="282"/>
            <ac:picMk id="3" creationId="{AF1AF502-DFD0-FE59-E303-4A70E4F61886}"/>
          </ac:picMkLst>
        </pc:picChg>
        <pc:picChg chg="del">
          <ac:chgData name="Shen, Larry Junyi" userId="S::ljs170130@utdallas.edu::b88b498f-bf93-47d2-a5d3-cbd31c1efb3e" providerId="AD" clId="Web-{E88ACFA1-9C52-4320-B5C3-1BE5B6311E29}" dt="2022-04-24T22:17:56.792" v="110"/>
          <ac:picMkLst>
            <pc:docMk/>
            <pc:sldMk cId="291026516" sldId="282"/>
            <ac:picMk id="5" creationId="{9662700B-71BB-4ED8-99A3-42DC31A4583A}"/>
          </ac:picMkLst>
        </pc:picChg>
        <pc:picChg chg="del">
          <ac:chgData name="Shen, Larry Junyi" userId="S::ljs170130@utdallas.edu::b88b498f-bf93-47d2-a5d3-cbd31c1efb3e" providerId="AD" clId="Web-{E88ACFA1-9C52-4320-B5C3-1BE5B6311E29}" dt="2022-04-24T22:17:57.027" v="111"/>
          <ac:picMkLst>
            <pc:docMk/>
            <pc:sldMk cId="291026516" sldId="282"/>
            <ac:picMk id="6" creationId="{9D7B676F-39FD-190F-5E43-77413584A200}"/>
          </ac:picMkLst>
        </pc:picChg>
        <pc:picChg chg="add mod">
          <ac:chgData name="Shen, Larry Junyi" userId="S::ljs170130@utdallas.edu::b88b498f-bf93-47d2-a5d3-cbd31c1efb3e" providerId="AD" clId="Web-{E88ACFA1-9C52-4320-B5C3-1BE5B6311E29}" dt="2022-04-24T22:20:54.900" v="154" actId="1076"/>
          <ac:picMkLst>
            <pc:docMk/>
            <pc:sldMk cId="291026516" sldId="282"/>
            <ac:picMk id="7" creationId="{409AFB0D-1B90-0E03-6F5C-8327DBCD229B}"/>
          </ac:picMkLst>
        </pc:picChg>
      </pc:sldChg>
      <pc:sldChg chg="addSp delSp modSp">
        <pc:chgData name="Shen, Larry Junyi" userId="S::ljs170130@utdallas.edu::b88b498f-bf93-47d2-a5d3-cbd31c1efb3e" providerId="AD" clId="Web-{E88ACFA1-9C52-4320-B5C3-1BE5B6311E29}" dt="2022-04-24T22:17:22.301" v="97" actId="20577"/>
        <pc:sldMkLst>
          <pc:docMk/>
          <pc:sldMk cId="4147662208" sldId="284"/>
        </pc:sldMkLst>
        <pc:spChg chg="mod">
          <ac:chgData name="Shen, Larry Junyi" userId="S::ljs170130@utdallas.edu::b88b498f-bf93-47d2-a5d3-cbd31c1efb3e" providerId="AD" clId="Web-{E88ACFA1-9C52-4320-B5C3-1BE5B6311E29}" dt="2022-04-24T22:17:22.301" v="97" actId="20577"/>
          <ac:spMkLst>
            <pc:docMk/>
            <pc:sldMk cId="4147662208" sldId="284"/>
            <ac:spMk id="9" creationId="{29197C83-41FC-9627-B5AE-5DCF0AFCAE27}"/>
          </ac:spMkLst>
        </pc:spChg>
        <pc:picChg chg="add del mod">
          <ac:chgData name="Shen, Larry Junyi" userId="S::ljs170130@utdallas.edu::b88b498f-bf93-47d2-a5d3-cbd31c1efb3e" providerId="AD" clId="Web-{E88ACFA1-9C52-4320-B5C3-1BE5B6311E29}" dt="2022-04-24T22:06:41.268" v="2"/>
          <ac:picMkLst>
            <pc:docMk/>
            <pc:sldMk cId="4147662208" sldId="284"/>
            <ac:picMk id="2" creationId="{C16A8E2C-9F68-C6D2-BB24-A017CE62F953}"/>
          </ac:picMkLst>
        </pc:picChg>
        <pc:picChg chg="add mod">
          <ac:chgData name="Shen, Larry Junyi" userId="S::ljs170130@utdallas.edu::b88b498f-bf93-47d2-a5d3-cbd31c1efb3e" providerId="AD" clId="Web-{E88ACFA1-9C52-4320-B5C3-1BE5B6311E29}" dt="2022-04-24T22:06:52.597" v="8" actId="1076"/>
          <ac:picMkLst>
            <pc:docMk/>
            <pc:sldMk cId="4147662208" sldId="284"/>
            <ac:picMk id="3" creationId="{F6172E5E-8E7C-13DC-8CFE-6002BE434B4E}"/>
          </ac:picMkLst>
        </pc:picChg>
        <pc:picChg chg="add del">
          <ac:chgData name="Shen, Larry Junyi" userId="S::ljs170130@utdallas.edu::b88b498f-bf93-47d2-a5d3-cbd31c1efb3e" providerId="AD" clId="Web-{E88ACFA1-9C52-4320-B5C3-1BE5B6311E29}" dt="2022-04-24T22:06:47.034" v="5"/>
          <ac:picMkLst>
            <pc:docMk/>
            <pc:sldMk cId="4147662208" sldId="284"/>
            <ac:picMk id="4" creationId="{7ED1C2E6-9EAF-8045-B02D-56D18B0DE825}"/>
          </ac:picMkLst>
        </pc:picChg>
      </pc:sldChg>
      <pc:sldChg chg="modSp">
        <pc:chgData name="Shen, Larry Junyi" userId="S::ljs170130@utdallas.edu::b88b498f-bf93-47d2-a5d3-cbd31c1efb3e" providerId="AD" clId="Web-{E88ACFA1-9C52-4320-B5C3-1BE5B6311E29}" dt="2022-04-24T22:29:36.236" v="336" actId="20577"/>
        <pc:sldMkLst>
          <pc:docMk/>
          <pc:sldMk cId="373276737" sldId="285"/>
        </pc:sldMkLst>
        <pc:spChg chg="mod">
          <ac:chgData name="Shen, Larry Junyi" userId="S::ljs170130@utdallas.edu::b88b498f-bf93-47d2-a5d3-cbd31c1efb3e" providerId="AD" clId="Web-{E88ACFA1-9C52-4320-B5C3-1BE5B6311E29}" dt="2022-04-24T22:29:36.236" v="336" actId="20577"/>
          <ac:spMkLst>
            <pc:docMk/>
            <pc:sldMk cId="373276737" sldId="285"/>
            <ac:spMk id="3" creationId="{60398C1F-7C12-AF4E-A985-BF98327C651D}"/>
          </ac:spMkLst>
        </pc:spChg>
      </pc:sldChg>
    </pc:docChg>
  </pc:docChgLst>
  <pc:docChgLst>
    <pc:chgData name="Nunna, Supriya" userId="S::sxn200021@utdallas.edu::984a8919-10a9-4f14-aac3-91e0962fb3fd" providerId="AD" clId="Web-{EA29E01E-4504-B4A4-6252-466C7AFC2575}"/>
    <pc:docChg chg="addSld modSld">
      <pc:chgData name="Nunna, Supriya" userId="S::sxn200021@utdallas.edu::984a8919-10a9-4f14-aac3-91e0962fb3fd" providerId="AD" clId="Web-{EA29E01E-4504-B4A4-6252-466C7AFC2575}" dt="2022-04-25T04:47:45.037" v="102" actId="14100"/>
      <pc:docMkLst>
        <pc:docMk/>
      </pc:docMkLst>
      <pc:sldChg chg="delSp">
        <pc:chgData name="Nunna, Supriya" userId="S::sxn200021@utdallas.edu::984a8919-10a9-4f14-aac3-91e0962fb3fd" providerId="AD" clId="Web-{EA29E01E-4504-B4A4-6252-466C7AFC2575}" dt="2022-04-25T04:43:40.781" v="95"/>
        <pc:sldMkLst>
          <pc:docMk/>
          <pc:sldMk cId="3288492914" sldId="262"/>
        </pc:sldMkLst>
        <pc:spChg chg="del">
          <ac:chgData name="Nunna, Supriya" userId="S::sxn200021@utdallas.edu::984a8919-10a9-4f14-aac3-91e0962fb3fd" providerId="AD" clId="Web-{EA29E01E-4504-B4A4-6252-466C7AFC2575}" dt="2022-04-25T04:43:40.781" v="95"/>
          <ac:spMkLst>
            <pc:docMk/>
            <pc:sldMk cId="3288492914" sldId="262"/>
            <ac:spMk id="5" creationId="{EEEED88A-2496-1903-FB57-1646D3825DD4}"/>
          </ac:spMkLst>
        </pc:spChg>
      </pc:sldChg>
      <pc:sldChg chg="addSp delSp modSp">
        <pc:chgData name="Nunna, Supriya" userId="S::sxn200021@utdallas.edu::984a8919-10a9-4f14-aac3-91e0962fb3fd" providerId="AD" clId="Web-{EA29E01E-4504-B4A4-6252-466C7AFC2575}" dt="2022-04-25T04:40:51.074" v="85"/>
        <pc:sldMkLst>
          <pc:docMk/>
          <pc:sldMk cId="1998312292" sldId="287"/>
        </pc:sldMkLst>
        <pc:spChg chg="add del mod">
          <ac:chgData name="Nunna, Supriya" userId="S::sxn200021@utdallas.edu::984a8919-10a9-4f14-aac3-91e0962fb3fd" providerId="AD" clId="Web-{EA29E01E-4504-B4A4-6252-466C7AFC2575}" dt="2022-04-25T04:40:51.074" v="85"/>
          <ac:spMkLst>
            <pc:docMk/>
            <pc:sldMk cId="1998312292" sldId="287"/>
            <ac:spMk id="6" creationId="{11033A29-53A9-F801-D451-4B997764F1F3}"/>
          </ac:spMkLst>
        </pc:spChg>
        <pc:picChg chg="mod">
          <ac:chgData name="Nunna, Supriya" userId="S::sxn200021@utdallas.edu::984a8919-10a9-4f14-aac3-91e0962fb3fd" providerId="AD" clId="Web-{EA29E01E-4504-B4A4-6252-466C7AFC2575}" dt="2022-04-25T04:40:44.199" v="78" actId="1076"/>
          <ac:picMkLst>
            <pc:docMk/>
            <pc:sldMk cId="1998312292" sldId="287"/>
            <ac:picMk id="4" creationId="{8CB83F88-4601-1412-5281-7001C5532F47}"/>
          </ac:picMkLst>
        </pc:picChg>
        <pc:picChg chg="add del mod ord">
          <ac:chgData name="Nunna, Supriya" userId="S::sxn200021@utdallas.edu::984a8919-10a9-4f14-aac3-91e0962fb3fd" providerId="AD" clId="Web-{EA29E01E-4504-B4A4-6252-466C7AFC2575}" dt="2022-04-25T04:40:48.933" v="84"/>
          <ac:picMkLst>
            <pc:docMk/>
            <pc:sldMk cId="1998312292" sldId="287"/>
            <ac:picMk id="7" creationId="{F7A41E15-C47B-6C95-04BE-E26CC272959B}"/>
          </ac:picMkLst>
        </pc:picChg>
        <pc:picChg chg="add del">
          <ac:chgData name="Nunna, Supriya" userId="S::sxn200021@utdallas.edu::984a8919-10a9-4f14-aac3-91e0962fb3fd" providerId="AD" clId="Web-{EA29E01E-4504-B4A4-6252-466C7AFC2575}" dt="2022-04-25T04:40:51.074" v="85"/>
          <ac:picMkLst>
            <pc:docMk/>
            <pc:sldMk cId="1998312292" sldId="287"/>
            <ac:picMk id="8" creationId="{5003BC81-13AE-2382-7676-DC253188BD8E}"/>
          </ac:picMkLst>
        </pc:picChg>
      </pc:sldChg>
      <pc:sldChg chg="addSp delSp modSp new">
        <pc:chgData name="Nunna, Supriya" userId="S::sxn200021@utdallas.edu::984a8919-10a9-4f14-aac3-91e0962fb3fd" providerId="AD" clId="Web-{EA29E01E-4504-B4A4-6252-466C7AFC2575}" dt="2022-04-25T04:47:45.037" v="102" actId="14100"/>
        <pc:sldMkLst>
          <pc:docMk/>
          <pc:sldMk cId="3327976420" sldId="291"/>
        </pc:sldMkLst>
        <pc:spChg chg="mod">
          <ac:chgData name="Nunna, Supriya" userId="S::sxn200021@utdallas.edu::984a8919-10a9-4f14-aac3-91e0962fb3fd" providerId="AD" clId="Web-{EA29E01E-4504-B4A4-6252-466C7AFC2575}" dt="2022-04-25T04:34:53.456" v="15" actId="20577"/>
          <ac:spMkLst>
            <pc:docMk/>
            <pc:sldMk cId="3327976420" sldId="291"/>
            <ac:spMk id="2" creationId="{019E5CB9-82FB-7323-16B9-A3AAB74D90D8}"/>
          </ac:spMkLst>
        </pc:spChg>
        <pc:spChg chg="del">
          <ac:chgData name="Nunna, Supriya" userId="S::sxn200021@utdallas.edu::984a8919-10a9-4f14-aac3-91e0962fb3fd" providerId="AD" clId="Web-{EA29E01E-4504-B4A4-6252-466C7AFC2575}" dt="2022-04-25T04:34:54.690" v="16"/>
          <ac:spMkLst>
            <pc:docMk/>
            <pc:sldMk cId="3327976420" sldId="291"/>
            <ac:spMk id="3" creationId="{017E2623-569D-807C-EC60-A1B84DC40C82}"/>
          </ac:spMkLst>
        </pc:spChg>
        <pc:spChg chg="add mod">
          <ac:chgData name="Nunna, Supriya" userId="S::sxn200021@utdallas.edu::984a8919-10a9-4f14-aac3-91e0962fb3fd" providerId="AD" clId="Web-{EA29E01E-4504-B4A4-6252-466C7AFC2575}" dt="2022-04-25T04:47:40.928" v="101" actId="1076"/>
          <ac:spMkLst>
            <pc:docMk/>
            <pc:sldMk cId="3327976420" sldId="291"/>
            <ac:spMk id="6" creationId="{10B38D97-72F6-15FF-672A-EADA1C5757D4}"/>
          </ac:spMkLst>
        </pc:spChg>
        <pc:spChg chg="add mod">
          <ac:chgData name="Nunna, Supriya" userId="S::sxn200021@utdallas.edu::984a8919-10a9-4f14-aac3-91e0962fb3fd" providerId="AD" clId="Web-{EA29E01E-4504-B4A4-6252-466C7AFC2575}" dt="2022-04-25T04:38:05.945" v="69" actId="20577"/>
          <ac:spMkLst>
            <pc:docMk/>
            <pc:sldMk cId="3327976420" sldId="291"/>
            <ac:spMk id="8" creationId="{6998D28F-FE6E-0F65-B3AD-59656E7256E6}"/>
          </ac:spMkLst>
        </pc:spChg>
        <pc:picChg chg="add mod ord">
          <ac:chgData name="Nunna, Supriya" userId="S::sxn200021@utdallas.edu::984a8919-10a9-4f14-aac3-91e0962fb3fd" providerId="AD" clId="Web-{EA29E01E-4504-B4A4-6252-466C7AFC2575}" dt="2022-04-25T04:47:45.037" v="102" actId="14100"/>
          <ac:picMkLst>
            <pc:docMk/>
            <pc:sldMk cId="3327976420" sldId="291"/>
            <ac:picMk id="4" creationId="{EFACC1E7-4387-8C61-672B-E3F70F6984C4}"/>
          </ac:picMkLst>
        </pc:picChg>
        <pc:picChg chg="add mod">
          <ac:chgData name="Nunna, Supriya" userId="S::sxn200021@utdallas.edu::984a8919-10a9-4f14-aac3-91e0962fb3fd" providerId="AD" clId="Web-{EA29E01E-4504-B4A4-6252-466C7AFC2575}" dt="2022-04-25T04:47:37.443" v="100" actId="1076"/>
          <ac:picMkLst>
            <pc:docMk/>
            <pc:sldMk cId="3327976420" sldId="291"/>
            <ac:picMk id="5" creationId="{27BDC60A-AAC3-2855-CC95-B31146C59FDF}"/>
          </ac:picMkLst>
        </pc:picChg>
        <pc:picChg chg="add del mod">
          <ac:chgData name="Nunna, Supriya" userId="S::sxn200021@utdallas.edu::984a8919-10a9-4f14-aac3-91e0962fb3fd" providerId="AD" clId="Web-{EA29E01E-4504-B4A4-6252-466C7AFC2575}" dt="2022-04-25T04:40:59.027" v="86"/>
          <ac:picMkLst>
            <pc:docMk/>
            <pc:sldMk cId="3327976420" sldId="291"/>
            <ac:picMk id="7" creationId="{31BB5BAF-0EAF-4418-53F0-F8335DEE786A}"/>
          </ac:picMkLst>
        </pc:picChg>
        <pc:picChg chg="add mod">
          <ac:chgData name="Nunna, Supriya" userId="S::sxn200021@utdallas.edu::984a8919-10a9-4f14-aac3-91e0962fb3fd" providerId="AD" clId="Web-{EA29E01E-4504-B4A4-6252-466C7AFC2575}" dt="2022-04-25T04:47:23.630" v="97" actId="14100"/>
          <ac:picMkLst>
            <pc:docMk/>
            <pc:sldMk cId="3327976420" sldId="291"/>
            <ac:picMk id="9" creationId="{87B2DEC6-12EE-2783-875E-F4766E2C5AB1}"/>
          </ac:picMkLst>
        </pc:picChg>
      </pc:sldChg>
    </pc:docChg>
  </pc:docChgLst>
  <pc:docChgLst>
    <pc:chgData name="Turner, Phillip Michael" userId="S::pmt190000@utdallas.edu::a57765df-25b1-4a07-9fb0-f52574ef121f" providerId="AD" clId="Web-{8BDF57A8-EB2B-F47B-ED91-17E2FCEF172D}"/>
    <pc:docChg chg="addSld delSld modSld sldOrd">
      <pc:chgData name="Turner, Phillip Michael" userId="S::pmt190000@utdallas.edu::a57765df-25b1-4a07-9fb0-f52574ef121f" providerId="AD" clId="Web-{8BDF57A8-EB2B-F47B-ED91-17E2FCEF172D}" dt="2022-04-24T15:45:14.177" v="980" actId="20577"/>
      <pc:docMkLst>
        <pc:docMk/>
      </pc:docMkLst>
      <pc:sldChg chg="modNotes">
        <pc:chgData name="Turner, Phillip Michael" userId="S::pmt190000@utdallas.edu::a57765df-25b1-4a07-9fb0-f52574ef121f" providerId="AD" clId="Web-{8BDF57A8-EB2B-F47B-ED91-17E2FCEF172D}" dt="2022-04-24T15:24:53.763" v="436"/>
        <pc:sldMkLst>
          <pc:docMk/>
          <pc:sldMk cId="109857222" sldId="256"/>
        </pc:sldMkLst>
      </pc:sldChg>
      <pc:sldChg chg="modSp modNotes">
        <pc:chgData name="Turner, Phillip Michael" userId="S::pmt190000@utdallas.edu::a57765df-25b1-4a07-9fb0-f52574ef121f" providerId="AD" clId="Web-{8BDF57A8-EB2B-F47B-ED91-17E2FCEF172D}" dt="2022-04-24T15:34:53.741" v="562"/>
        <pc:sldMkLst>
          <pc:docMk/>
          <pc:sldMk cId="2506144058" sldId="257"/>
        </pc:sldMkLst>
        <pc:spChg chg="mod">
          <ac:chgData name="Turner, Phillip Michael" userId="S::pmt190000@utdallas.edu::a57765df-25b1-4a07-9fb0-f52574ef121f" providerId="AD" clId="Web-{8BDF57A8-EB2B-F47B-ED91-17E2FCEF172D}" dt="2022-04-24T15:34:44.006" v="550" actId="20577"/>
          <ac:spMkLst>
            <pc:docMk/>
            <pc:sldMk cId="2506144058" sldId="257"/>
            <ac:spMk id="3" creationId="{60398C1F-7C12-AF4E-A985-BF98327C651D}"/>
          </ac:spMkLst>
        </pc:spChg>
      </pc:sldChg>
      <pc:sldChg chg="delSp modNotes">
        <pc:chgData name="Turner, Phillip Michael" userId="S::pmt190000@utdallas.edu::a57765df-25b1-4a07-9fb0-f52574ef121f" providerId="AD" clId="Web-{8BDF57A8-EB2B-F47B-ED91-17E2FCEF172D}" dt="2022-04-24T15:24:56.576" v="443"/>
        <pc:sldMkLst>
          <pc:docMk/>
          <pc:sldMk cId="2122307295" sldId="258"/>
        </pc:sldMkLst>
        <pc:picChg chg="del">
          <ac:chgData name="Turner, Phillip Michael" userId="S::pmt190000@utdallas.edu::a57765df-25b1-4a07-9fb0-f52574ef121f" providerId="AD" clId="Web-{8BDF57A8-EB2B-F47B-ED91-17E2FCEF172D}" dt="2022-04-24T14:23:10.890" v="2"/>
          <ac:picMkLst>
            <pc:docMk/>
            <pc:sldMk cId="2122307295" sldId="258"/>
            <ac:picMk id="4" creationId="{03B94CCA-355E-E125-2DD3-2EF9BDCA7B27}"/>
          </ac:picMkLst>
        </pc:picChg>
        <pc:picChg chg="del">
          <ac:chgData name="Turner, Phillip Michael" userId="S::pmt190000@utdallas.edu::a57765df-25b1-4a07-9fb0-f52574ef121f" providerId="AD" clId="Web-{8BDF57A8-EB2B-F47B-ED91-17E2FCEF172D}" dt="2022-04-24T14:24:00.596" v="51"/>
          <ac:picMkLst>
            <pc:docMk/>
            <pc:sldMk cId="2122307295" sldId="258"/>
            <ac:picMk id="7" creationId="{18B3D061-52AD-09E7-3802-AB0932FFBC31}"/>
          </ac:picMkLst>
        </pc:picChg>
      </pc:sldChg>
      <pc:sldChg chg="modSp modNotes">
        <pc:chgData name="Turner, Phillip Michael" userId="S::pmt190000@utdallas.edu::a57765df-25b1-4a07-9fb0-f52574ef121f" providerId="AD" clId="Web-{8BDF57A8-EB2B-F47B-ED91-17E2FCEF172D}" dt="2022-04-24T15:25:00.967" v="448"/>
        <pc:sldMkLst>
          <pc:docMk/>
          <pc:sldMk cId="4063484054" sldId="259"/>
        </pc:sldMkLst>
        <pc:spChg chg="mod">
          <ac:chgData name="Turner, Phillip Michael" userId="S::pmt190000@utdallas.edu::a57765df-25b1-4a07-9fb0-f52574ef121f" providerId="AD" clId="Web-{8BDF57A8-EB2B-F47B-ED91-17E2FCEF172D}" dt="2022-04-24T14:15:34.790" v="1" actId="20577"/>
          <ac:spMkLst>
            <pc:docMk/>
            <pc:sldMk cId="4063484054" sldId="259"/>
            <ac:spMk id="3" creationId="{60398C1F-7C12-AF4E-A985-BF98327C651D}"/>
          </ac:spMkLst>
        </pc:spChg>
      </pc:sldChg>
      <pc:sldChg chg="modSp modNotes">
        <pc:chgData name="Turner, Phillip Michael" userId="S::pmt190000@utdallas.edu::a57765df-25b1-4a07-9fb0-f52574ef121f" providerId="AD" clId="Web-{8BDF57A8-EB2B-F47B-ED91-17E2FCEF172D}" dt="2022-04-24T15:30:04.253" v="492" actId="20577"/>
        <pc:sldMkLst>
          <pc:docMk/>
          <pc:sldMk cId="826842422" sldId="260"/>
        </pc:sldMkLst>
        <pc:spChg chg="mod">
          <ac:chgData name="Turner, Phillip Michael" userId="S::pmt190000@utdallas.edu::a57765df-25b1-4a07-9fb0-f52574ef121f" providerId="AD" clId="Web-{8BDF57A8-EB2B-F47B-ED91-17E2FCEF172D}" dt="2022-04-24T15:23:16.804" v="424" actId="14100"/>
          <ac:spMkLst>
            <pc:docMk/>
            <pc:sldMk cId="826842422" sldId="260"/>
            <ac:spMk id="3" creationId="{60398C1F-7C12-AF4E-A985-BF98327C651D}"/>
          </ac:spMkLst>
        </pc:spChg>
        <pc:spChg chg="mod">
          <ac:chgData name="Turner, Phillip Michael" userId="S::pmt190000@utdallas.edu::a57765df-25b1-4a07-9fb0-f52574ef121f" providerId="AD" clId="Web-{8BDF57A8-EB2B-F47B-ED91-17E2FCEF172D}" dt="2022-04-24T15:30:04.253" v="492" actId="20577"/>
          <ac:spMkLst>
            <pc:docMk/>
            <pc:sldMk cId="826842422" sldId="260"/>
            <ac:spMk id="6" creationId="{2CEC8FAE-19E4-2780-365D-7BD06142BD77}"/>
          </ac:spMkLst>
        </pc:spChg>
      </pc:sldChg>
      <pc:sldChg chg="modSp modNotes">
        <pc:chgData name="Turner, Phillip Michael" userId="S::pmt190000@utdallas.edu::a57765df-25b1-4a07-9fb0-f52574ef121f" providerId="AD" clId="Web-{8BDF57A8-EB2B-F47B-ED91-17E2FCEF172D}" dt="2022-04-24T15:33:18.047" v="541"/>
        <pc:sldMkLst>
          <pc:docMk/>
          <pc:sldMk cId="3288492914" sldId="262"/>
        </pc:sldMkLst>
        <pc:spChg chg="mod">
          <ac:chgData name="Turner, Phillip Michael" userId="S::pmt190000@utdallas.edu::a57765df-25b1-4a07-9fb0-f52574ef121f" providerId="AD" clId="Web-{8BDF57A8-EB2B-F47B-ED91-17E2FCEF172D}" dt="2022-04-24T15:03:20.811" v="136" actId="20577"/>
          <ac:spMkLst>
            <pc:docMk/>
            <pc:sldMk cId="3288492914" sldId="262"/>
            <ac:spMk id="3" creationId="{60398C1F-7C12-AF4E-A985-BF98327C651D}"/>
          </ac:spMkLst>
        </pc:spChg>
      </pc:sldChg>
      <pc:sldChg chg="modSp modNotes">
        <pc:chgData name="Turner, Phillip Michael" userId="S::pmt190000@utdallas.edu::a57765df-25b1-4a07-9fb0-f52574ef121f" providerId="AD" clId="Web-{8BDF57A8-EB2B-F47B-ED91-17E2FCEF172D}" dt="2022-04-24T15:45:14.177" v="980" actId="20577"/>
        <pc:sldMkLst>
          <pc:docMk/>
          <pc:sldMk cId="1903699453" sldId="263"/>
        </pc:sldMkLst>
        <pc:spChg chg="mod">
          <ac:chgData name="Turner, Phillip Michael" userId="S::pmt190000@utdallas.edu::a57765df-25b1-4a07-9fb0-f52574ef121f" providerId="AD" clId="Web-{8BDF57A8-EB2B-F47B-ED91-17E2FCEF172D}" dt="2022-04-24T15:35:38.947" v="571" actId="20577"/>
          <ac:spMkLst>
            <pc:docMk/>
            <pc:sldMk cId="1903699453" sldId="263"/>
            <ac:spMk id="2" creationId="{BD1E4743-B231-F34D-96CA-F2AC91312A51}"/>
          </ac:spMkLst>
        </pc:spChg>
        <pc:spChg chg="mod">
          <ac:chgData name="Turner, Phillip Michael" userId="S::pmt190000@utdallas.edu::a57765df-25b1-4a07-9fb0-f52574ef121f" providerId="AD" clId="Web-{8BDF57A8-EB2B-F47B-ED91-17E2FCEF172D}" dt="2022-04-24T15:45:14.177" v="980" actId="20577"/>
          <ac:spMkLst>
            <pc:docMk/>
            <pc:sldMk cId="1903699453" sldId="263"/>
            <ac:spMk id="3" creationId="{60398C1F-7C12-AF4E-A985-BF98327C651D}"/>
          </ac:spMkLst>
        </pc:spChg>
      </pc:sldChg>
      <pc:sldChg chg="del">
        <pc:chgData name="Turner, Phillip Michael" userId="S::pmt190000@utdallas.edu::a57765df-25b1-4a07-9fb0-f52574ef121f" providerId="AD" clId="Web-{8BDF57A8-EB2B-F47B-ED91-17E2FCEF172D}" dt="2022-04-24T15:35:14.289" v="563"/>
        <pc:sldMkLst>
          <pc:docMk/>
          <pc:sldMk cId="2331790113" sldId="264"/>
        </pc:sldMkLst>
      </pc:sldChg>
      <pc:sldChg chg="ord modNotes">
        <pc:chgData name="Turner, Phillip Michael" userId="S::pmt190000@utdallas.edu::a57765df-25b1-4a07-9fb0-f52574ef121f" providerId="AD" clId="Web-{8BDF57A8-EB2B-F47B-ED91-17E2FCEF172D}" dt="2022-04-24T15:25:22.563" v="460"/>
        <pc:sldMkLst>
          <pc:docMk/>
          <pc:sldMk cId="1331317162" sldId="265"/>
        </pc:sldMkLst>
      </pc:sldChg>
      <pc:sldChg chg="modNotes">
        <pc:chgData name="Turner, Phillip Michael" userId="S::pmt190000@utdallas.edu::a57765df-25b1-4a07-9fb0-f52574ef121f" providerId="AD" clId="Web-{8BDF57A8-EB2B-F47B-ED91-17E2FCEF172D}" dt="2022-04-24T15:26:44.616" v="464"/>
        <pc:sldMkLst>
          <pc:docMk/>
          <pc:sldMk cId="933629358" sldId="266"/>
        </pc:sldMkLst>
      </pc:sldChg>
      <pc:sldChg chg="modNotes">
        <pc:chgData name="Turner, Phillip Michael" userId="S::pmt190000@utdallas.edu::a57765df-25b1-4a07-9fb0-f52574ef121f" providerId="AD" clId="Web-{8BDF57A8-EB2B-F47B-ED91-17E2FCEF172D}" dt="2022-04-24T15:25:03.311" v="450"/>
        <pc:sldMkLst>
          <pc:docMk/>
          <pc:sldMk cId="2802702852" sldId="267"/>
        </pc:sldMkLst>
      </pc:sldChg>
      <pc:sldChg chg="modNotes">
        <pc:chgData name="Turner, Phillip Michael" userId="S::pmt190000@utdallas.edu::a57765df-25b1-4a07-9fb0-f52574ef121f" providerId="AD" clId="Web-{8BDF57A8-EB2B-F47B-ED91-17E2FCEF172D}" dt="2022-04-24T15:25:09.875" v="458"/>
        <pc:sldMkLst>
          <pc:docMk/>
          <pc:sldMk cId="3733165864" sldId="268"/>
        </pc:sldMkLst>
      </pc:sldChg>
      <pc:sldChg chg="modSp ord modNotes">
        <pc:chgData name="Turner, Phillip Michael" userId="S::pmt190000@utdallas.edu::a57765df-25b1-4a07-9fb0-f52574ef121f" providerId="AD" clId="Web-{8BDF57A8-EB2B-F47B-ED91-17E2FCEF172D}" dt="2022-04-24T15:31:36.603" v="526"/>
        <pc:sldMkLst>
          <pc:docMk/>
          <pc:sldMk cId="680608020" sldId="270"/>
        </pc:sldMkLst>
        <pc:spChg chg="mod">
          <ac:chgData name="Turner, Phillip Michael" userId="S::pmt190000@utdallas.edu::a57765df-25b1-4a07-9fb0-f52574ef121f" providerId="AD" clId="Web-{8BDF57A8-EB2B-F47B-ED91-17E2FCEF172D}" dt="2022-04-24T14:24:30.801" v="55" actId="20577"/>
          <ac:spMkLst>
            <pc:docMk/>
            <pc:sldMk cId="680608020" sldId="270"/>
            <ac:spMk id="6" creationId="{A901807D-0F3D-85EC-8BC0-CD08486D731C}"/>
          </ac:spMkLst>
        </pc:spChg>
      </pc:sldChg>
      <pc:sldChg chg="ord modNotes">
        <pc:chgData name="Turner, Phillip Michael" userId="S::pmt190000@utdallas.edu::a57765df-25b1-4a07-9fb0-f52574ef121f" providerId="AD" clId="Web-{8BDF57A8-EB2B-F47B-ED91-17E2FCEF172D}" dt="2022-04-24T15:32:56.046" v="538"/>
        <pc:sldMkLst>
          <pc:docMk/>
          <pc:sldMk cId="128864639" sldId="271"/>
        </pc:sldMkLst>
      </pc:sldChg>
      <pc:sldChg chg="ord modNotes">
        <pc:chgData name="Turner, Phillip Michael" userId="S::pmt190000@utdallas.edu::a57765df-25b1-4a07-9fb0-f52574ef121f" providerId="AD" clId="Web-{8BDF57A8-EB2B-F47B-ED91-17E2FCEF172D}" dt="2022-04-24T15:25:28.017" v="462"/>
        <pc:sldMkLst>
          <pc:docMk/>
          <pc:sldMk cId="369446257" sldId="272"/>
        </pc:sldMkLst>
      </pc:sldChg>
      <pc:sldChg chg="ord modNotes">
        <pc:chgData name="Turner, Phillip Michael" userId="S::pmt190000@utdallas.edu::a57765df-25b1-4a07-9fb0-f52574ef121f" providerId="AD" clId="Web-{8BDF57A8-EB2B-F47B-ED91-17E2FCEF172D}" dt="2022-04-24T15:27:22.837" v="466"/>
        <pc:sldMkLst>
          <pc:docMk/>
          <pc:sldMk cId="3452093653" sldId="274"/>
        </pc:sldMkLst>
      </pc:sldChg>
      <pc:sldChg chg="modSp ord modNotes">
        <pc:chgData name="Turner, Phillip Michael" userId="S::pmt190000@utdallas.edu::a57765df-25b1-4a07-9fb0-f52574ef121f" providerId="AD" clId="Web-{8BDF57A8-EB2B-F47B-ED91-17E2FCEF172D}" dt="2022-04-24T15:32:02.714" v="529"/>
        <pc:sldMkLst>
          <pc:docMk/>
          <pc:sldMk cId="1047536401" sldId="275"/>
        </pc:sldMkLst>
        <pc:spChg chg="mod">
          <ac:chgData name="Turner, Phillip Michael" userId="S::pmt190000@utdallas.edu::a57765df-25b1-4a07-9fb0-f52574ef121f" providerId="AD" clId="Web-{8BDF57A8-EB2B-F47B-ED91-17E2FCEF172D}" dt="2022-04-24T14:51:57.367" v="75" actId="20577"/>
          <ac:spMkLst>
            <pc:docMk/>
            <pc:sldMk cId="1047536401" sldId="275"/>
            <ac:spMk id="3" creationId="{60398C1F-7C12-AF4E-A985-BF98327C651D}"/>
          </ac:spMkLst>
        </pc:spChg>
      </pc:sldChg>
      <pc:sldChg chg="ord">
        <pc:chgData name="Turner, Phillip Michael" userId="S::pmt190000@utdallas.edu::a57765df-25b1-4a07-9fb0-f52574ef121f" providerId="AD" clId="Web-{8BDF57A8-EB2B-F47B-ED91-17E2FCEF172D}" dt="2022-04-24T15:32:15.246" v="530"/>
        <pc:sldMkLst>
          <pc:docMk/>
          <pc:sldMk cId="143401458" sldId="276"/>
        </pc:sldMkLst>
      </pc:sldChg>
      <pc:sldChg chg="ord modNotes">
        <pc:chgData name="Turner, Phillip Michael" userId="S::pmt190000@utdallas.edu::a57765df-25b1-4a07-9fb0-f52574ef121f" providerId="AD" clId="Web-{8BDF57A8-EB2B-F47B-ED91-17E2FCEF172D}" dt="2022-04-24T15:30:42.897" v="502"/>
        <pc:sldMkLst>
          <pc:docMk/>
          <pc:sldMk cId="2204789343" sldId="277"/>
        </pc:sldMkLst>
      </pc:sldChg>
      <pc:sldChg chg="modSp modNotes">
        <pc:chgData name="Turner, Phillip Michael" userId="S::pmt190000@utdallas.edu::a57765df-25b1-4a07-9fb0-f52574ef121f" providerId="AD" clId="Web-{8BDF57A8-EB2B-F47B-ED91-17E2FCEF172D}" dt="2022-04-24T15:31:19.571" v="523"/>
        <pc:sldMkLst>
          <pc:docMk/>
          <pc:sldMk cId="4201043838" sldId="278"/>
        </pc:sldMkLst>
        <pc:spChg chg="mod">
          <ac:chgData name="Turner, Phillip Michael" userId="S::pmt190000@utdallas.edu::a57765df-25b1-4a07-9fb0-f52574ef121f" providerId="AD" clId="Web-{8BDF57A8-EB2B-F47B-ED91-17E2FCEF172D}" dt="2022-04-24T15:01:22.488" v="94" actId="20577"/>
          <ac:spMkLst>
            <pc:docMk/>
            <pc:sldMk cId="4201043838" sldId="278"/>
            <ac:spMk id="3" creationId="{60398C1F-7C12-AF4E-A985-BF98327C651D}"/>
          </ac:spMkLst>
        </pc:spChg>
      </pc:sldChg>
      <pc:sldChg chg="del">
        <pc:chgData name="Turner, Phillip Michael" userId="S::pmt190000@utdallas.edu::a57765df-25b1-4a07-9fb0-f52574ef121f" providerId="AD" clId="Web-{8BDF57A8-EB2B-F47B-ED91-17E2FCEF172D}" dt="2022-04-24T15:34:10.207" v="544"/>
        <pc:sldMkLst>
          <pc:docMk/>
          <pc:sldMk cId="238453538" sldId="281"/>
        </pc:sldMkLst>
      </pc:sldChg>
      <pc:sldChg chg="ord modNotes">
        <pc:chgData name="Turner, Phillip Michael" userId="S::pmt190000@utdallas.edu::a57765df-25b1-4a07-9fb0-f52574ef121f" providerId="AD" clId="Web-{8BDF57A8-EB2B-F47B-ED91-17E2FCEF172D}" dt="2022-04-24T15:30:07.363" v="493"/>
        <pc:sldMkLst>
          <pc:docMk/>
          <pc:sldMk cId="291026516" sldId="282"/>
        </pc:sldMkLst>
      </pc:sldChg>
      <pc:sldChg chg="addSp delSp modSp add replId">
        <pc:chgData name="Turner, Phillip Michael" userId="S::pmt190000@utdallas.edu::a57765df-25b1-4a07-9fb0-f52574ef121f" providerId="AD" clId="Web-{8BDF57A8-EB2B-F47B-ED91-17E2FCEF172D}" dt="2022-04-24T14:23:54.783" v="50" actId="14100"/>
        <pc:sldMkLst>
          <pc:docMk/>
          <pc:sldMk cId="4013433997" sldId="283"/>
        </pc:sldMkLst>
        <pc:spChg chg="mod">
          <ac:chgData name="Turner, Phillip Michael" userId="S::pmt190000@utdallas.edu::a57765df-25b1-4a07-9fb0-f52574ef121f" providerId="AD" clId="Web-{8BDF57A8-EB2B-F47B-ED91-17E2FCEF172D}" dt="2022-04-24T14:23:46.470" v="35" actId="20577"/>
          <ac:spMkLst>
            <pc:docMk/>
            <pc:sldMk cId="4013433997" sldId="283"/>
            <ac:spMk id="2" creationId="{BD1E4743-B231-F34D-96CA-F2AC91312A51}"/>
          </ac:spMkLst>
        </pc:spChg>
        <pc:spChg chg="mod">
          <ac:chgData name="Turner, Phillip Michael" userId="S::pmt190000@utdallas.edu::a57765df-25b1-4a07-9fb0-f52574ef121f" providerId="AD" clId="Web-{8BDF57A8-EB2B-F47B-ED91-17E2FCEF172D}" dt="2022-04-24T14:23:54.783" v="50" actId="14100"/>
          <ac:spMkLst>
            <pc:docMk/>
            <pc:sldMk cId="4013433997" sldId="283"/>
            <ac:spMk id="3" creationId="{60398C1F-7C12-AF4E-A985-BF98327C651D}"/>
          </ac:spMkLst>
        </pc:spChg>
        <pc:picChg chg="add mod">
          <ac:chgData name="Turner, Phillip Michael" userId="S::pmt190000@utdallas.edu::a57765df-25b1-4a07-9fb0-f52574ef121f" providerId="AD" clId="Web-{8BDF57A8-EB2B-F47B-ED91-17E2FCEF172D}" dt="2022-04-24T14:23:30.719" v="6" actId="1076"/>
          <ac:picMkLst>
            <pc:docMk/>
            <pc:sldMk cId="4013433997" sldId="283"/>
            <ac:picMk id="4" creationId="{253CA06C-3B29-CE02-693E-E729993DC5E7}"/>
          </ac:picMkLst>
        </pc:picChg>
        <pc:picChg chg="del">
          <ac:chgData name="Turner, Phillip Michael" userId="S::pmt190000@utdallas.edu::a57765df-25b1-4a07-9fb0-f52574ef121f" providerId="AD" clId="Web-{8BDF57A8-EB2B-F47B-ED91-17E2FCEF172D}" dt="2022-04-24T14:23:16.047" v="4"/>
          <ac:picMkLst>
            <pc:docMk/>
            <pc:sldMk cId="4013433997" sldId="283"/>
            <ac:picMk id="5" creationId="{F8519924-C132-D563-EC2C-84DB9653A707}"/>
          </ac:picMkLst>
        </pc:picChg>
      </pc:sldChg>
      <pc:sldChg chg="ord modNotes">
        <pc:chgData name="Turner, Phillip Michael" userId="S::pmt190000@utdallas.edu::a57765df-25b1-4a07-9fb0-f52574ef121f" providerId="AD" clId="Web-{8BDF57A8-EB2B-F47B-ED91-17E2FCEF172D}" dt="2022-04-24T15:28:17.215" v="471"/>
        <pc:sldMkLst>
          <pc:docMk/>
          <pc:sldMk cId="4147662208" sldId="284"/>
        </pc:sldMkLst>
      </pc:sldChg>
      <pc:sldChg chg="modSp add replId modNotes">
        <pc:chgData name="Turner, Phillip Michael" userId="S::pmt190000@utdallas.edu::a57765df-25b1-4a07-9fb0-f52574ef121f" providerId="AD" clId="Web-{8BDF57A8-EB2B-F47B-ED91-17E2FCEF172D}" dt="2022-04-24T15:36:32.778" v="621" actId="20577"/>
        <pc:sldMkLst>
          <pc:docMk/>
          <pc:sldMk cId="373276737" sldId="285"/>
        </pc:sldMkLst>
        <pc:spChg chg="mod">
          <ac:chgData name="Turner, Phillip Michael" userId="S::pmt190000@utdallas.edu::a57765df-25b1-4a07-9fb0-f52574ef121f" providerId="AD" clId="Web-{8BDF57A8-EB2B-F47B-ED91-17E2FCEF172D}" dt="2022-04-24T15:03:54.844" v="150" actId="20577"/>
          <ac:spMkLst>
            <pc:docMk/>
            <pc:sldMk cId="373276737" sldId="285"/>
            <ac:spMk id="2" creationId="{BD1E4743-B231-F34D-96CA-F2AC91312A51}"/>
          </ac:spMkLst>
        </pc:spChg>
        <pc:spChg chg="mod">
          <ac:chgData name="Turner, Phillip Michael" userId="S::pmt190000@utdallas.edu::a57765df-25b1-4a07-9fb0-f52574ef121f" providerId="AD" clId="Web-{8BDF57A8-EB2B-F47B-ED91-17E2FCEF172D}" dt="2022-04-24T15:36:32.778" v="621" actId="20577"/>
          <ac:spMkLst>
            <pc:docMk/>
            <pc:sldMk cId="373276737" sldId="285"/>
            <ac:spMk id="3" creationId="{60398C1F-7C12-AF4E-A985-BF98327C651D}"/>
          </ac:spMkLst>
        </pc:spChg>
      </pc:sldChg>
      <pc:sldChg chg="modSp add replId modNotes">
        <pc:chgData name="Turner, Phillip Michael" userId="S::pmt190000@utdallas.edu::a57765df-25b1-4a07-9fb0-f52574ef121f" providerId="AD" clId="Web-{8BDF57A8-EB2B-F47B-ED91-17E2FCEF172D}" dt="2022-04-24T15:31:22.305" v="525"/>
        <pc:sldMkLst>
          <pc:docMk/>
          <pc:sldMk cId="3811131530" sldId="286"/>
        </pc:sldMkLst>
        <pc:spChg chg="mod">
          <ac:chgData name="Turner, Phillip Michael" userId="S::pmt190000@utdallas.edu::a57765df-25b1-4a07-9fb0-f52574ef121f" providerId="AD" clId="Web-{8BDF57A8-EB2B-F47B-ED91-17E2FCEF172D}" dt="2022-04-24T15:08:35.472" v="359" actId="20577"/>
          <ac:spMkLst>
            <pc:docMk/>
            <pc:sldMk cId="3811131530" sldId="286"/>
            <ac:spMk id="2" creationId="{BD1E4743-B231-F34D-96CA-F2AC91312A51}"/>
          </ac:spMkLst>
        </pc:spChg>
      </pc:sldChg>
      <pc:sldChg chg="modSp add ord replId modNotes">
        <pc:chgData name="Turner, Phillip Michael" userId="S::pmt190000@utdallas.edu::a57765df-25b1-4a07-9fb0-f52574ef121f" providerId="AD" clId="Web-{8BDF57A8-EB2B-F47B-ED91-17E2FCEF172D}" dt="2022-04-24T15:32:37.420" v="531"/>
        <pc:sldMkLst>
          <pc:docMk/>
          <pc:sldMk cId="1998312292" sldId="287"/>
        </pc:sldMkLst>
        <pc:spChg chg="mod">
          <ac:chgData name="Turner, Phillip Michael" userId="S::pmt190000@utdallas.edu::a57765df-25b1-4a07-9fb0-f52574ef121f" providerId="AD" clId="Web-{8BDF57A8-EB2B-F47B-ED91-17E2FCEF172D}" dt="2022-04-24T15:10:14.369" v="370" actId="20577"/>
          <ac:spMkLst>
            <pc:docMk/>
            <pc:sldMk cId="1998312292" sldId="287"/>
            <ac:spMk id="2" creationId="{BD1E4743-B231-F34D-96CA-F2AC91312A51}"/>
          </ac:spMkLst>
        </pc:spChg>
        <pc:spChg chg="mod">
          <ac:chgData name="Turner, Phillip Michael" userId="S::pmt190000@utdallas.edu::a57765df-25b1-4a07-9fb0-f52574ef121f" providerId="AD" clId="Web-{8BDF57A8-EB2B-F47B-ED91-17E2FCEF172D}" dt="2022-04-24T15:10:20.807" v="371" actId="20577"/>
          <ac:spMkLst>
            <pc:docMk/>
            <pc:sldMk cId="1998312292" sldId="287"/>
            <ac:spMk id="3" creationId="{60398C1F-7C12-AF4E-A985-BF98327C651D}"/>
          </ac:spMkLst>
        </pc:spChg>
      </pc:sldChg>
    </pc:docChg>
  </pc:docChgLst>
  <pc:docChgLst>
    <pc:chgData name="Tiwari, Roshan Kumar" userId="S::rkt200000@utdallas.edu::fb0cb433-cae0-422b-86b0-73b39705504c" providerId="AD" clId="Web-{1E5BFC64-E617-4FE6-88C4-CB8443406153}"/>
    <pc:docChg chg="addSld modSld">
      <pc:chgData name="Tiwari, Roshan Kumar" userId="S::rkt200000@utdallas.edu::fb0cb433-cae0-422b-86b0-73b39705504c" providerId="AD" clId="Web-{1E5BFC64-E617-4FE6-88C4-CB8443406153}" dt="2022-04-25T03:47:57.865" v="836"/>
      <pc:docMkLst>
        <pc:docMk/>
      </pc:docMkLst>
      <pc:sldChg chg="modSp">
        <pc:chgData name="Tiwari, Roshan Kumar" userId="S::rkt200000@utdallas.edu::fb0cb433-cae0-422b-86b0-73b39705504c" providerId="AD" clId="Web-{1E5BFC64-E617-4FE6-88C4-CB8443406153}" dt="2022-04-25T03:47:57.865" v="836"/>
        <pc:sldMkLst>
          <pc:docMk/>
          <pc:sldMk cId="3288492914" sldId="262"/>
        </pc:sldMkLst>
        <pc:graphicFrameChg chg="mod modGraphic">
          <ac:chgData name="Tiwari, Roshan Kumar" userId="S::rkt200000@utdallas.edu::fb0cb433-cae0-422b-86b0-73b39705504c" providerId="AD" clId="Web-{1E5BFC64-E617-4FE6-88C4-CB8443406153}" dt="2022-04-25T03:47:57.865" v="836"/>
          <ac:graphicFrameMkLst>
            <pc:docMk/>
            <pc:sldMk cId="3288492914" sldId="262"/>
            <ac:graphicFrameMk id="4" creationId="{50A848B9-8231-B98F-E216-04F8A51AAF7B}"/>
          </ac:graphicFrameMkLst>
        </pc:graphicFrameChg>
      </pc:sldChg>
      <pc:sldChg chg="addSp delSp modSp mod setBg setClrOvrMap">
        <pc:chgData name="Tiwari, Roshan Kumar" userId="S::rkt200000@utdallas.edu::fb0cb433-cae0-422b-86b0-73b39705504c" providerId="AD" clId="Web-{1E5BFC64-E617-4FE6-88C4-CB8443406153}" dt="2022-04-25T03:44:54.218" v="814" actId="20577"/>
        <pc:sldMkLst>
          <pc:docMk/>
          <pc:sldMk cId="1047536401" sldId="275"/>
        </pc:sldMkLst>
        <pc:spChg chg="mod">
          <ac:chgData name="Tiwari, Roshan Kumar" userId="S::rkt200000@utdallas.edu::fb0cb433-cae0-422b-86b0-73b39705504c" providerId="AD" clId="Web-{1E5BFC64-E617-4FE6-88C4-CB8443406153}" dt="2022-04-25T03:25:52.260" v="359"/>
          <ac:spMkLst>
            <pc:docMk/>
            <pc:sldMk cId="1047536401" sldId="275"/>
            <ac:spMk id="2" creationId="{BD1E4743-B231-F34D-96CA-F2AC91312A51}"/>
          </ac:spMkLst>
        </pc:spChg>
        <pc:spChg chg="del mod">
          <ac:chgData name="Tiwari, Roshan Kumar" userId="S::rkt200000@utdallas.edu::fb0cb433-cae0-422b-86b0-73b39705504c" providerId="AD" clId="Web-{1E5BFC64-E617-4FE6-88C4-CB8443406153}" dt="2022-04-25T03:27:05.950" v="363"/>
          <ac:spMkLst>
            <pc:docMk/>
            <pc:sldMk cId="1047536401" sldId="275"/>
            <ac:spMk id="3" creationId="{60398C1F-7C12-AF4E-A985-BF98327C651D}"/>
          </ac:spMkLst>
        </pc:spChg>
        <pc:spChg chg="add del mod">
          <ac:chgData name="Tiwari, Roshan Kumar" userId="S::rkt200000@utdallas.edu::fb0cb433-cae0-422b-86b0-73b39705504c" providerId="AD" clId="Web-{1E5BFC64-E617-4FE6-88C4-CB8443406153}" dt="2022-04-25T03:27:23.825" v="367"/>
          <ac:spMkLst>
            <pc:docMk/>
            <pc:sldMk cId="1047536401" sldId="275"/>
            <ac:spMk id="7" creationId="{283809E8-A272-DEB0-A6C7-A99AEF361995}"/>
          </ac:spMkLst>
        </pc:spChg>
        <pc:spChg chg="add">
          <ac:chgData name="Tiwari, Roshan Kumar" userId="S::rkt200000@utdallas.edu::fb0cb433-cae0-422b-86b0-73b39705504c" providerId="AD" clId="Web-{1E5BFC64-E617-4FE6-88C4-CB8443406153}" dt="2022-04-25T03:25:52.260" v="359"/>
          <ac:spMkLst>
            <pc:docMk/>
            <pc:sldMk cId="1047536401" sldId="275"/>
            <ac:spMk id="9" creationId="{636F6DB7-CF8D-494A-82F6-13B58DCA9896}"/>
          </ac:spMkLst>
        </pc:spChg>
        <pc:spChg chg="add">
          <ac:chgData name="Tiwari, Roshan Kumar" userId="S::rkt200000@utdallas.edu::fb0cb433-cae0-422b-86b0-73b39705504c" providerId="AD" clId="Web-{1E5BFC64-E617-4FE6-88C4-CB8443406153}" dt="2022-04-25T03:36:43.343" v="480"/>
          <ac:spMkLst>
            <pc:docMk/>
            <pc:sldMk cId="1047536401" sldId="275"/>
            <ac:spMk id="10" creationId="{190F9A6B-DF35-1087-E72B-739268513541}"/>
          </ac:spMkLst>
        </pc:spChg>
        <pc:spChg chg="add">
          <ac:chgData name="Tiwari, Roshan Kumar" userId="S::rkt200000@utdallas.edu::fb0cb433-cae0-422b-86b0-73b39705504c" providerId="AD" clId="Web-{1E5BFC64-E617-4FE6-88C4-CB8443406153}" dt="2022-04-25T03:25:52.260" v="359"/>
          <ac:spMkLst>
            <pc:docMk/>
            <pc:sldMk cId="1047536401" sldId="275"/>
            <ac:spMk id="11" creationId="{0B7E5194-6E82-4A44-99C3-FE7D87F34134}"/>
          </ac:spMkLst>
        </pc:spChg>
        <pc:spChg chg="add">
          <ac:chgData name="Tiwari, Roshan Kumar" userId="S::rkt200000@utdallas.edu::fb0cb433-cae0-422b-86b0-73b39705504c" providerId="AD" clId="Web-{1E5BFC64-E617-4FE6-88C4-CB8443406153}" dt="2022-04-25T03:36:45.546" v="481"/>
          <ac:spMkLst>
            <pc:docMk/>
            <pc:sldMk cId="1047536401" sldId="275"/>
            <ac:spMk id="12" creationId="{57E0F81B-BC23-C8E6-A60C-837C6C0143A5}"/>
          </ac:spMkLst>
        </pc:spChg>
        <pc:spChg chg="add mod">
          <ac:chgData name="Tiwari, Roshan Kumar" userId="S::rkt200000@utdallas.edu::fb0cb433-cae0-422b-86b0-73b39705504c" providerId="AD" clId="Web-{1E5BFC64-E617-4FE6-88C4-CB8443406153}" dt="2022-04-25T03:44:54.218" v="814" actId="20577"/>
          <ac:spMkLst>
            <pc:docMk/>
            <pc:sldMk cId="1047536401" sldId="275"/>
            <ac:spMk id="17" creationId="{7FB43BCA-10A0-7BA9-2CAE-A9201B119838}"/>
          </ac:spMkLst>
        </pc:spChg>
        <pc:grpChg chg="add">
          <ac:chgData name="Tiwari, Roshan Kumar" userId="S::rkt200000@utdallas.edu::fb0cb433-cae0-422b-86b0-73b39705504c" providerId="AD" clId="Web-{1E5BFC64-E617-4FE6-88C4-CB8443406153}" dt="2022-04-25T03:25:52.260" v="359"/>
          <ac:grpSpMkLst>
            <pc:docMk/>
            <pc:sldMk cId="1047536401" sldId="275"/>
            <ac:grpSpMk id="13" creationId="{49FCC1E1-84D3-494D-A0A0-286AFA1C3018}"/>
          </ac:grpSpMkLst>
        </pc:grpChg>
        <pc:picChg chg="add mod">
          <ac:chgData name="Tiwari, Roshan Kumar" userId="S::rkt200000@utdallas.edu::fb0cb433-cae0-422b-86b0-73b39705504c" providerId="AD" clId="Web-{1E5BFC64-E617-4FE6-88C4-CB8443406153}" dt="2022-04-25T03:26:10.276" v="362" actId="14100"/>
          <ac:picMkLst>
            <pc:docMk/>
            <pc:sldMk cId="1047536401" sldId="275"/>
            <ac:picMk id="4" creationId="{0DCEFB5F-713B-65C5-3573-74C511826545}"/>
          </ac:picMkLst>
        </pc:picChg>
        <pc:picChg chg="add del mod ord">
          <ac:chgData name="Tiwari, Roshan Kumar" userId="S::rkt200000@utdallas.edu::fb0cb433-cae0-422b-86b0-73b39705504c" providerId="AD" clId="Web-{1E5BFC64-E617-4FE6-88C4-CB8443406153}" dt="2022-04-25T03:27:13.825" v="366"/>
          <ac:picMkLst>
            <pc:docMk/>
            <pc:sldMk cId="1047536401" sldId="275"/>
            <ac:picMk id="5" creationId="{91FE290C-D9FC-1391-6F65-4643BA1BF586}"/>
          </ac:picMkLst>
        </pc:picChg>
        <pc:picChg chg="add mod ord">
          <ac:chgData name="Tiwari, Roshan Kumar" userId="S::rkt200000@utdallas.edu::fb0cb433-cae0-422b-86b0-73b39705504c" providerId="AD" clId="Web-{1E5BFC64-E617-4FE6-88C4-CB8443406153}" dt="2022-04-25T03:27:37.341" v="371" actId="14100"/>
          <ac:picMkLst>
            <pc:docMk/>
            <pc:sldMk cId="1047536401" sldId="275"/>
            <ac:picMk id="8" creationId="{CB56E8F3-05C6-73B4-C5FE-298B51279C3C}"/>
          </ac:picMkLst>
        </pc:picChg>
      </pc:sldChg>
      <pc:sldChg chg="addSp modSp mod setBg setClrOvrMap">
        <pc:chgData name="Tiwari, Roshan Kumar" userId="S::rkt200000@utdallas.edu::fb0cb433-cae0-422b-86b0-73b39705504c" providerId="AD" clId="Web-{1E5BFC64-E617-4FE6-88C4-CB8443406153}" dt="2022-04-25T03:09:37.369" v="293" actId="14100"/>
        <pc:sldMkLst>
          <pc:docMk/>
          <pc:sldMk cId="3811131530" sldId="286"/>
        </pc:sldMkLst>
        <pc:spChg chg="mod">
          <ac:chgData name="Tiwari, Roshan Kumar" userId="S::rkt200000@utdallas.edu::fb0cb433-cae0-422b-86b0-73b39705504c" providerId="AD" clId="Web-{1E5BFC64-E617-4FE6-88C4-CB8443406153}" dt="2022-04-25T03:01:05.900" v="111"/>
          <ac:spMkLst>
            <pc:docMk/>
            <pc:sldMk cId="3811131530" sldId="286"/>
            <ac:spMk id="2" creationId="{BD1E4743-B231-F34D-96CA-F2AC91312A51}"/>
          </ac:spMkLst>
        </pc:spChg>
        <pc:spChg chg="mod">
          <ac:chgData name="Tiwari, Roshan Kumar" userId="S::rkt200000@utdallas.edu::fb0cb433-cae0-422b-86b0-73b39705504c" providerId="AD" clId="Web-{1E5BFC64-E617-4FE6-88C4-CB8443406153}" dt="2022-04-25T03:06:32.848" v="285" actId="20577"/>
          <ac:spMkLst>
            <pc:docMk/>
            <pc:sldMk cId="3811131530" sldId="286"/>
            <ac:spMk id="3" creationId="{60398C1F-7C12-AF4E-A985-BF98327C651D}"/>
          </ac:spMkLst>
        </pc:spChg>
        <pc:spChg chg="add">
          <ac:chgData name="Tiwari, Roshan Kumar" userId="S::rkt200000@utdallas.edu::fb0cb433-cae0-422b-86b0-73b39705504c" providerId="AD" clId="Web-{1E5BFC64-E617-4FE6-88C4-CB8443406153}" dt="2022-04-25T03:01:05.900" v="111"/>
          <ac:spMkLst>
            <pc:docMk/>
            <pc:sldMk cId="3811131530" sldId="286"/>
            <ac:spMk id="9" creationId="{636F6DB7-CF8D-494A-82F6-13B58DCA9896}"/>
          </ac:spMkLst>
        </pc:spChg>
        <pc:spChg chg="add">
          <ac:chgData name="Tiwari, Roshan Kumar" userId="S::rkt200000@utdallas.edu::fb0cb433-cae0-422b-86b0-73b39705504c" providerId="AD" clId="Web-{1E5BFC64-E617-4FE6-88C4-CB8443406153}" dt="2022-04-25T03:01:05.900" v="111"/>
          <ac:spMkLst>
            <pc:docMk/>
            <pc:sldMk cId="3811131530" sldId="286"/>
            <ac:spMk id="11" creationId="{0B7E5194-6E82-4A44-99C3-FE7D87F34134}"/>
          </ac:spMkLst>
        </pc:spChg>
        <pc:grpChg chg="add">
          <ac:chgData name="Tiwari, Roshan Kumar" userId="S::rkt200000@utdallas.edu::fb0cb433-cae0-422b-86b0-73b39705504c" providerId="AD" clId="Web-{1E5BFC64-E617-4FE6-88C4-CB8443406153}" dt="2022-04-25T03:01:05.900" v="111"/>
          <ac:grpSpMkLst>
            <pc:docMk/>
            <pc:sldMk cId="3811131530" sldId="286"/>
            <ac:grpSpMk id="13" creationId="{49FCC1E1-84D3-494D-A0A0-286AFA1C3018}"/>
          </ac:grpSpMkLst>
        </pc:grpChg>
        <pc:picChg chg="add mod">
          <ac:chgData name="Tiwari, Roshan Kumar" userId="S::rkt200000@utdallas.edu::fb0cb433-cae0-422b-86b0-73b39705504c" providerId="AD" clId="Web-{1E5BFC64-E617-4FE6-88C4-CB8443406153}" dt="2022-04-25T03:09:37.369" v="293" actId="14100"/>
          <ac:picMkLst>
            <pc:docMk/>
            <pc:sldMk cId="3811131530" sldId="286"/>
            <ac:picMk id="4" creationId="{15F147F4-9D12-7B08-69C7-7A251C73D46F}"/>
          </ac:picMkLst>
        </pc:picChg>
      </pc:sldChg>
      <pc:sldChg chg="addSp delSp modSp add replId">
        <pc:chgData name="Tiwari, Roshan Kumar" userId="S::rkt200000@utdallas.edu::fb0cb433-cae0-422b-86b0-73b39705504c" providerId="AD" clId="Web-{1E5BFC64-E617-4FE6-88C4-CB8443406153}" dt="2022-04-25T03:10:52.841" v="338" actId="20577"/>
        <pc:sldMkLst>
          <pc:docMk/>
          <pc:sldMk cId="3375884596" sldId="289"/>
        </pc:sldMkLst>
        <pc:spChg chg="mod">
          <ac:chgData name="Tiwari, Roshan Kumar" userId="S::rkt200000@utdallas.edu::fb0cb433-cae0-422b-86b0-73b39705504c" providerId="AD" clId="Web-{1E5BFC64-E617-4FE6-88C4-CB8443406153}" dt="2022-04-25T03:10:52.841" v="338" actId="20577"/>
          <ac:spMkLst>
            <pc:docMk/>
            <pc:sldMk cId="3375884596" sldId="289"/>
            <ac:spMk id="3" creationId="{60398C1F-7C12-AF4E-A985-BF98327C651D}"/>
          </ac:spMkLst>
        </pc:spChg>
        <pc:spChg chg="del">
          <ac:chgData name="Tiwari, Roshan Kumar" userId="S::rkt200000@utdallas.edu::fb0cb433-cae0-422b-86b0-73b39705504c" providerId="AD" clId="Web-{1E5BFC64-E617-4FE6-88C4-CB8443406153}" dt="2022-04-25T03:01:42.682" v="115"/>
          <ac:spMkLst>
            <pc:docMk/>
            <pc:sldMk cId="3375884596" sldId="289"/>
            <ac:spMk id="9" creationId="{636F6DB7-CF8D-494A-82F6-13B58DCA9896}"/>
          </ac:spMkLst>
        </pc:spChg>
        <pc:spChg chg="del">
          <ac:chgData name="Tiwari, Roshan Kumar" userId="S::rkt200000@utdallas.edu::fb0cb433-cae0-422b-86b0-73b39705504c" providerId="AD" clId="Web-{1E5BFC64-E617-4FE6-88C4-CB8443406153}" dt="2022-04-25T03:01:42.682" v="115"/>
          <ac:spMkLst>
            <pc:docMk/>
            <pc:sldMk cId="3375884596" sldId="289"/>
            <ac:spMk id="11" creationId="{0B7E5194-6E82-4A44-99C3-FE7D87F34134}"/>
          </ac:spMkLst>
        </pc:spChg>
        <pc:spChg chg="add">
          <ac:chgData name="Tiwari, Roshan Kumar" userId="S::rkt200000@utdallas.edu::fb0cb433-cae0-422b-86b0-73b39705504c" providerId="AD" clId="Web-{1E5BFC64-E617-4FE6-88C4-CB8443406153}" dt="2022-04-25T03:01:42.682" v="115"/>
          <ac:spMkLst>
            <pc:docMk/>
            <pc:sldMk cId="3375884596" sldId="289"/>
            <ac:spMk id="21" creationId="{636F6DB7-CF8D-494A-82F6-13B58DCA9896}"/>
          </ac:spMkLst>
        </pc:spChg>
        <pc:spChg chg="add">
          <ac:chgData name="Tiwari, Roshan Kumar" userId="S::rkt200000@utdallas.edu::fb0cb433-cae0-422b-86b0-73b39705504c" providerId="AD" clId="Web-{1E5BFC64-E617-4FE6-88C4-CB8443406153}" dt="2022-04-25T03:01:42.682" v="115"/>
          <ac:spMkLst>
            <pc:docMk/>
            <pc:sldMk cId="3375884596" sldId="289"/>
            <ac:spMk id="23" creationId="{0B7E5194-6E82-4A44-99C3-FE7D87F34134}"/>
          </ac:spMkLst>
        </pc:spChg>
        <pc:grpChg chg="del">
          <ac:chgData name="Tiwari, Roshan Kumar" userId="S::rkt200000@utdallas.edu::fb0cb433-cae0-422b-86b0-73b39705504c" providerId="AD" clId="Web-{1E5BFC64-E617-4FE6-88C4-CB8443406153}" dt="2022-04-25T03:01:42.682" v="115"/>
          <ac:grpSpMkLst>
            <pc:docMk/>
            <pc:sldMk cId="3375884596" sldId="289"/>
            <ac:grpSpMk id="13" creationId="{49FCC1E1-84D3-494D-A0A0-286AFA1C3018}"/>
          </ac:grpSpMkLst>
        </pc:grpChg>
        <pc:grpChg chg="add">
          <ac:chgData name="Tiwari, Roshan Kumar" userId="S::rkt200000@utdallas.edu::fb0cb433-cae0-422b-86b0-73b39705504c" providerId="AD" clId="Web-{1E5BFC64-E617-4FE6-88C4-CB8443406153}" dt="2022-04-25T03:01:42.682" v="115"/>
          <ac:grpSpMkLst>
            <pc:docMk/>
            <pc:sldMk cId="3375884596" sldId="289"/>
            <ac:grpSpMk id="25" creationId="{49FCC1E1-84D3-494D-A0A0-286AFA1C3018}"/>
          </ac:grpSpMkLst>
        </pc:grpChg>
        <pc:picChg chg="del">
          <ac:chgData name="Tiwari, Roshan Kumar" userId="S::rkt200000@utdallas.edu::fb0cb433-cae0-422b-86b0-73b39705504c" providerId="AD" clId="Web-{1E5BFC64-E617-4FE6-88C4-CB8443406153}" dt="2022-04-25T03:01:18.353" v="113"/>
          <ac:picMkLst>
            <pc:docMk/>
            <pc:sldMk cId="3375884596" sldId="289"/>
            <ac:picMk id="4" creationId="{15F147F4-9D12-7B08-69C7-7A251C73D46F}"/>
          </ac:picMkLst>
        </pc:picChg>
        <pc:picChg chg="add mod">
          <ac:chgData name="Tiwari, Roshan Kumar" userId="S::rkt200000@utdallas.edu::fb0cb433-cae0-422b-86b0-73b39705504c" providerId="AD" clId="Web-{1E5BFC64-E617-4FE6-88C4-CB8443406153}" dt="2022-04-25T03:02:00.105" v="120" actId="14100"/>
          <ac:picMkLst>
            <pc:docMk/>
            <pc:sldMk cId="3375884596" sldId="289"/>
            <ac:picMk id="5" creationId="{DE0E258F-13EA-99CE-EA02-E796D35BB3A1}"/>
          </ac:picMkLst>
        </pc:picChg>
      </pc:sldChg>
      <pc:sldChg chg="addSp delSp modSp add replId">
        <pc:chgData name="Tiwari, Roshan Kumar" userId="S::rkt200000@utdallas.edu::fb0cb433-cae0-422b-86b0-73b39705504c" providerId="AD" clId="Web-{1E5BFC64-E617-4FE6-88C4-CB8443406153}" dt="2022-04-25T03:40:50.695" v="639" actId="14100"/>
        <pc:sldMkLst>
          <pc:docMk/>
          <pc:sldMk cId="741760033" sldId="290"/>
        </pc:sldMkLst>
        <pc:spChg chg="add del mod">
          <ac:chgData name="Tiwari, Roshan Kumar" userId="S::rkt200000@utdallas.edu::fb0cb433-cae0-422b-86b0-73b39705504c" providerId="AD" clId="Web-{1E5BFC64-E617-4FE6-88C4-CB8443406153}" dt="2022-04-25T03:29:40.236" v="375"/>
          <ac:spMkLst>
            <pc:docMk/>
            <pc:sldMk cId="741760033" sldId="290"/>
            <ac:spMk id="5" creationId="{93F88CC0-1090-7EBB-497E-C140BD726600}"/>
          </ac:spMkLst>
        </pc:spChg>
        <pc:spChg chg="add mod">
          <ac:chgData name="Tiwari, Roshan Kumar" userId="S::rkt200000@utdallas.edu::fb0cb433-cae0-422b-86b0-73b39705504c" providerId="AD" clId="Web-{1E5BFC64-E617-4FE6-88C4-CB8443406153}" dt="2022-04-25T03:39:38.989" v="630" actId="20577"/>
          <ac:spMkLst>
            <pc:docMk/>
            <pc:sldMk cId="741760033" sldId="290"/>
            <ac:spMk id="12" creationId="{99D0BFC8-DD82-0895-4990-A6AC4CD03375}"/>
          </ac:spMkLst>
        </pc:spChg>
        <pc:picChg chg="del">
          <ac:chgData name="Tiwari, Roshan Kumar" userId="S::rkt200000@utdallas.edu::fb0cb433-cae0-422b-86b0-73b39705504c" providerId="AD" clId="Web-{1E5BFC64-E617-4FE6-88C4-CB8443406153}" dt="2022-04-25T03:29:33.955" v="374"/>
          <ac:picMkLst>
            <pc:docMk/>
            <pc:sldMk cId="741760033" sldId="290"/>
            <ac:picMk id="4" creationId="{0DCEFB5F-713B-65C5-3573-74C511826545}"/>
          </ac:picMkLst>
        </pc:picChg>
        <pc:picChg chg="add del mod ord">
          <ac:chgData name="Tiwari, Roshan Kumar" userId="S::rkt200000@utdallas.edu::fb0cb433-cae0-422b-86b0-73b39705504c" providerId="AD" clId="Web-{1E5BFC64-E617-4FE6-88C4-CB8443406153}" dt="2022-04-25T03:32:28.101" v="384"/>
          <ac:picMkLst>
            <pc:docMk/>
            <pc:sldMk cId="741760033" sldId="290"/>
            <ac:picMk id="6" creationId="{CB5F5C8A-4788-D0FB-39A3-67EBF12777E4}"/>
          </ac:picMkLst>
        </pc:picChg>
        <pc:picChg chg="add mod">
          <ac:chgData name="Tiwari, Roshan Kumar" userId="S::rkt200000@utdallas.edu::fb0cb433-cae0-422b-86b0-73b39705504c" providerId="AD" clId="Web-{1E5BFC64-E617-4FE6-88C4-CB8443406153}" dt="2022-04-25T03:32:43.789" v="387" actId="14100"/>
          <ac:picMkLst>
            <pc:docMk/>
            <pc:sldMk cId="741760033" sldId="290"/>
            <ac:picMk id="7" creationId="{4431B4B5-BCC3-FFCD-3825-EE147489A036}"/>
          </ac:picMkLst>
        </pc:picChg>
        <pc:picChg chg="del">
          <ac:chgData name="Tiwari, Roshan Kumar" userId="S::rkt200000@utdallas.edu::fb0cb433-cae0-422b-86b0-73b39705504c" providerId="AD" clId="Web-{1E5BFC64-E617-4FE6-88C4-CB8443406153}" dt="2022-04-25T03:29:30.298" v="373"/>
          <ac:picMkLst>
            <pc:docMk/>
            <pc:sldMk cId="741760033" sldId="290"/>
            <ac:picMk id="8" creationId="{CB56E8F3-05C6-73B4-C5FE-298B51279C3C}"/>
          </ac:picMkLst>
        </pc:picChg>
        <pc:picChg chg="add mod">
          <ac:chgData name="Tiwari, Roshan Kumar" userId="S::rkt200000@utdallas.edu::fb0cb433-cae0-422b-86b0-73b39705504c" providerId="AD" clId="Web-{1E5BFC64-E617-4FE6-88C4-CB8443406153}" dt="2022-04-25T03:40:23.335" v="633" actId="1076"/>
          <ac:picMkLst>
            <pc:docMk/>
            <pc:sldMk cId="741760033" sldId="290"/>
            <ac:picMk id="17" creationId="{66D66D7A-B4A3-7CD1-7026-C12F0FA47F78}"/>
          </ac:picMkLst>
        </pc:picChg>
        <pc:picChg chg="add mod">
          <ac:chgData name="Tiwari, Roshan Kumar" userId="S::rkt200000@utdallas.edu::fb0cb433-cae0-422b-86b0-73b39705504c" providerId="AD" clId="Web-{1E5BFC64-E617-4FE6-88C4-CB8443406153}" dt="2022-04-25T03:40:50.695" v="639" actId="14100"/>
          <ac:picMkLst>
            <pc:docMk/>
            <pc:sldMk cId="741760033" sldId="290"/>
            <ac:picMk id="18" creationId="{2BB7D215-F2F1-7495-B974-FB6195679888}"/>
          </ac:picMkLst>
        </pc:picChg>
      </pc:sldChg>
    </pc:docChg>
  </pc:docChgLst>
  <pc:docChgLst>
    <pc:chgData name="Gupta, Dhruv Sunit" userId="S::dsg200001@utdallas.edu::5568076f-b7d3-4acb-81eb-546b107de8b0" providerId="AD" clId="Web-{81952EA0-44B4-F906-2B00-C3C61FAA8CE1}"/>
    <pc:docChg chg="modSld">
      <pc:chgData name="Gupta, Dhruv Sunit" userId="S::dsg200001@utdallas.edu::5568076f-b7d3-4acb-81eb-546b107de8b0" providerId="AD" clId="Web-{81952EA0-44B4-F906-2B00-C3C61FAA8CE1}" dt="2022-04-24T20:45:48.248" v="78" actId="1076"/>
      <pc:docMkLst>
        <pc:docMk/>
      </pc:docMkLst>
      <pc:sldChg chg="addSp delSp modSp">
        <pc:chgData name="Gupta, Dhruv Sunit" userId="S::dsg200001@utdallas.edu::5568076f-b7d3-4acb-81eb-546b107de8b0" providerId="AD" clId="Web-{81952EA0-44B4-F906-2B00-C3C61FAA8CE1}" dt="2022-04-24T20:36:37.291" v="38" actId="1076"/>
        <pc:sldMkLst>
          <pc:docMk/>
          <pc:sldMk cId="1331317162" sldId="265"/>
        </pc:sldMkLst>
        <pc:spChg chg="add mod">
          <ac:chgData name="Gupta, Dhruv Sunit" userId="S::dsg200001@utdallas.edu::5568076f-b7d3-4acb-81eb-546b107de8b0" providerId="AD" clId="Web-{81952EA0-44B4-F906-2B00-C3C61FAA8CE1}" dt="2022-04-24T20:33:39.154" v="26" actId="1076"/>
          <ac:spMkLst>
            <pc:docMk/>
            <pc:sldMk cId="1331317162" sldId="265"/>
            <ac:spMk id="7" creationId="{86E7727D-2D57-F94A-132E-897B29972063}"/>
          </ac:spMkLst>
        </pc:spChg>
        <pc:spChg chg="add mod">
          <ac:chgData name="Gupta, Dhruv Sunit" userId="S::dsg200001@utdallas.edu::5568076f-b7d3-4acb-81eb-546b107de8b0" providerId="AD" clId="Web-{81952EA0-44B4-F906-2B00-C3C61FAA8CE1}" dt="2022-04-24T20:33:47.795" v="28" actId="1076"/>
          <ac:spMkLst>
            <pc:docMk/>
            <pc:sldMk cId="1331317162" sldId="265"/>
            <ac:spMk id="9" creationId="{E1FB9090-B41A-0334-C65B-F6DE940D0367}"/>
          </ac:spMkLst>
        </pc:spChg>
        <pc:picChg chg="mod">
          <ac:chgData name="Gupta, Dhruv Sunit" userId="S::dsg200001@utdallas.edu::5568076f-b7d3-4acb-81eb-546b107de8b0" providerId="AD" clId="Web-{81952EA0-44B4-F906-2B00-C3C61FAA8CE1}" dt="2022-04-24T20:33:42.889" v="27" actId="1076"/>
          <ac:picMkLst>
            <pc:docMk/>
            <pc:sldMk cId="1331317162" sldId="265"/>
            <ac:picMk id="3" creationId="{BD61205C-0BAB-793D-3D04-B3B27D40E995}"/>
          </ac:picMkLst>
        </pc:picChg>
        <pc:picChg chg="del mod">
          <ac:chgData name="Gupta, Dhruv Sunit" userId="S::dsg200001@utdallas.edu::5568076f-b7d3-4acb-81eb-546b107de8b0" providerId="AD" clId="Web-{81952EA0-44B4-F906-2B00-C3C61FAA8CE1}" dt="2022-04-24T20:36:17.274" v="33"/>
          <ac:picMkLst>
            <pc:docMk/>
            <pc:sldMk cId="1331317162" sldId="265"/>
            <ac:picMk id="4" creationId="{EFEC1732-149F-485B-EE68-2D4F5EF50C6C}"/>
          </ac:picMkLst>
        </pc:picChg>
        <pc:picChg chg="mod">
          <ac:chgData name="Gupta, Dhruv Sunit" userId="S::dsg200001@utdallas.edu::5568076f-b7d3-4acb-81eb-546b107de8b0" providerId="AD" clId="Web-{81952EA0-44B4-F906-2B00-C3C61FAA8CE1}" dt="2022-04-24T20:33:50.608" v="29" actId="1076"/>
          <ac:picMkLst>
            <pc:docMk/>
            <pc:sldMk cId="1331317162" sldId="265"/>
            <ac:picMk id="5" creationId="{8C3D3CDD-DEFD-5F65-79CD-FE5337A75568}"/>
          </ac:picMkLst>
        </pc:picChg>
        <pc:picChg chg="add mod">
          <ac:chgData name="Gupta, Dhruv Sunit" userId="S::dsg200001@utdallas.edu::5568076f-b7d3-4acb-81eb-546b107de8b0" providerId="AD" clId="Web-{81952EA0-44B4-F906-2B00-C3C61FAA8CE1}" dt="2022-04-24T20:36:37.291" v="38" actId="1076"/>
          <ac:picMkLst>
            <pc:docMk/>
            <pc:sldMk cId="1331317162" sldId="265"/>
            <ac:picMk id="10" creationId="{06C61717-F214-C82F-1F66-47EE219A54F0}"/>
          </ac:picMkLst>
        </pc:picChg>
      </pc:sldChg>
      <pc:sldChg chg="addSp delSp modSp">
        <pc:chgData name="Gupta, Dhruv Sunit" userId="S::dsg200001@utdallas.edu::5568076f-b7d3-4acb-81eb-546b107de8b0" providerId="AD" clId="Web-{81952EA0-44B4-F906-2B00-C3C61FAA8CE1}" dt="2022-04-24T20:45:48.248" v="78" actId="1076"/>
        <pc:sldMkLst>
          <pc:docMk/>
          <pc:sldMk cId="369446257" sldId="272"/>
        </pc:sldMkLst>
        <pc:spChg chg="add mod">
          <ac:chgData name="Gupta, Dhruv Sunit" userId="S::dsg200001@utdallas.edu::5568076f-b7d3-4acb-81eb-546b107de8b0" providerId="AD" clId="Web-{81952EA0-44B4-F906-2B00-C3C61FAA8CE1}" dt="2022-04-24T20:36:48.979" v="39"/>
          <ac:spMkLst>
            <pc:docMk/>
            <pc:sldMk cId="369446257" sldId="272"/>
            <ac:spMk id="5" creationId="{A15BC19A-4DD6-A65B-12C4-E1BF688DE015}"/>
          </ac:spMkLst>
        </pc:spChg>
        <pc:spChg chg="add mod">
          <ac:chgData name="Gupta, Dhruv Sunit" userId="S::dsg200001@utdallas.edu::5568076f-b7d3-4acb-81eb-546b107de8b0" providerId="AD" clId="Web-{81952EA0-44B4-F906-2B00-C3C61FAA8CE1}" dt="2022-04-24T20:37:22.356" v="49" actId="1076"/>
          <ac:spMkLst>
            <pc:docMk/>
            <pc:sldMk cId="369446257" sldId="272"/>
            <ac:spMk id="10" creationId="{0DEB27A9-51F8-8542-45A9-C78A47F836DD}"/>
          </ac:spMkLst>
        </pc:spChg>
        <pc:spChg chg="add del">
          <ac:chgData name="Gupta, Dhruv Sunit" userId="S::dsg200001@utdallas.edu::5568076f-b7d3-4acb-81eb-546b107de8b0" providerId="AD" clId="Web-{81952EA0-44B4-F906-2B00-C3C61FAA8CE1}" dt="2022-04-24T20:45:15.324" v="68"/>
          <ac:spMkLst>
            <pc:docMk/>
            <pc:sldMk cId="369446257" sldId="272"/>
            <ac:spMk id="14" creationId="{8781D188-8629-2B33-6C18-8F9C9D6FF71E}"/>
          </ac:spMkLst>
        </pc:spChg>
        <pc:picChg chg="del mod">
          <ac:chgData name="Gupta, Dhruv Sunit" userId="S::dsg200001@utdallas.edu::5568076f-b7d3-4acb-81eb-546b107de8b0" providerId="AD" clId="Web-{81952EA0-44B4-F906-2B00-C3C61FAA8CE1}" dt="2022-04-24T20:43:04.160" v="55"/>
          <ac:picMkLst>
            <pc:docMk/>
            <pc:sldMk cId="369446257" sldId="272"/>
            <ac:picMk id="3" creationId="{0AEECC0B-D7EB-50E9-3136-B1EC381CD734}"/>
          </ac:picMkLst>
        </pc:picChg>
        <pc:picChg chg="del mod">
          <ac:chgData name="Gupta, Dhruv Sunit" userId="S::dsg200001@utdallas.edu::5568076f-b7d3-4acb-81eb-546b107de8b0" providerId="AD" clId="Web-{81952EA0-44B4-F906-2B00-C3C61FAA8CE1}" dt="2022-04-24T20:41:58.640" v="53"/>
          <ac:picMkLst>
            <pc:docMk/>
            <pc:sldMk cId="369446257" sldId="272"/>
            <ac:picMk id="4" creationId="{9560F1A8-8EA7-13A5-81BF-7A449164127F}"/>
          </ac:picMkLst>
        </pc:picChg>
        <pc:picChg chg="del mod">
          <ac:chgData name="Gupta, Dhruv Sunit" userId="S::dsg200001@utdallas.edu::5568076f-b7d3-4acb-81eb-546b107de8b0" providerId="AD" clId="Web-{81952EA0-44B4-F906-2B00-C3C61FAA8CE1}" dt="2022-04-24T20:43:02.863" v="54"/>
          <ac:picMkLst>
            <pc:docMk/>
            <pc:sldMk cId="369446257" sldId="272"/>
            <ac:picMk id="6" creationId="{3EE37958-4C65-80AF-EE20-1362B00F524F}"/>
          </ac:picMkLst>
        </pc:picChg>
        <pc:picChg chg="del mod">
          <ac:chgData name="Gupta, Dhruv Sunit" userId="S::dsg200001@utdallas.edu::5568076f-b7d3-4acb-81eb-546b107de8b0" providerId="AD" clId="Web-{81952EA0-44B4-F906-2B00-C3C61FAA8CE1}" dt="2022-04-24T20:43:05.847" v="56"/>
          <ac:picMkLst>
            <pc:docMk/>
            <pc:sldMk cId="369446257" sldId="272"/>
            <ac:picMk id="7" creationId="{CE41D9E1-EDC9-8A1C-836F-A738C4C2C585}"/>
          </ac:picMkLst>
        </pc:picChg>
        <pc:picChg chg="add mod">
          <ac:chgData name="Gupta, Dhruv Sunit" userId="S::dsg200001@utdallas.edu::5568076f-b7d3-4acb-81eb-546b107de8b0" providerId="AD" clId="Web-{81952EA0-44B4-F906-2B00-C3C61FAA8CE1}" dt="2022-04-24T20:45:10.308" v="65" actId="14100"/>
          <ac:picMkLst>
            <pc:docMk/>
            <pc:sldMk cId="369446257" sldId="272"/>
            <ac:picMk id="11" creationId="{FED6FFB9-A577-1534-166A-D271551FF698}"/>
          </ac:picMkLst>
        </pc:picChg>
        <pc:picChg chg="add mod">
          <ac:chgData name="Gupta, Dhruv Sunit" userId="S::dsg200001@utdallas.edu::5568076f-b7d3-4acb-81eb-546b107de8b0" providerId="AD" clId="Web-{81952EA0-44B4-F906-2B00-C3C61FAA8CE1}" dt="2022-04-24T20:45:48.248" v="78" actId="1076"/>
          <ac:picMkLst>
            <pc:docMk/>
            <pc:sldMk cId="369446257" sldId="272"/>
            <ac:picMk id="12" creationId="{0C7732C6-F6C1-3B5F-CA2C-91EC9D6DF236}"/>
          </ac:picMkLst>
        </pc:picChg>
        <pc:picChg chg="add mod">
          <ac:chgData name="Gupta, Dhruv Sunit" userId="S::dsg200001@utdallas.edu::5568076f-b7d3-4acb-81eb-546b107de8b0" providerId="AD" clId="Web-{81952EA0-44B4-F906-2B00-C3C61FAA8CE1}" dt="2022-04-24T20:45:24.887" v="72" actId="14100"/>
          <ac:picMkLst>
            <pc:docMk/>
            <pc:sldMk cId="369446257" sldId="272"/>
            <ac:picMk id="13" creationId="{72347F85-4657-BC05-E6C1-50F58F7578BD}"/>
          </ac:picMkLst>
        </pc:picChg>
      </pc:sldChg>
    </pc:docChg>
  </pc:docChgLst>
  <pc:docChgLst>
    <pc:chgData name="Turner, Phillip Michael" userId="S::pmt190000@utdallas.edu::a57765df-25b1-4a07-9fb0-f52574ef121f" providerId="AD" clId="Web-{61FD6188-F39A-1D87-5B9A-F975E3527C5D}"/>
    <pc:docChg chg="modSld">
      <pc:chgData name="Turner, Phillip Michael" userId="S::pmt190000@utdallas.edu::a57765df-25b1-4a07-9fb0-f52574ef121f" providerId="AD" clId="Web-{61FD6188-F39A-1D87-5B9A-F975E3527C5D}" dt="2022-04-25T01:10:17.582" v="875"/>
      <pc:docMkLst>
        <pc:docMk/>
      </pc:docMkLst>
      <pc:sldChg chg="modSp">
        <pc:chgData name="Turner, Phillip Michael" userId="S::pmt190000@utdallas.edu::a57765df-25b1-4a07-9fb0-f52574ef121f" providerId="AD" clId="Web-{61FD6188-F39A-1D87-5B9A-F975E3527C5D}" dt="2022-04-25T01:10:17.582" v="875"/>
        <pc:sldMkLst>
          <pc:docMk/>
          <pc:sldMk cId="3288492914" sldId="262"/>
        </pc:sldMkLst>
        <pc:spChg chg="mod">
          <ac:chgData name="Turner, Phillip Michael" userId="S::pmt190000@utdallas.edu::a57765df-25b1-4a07-9fb0-f52574ef121f" providerId="AD" clId="Web-{61FD6188-F39A-1D87-5B9A-F975E3527C5D}" dt="2022-04-25T00:46:04.511" v="597" actId="14100"/>
          <ac:spMkLst>
            <pc:docMk/>
            <pc:sldMk cId="3288492914" sldId="262"/>
            <ac:spMk id="3" creationId="{60398C1F-7C12-AF4E-A985-BF98327C651D}"/>
          </ac:spMkLst>
        </pc:spChg>
        <pc:graphicFrameChg chg="mod modGraphic">
          <ac:chgData name="Turner, Phillip Michael" userId="S::pmt190000@utdallas.edu::a57765df-25b1-4a07-9fb0-f52574ef121f" providerId="AD" clId="Web-{61FD6188-F39A-1D87-5B9A-F975E3527C5D}" dt="2022-04-25T01:10:17.582" v="875"/>
          <ac:graphicFrameMkLst>
            <pc:docMk/>
            <pc:sldMk cId="3288492914" sldId="262"/>
            <ac:graphicFrameMk id="4" creationId="{50A848B9-8231-B98F-E216-04F8A51AAF7B}"/>
          </ac:graphicFrameMkLst>
        </pc:graphicFrameChg>
      </pc:sldChg>
      <pc:sldChg chg="modSp">
        <pc:chgData name="Turner, Phillip Michael" userId="S::pmt190000@utdallas.edu::a57765df-25b1-4a07-9fb0-f52574ef121f" providerId="AD" clId="Web-{61FD6188-F39A-1D87-5B9A-F975E3527C5D}" dt="2022-04-25T00:48:57.380" v="719" actId="20577"/>
        <pc:sldMkLst>
          <pc:docMk/>
          <pc:sldMk cId="933629358" sldId="266"/>
        </pc:sldMkLst>
        <pc:spChg chg="mod">
          <ac:chgData name="Turner, Phillip Michael" userId="S::pmt190000@utdallas.edu::a57765df-25b1-4a07-9fb0-f52574ef121f" providerId="AD" clId="Web-{61FD6188-F39A-1D87-5B9A-F975E3527C5D}" dt="2022-04-25T00:48:57.380" v="719" actId="20577"/>
          <ac:spMkLst>
            <pc:docMk/>
            <pc:sldMk cId="933629358" sldId="266"/>
            <ac:spMk id="6" creationId="{3847EBBF-FD8F-1E25-07AC-DC507740EF3D}"/>
          </ac:spMkLst>
        </pc:spChg>
      </pc:sldChg>
      <pc:sldChg chg="addSp delSp modSp">
        <pc:chgData name="Turner, Phillip Michael" userId="S::pmt190000@utdallas.edu::a57765df-25b1-4a07-9fb0-f52574ef121f" providerId="AD" clId="Web-{61FD6188-F39A-1D87-5B9A-F975E3527C5D}" dt="2022-04-25T00:57:15.895" v="732" actId="1076"/>
        <pc:sldMkLst>
          <pc:docMk/>
          <pc:sldMk cId="680608020" sldId="270"/>
        </pc:sldMkLst>
        <pc:spChg chg="mod">
          <ac:chgData name="Turner, Phillip Michael" userId="S::pmt190000@utdallas.edu::a57765df-25b1-4a07-9fb0-f52574ef121f" providerId="AD" clId="Web-{61FD6188-F39A-1D87-5B9A-F975E3527C5D}" dt="2022-04-25T00:56:13.047" v="724" actId="20577"/>
          <ac:spMkLst>
            <pc:docMk/>
            <pc:sldMk cId="680608020" sldId="270"/>
            <ac:spMk id="3" creationId="{60398C1F-7C12-AF4E-A985-BF98327C651D}"/>
          </ac:spMkLst>
        </pc:spChg>
        <pc:spChg chg="mod">
          <ac:chgData name="Turner, Phillip Michael" userId="S::pmt190000@utdallas.edu::a57765df-25b1-4a07-9fb0-f52574ef121f" providerId="AD" clId="Web-{61FD6188-F39A-1D87-5B9A-F975E3527C5D}" dt="2022-04-25T00:57:11.472" v="729" actId="20577"/>
          <ac:spMkLst>
            <pc:docMk/>
            <pc:sldMk cId="680608020" sldId="270"/>
            <ac:spMk id="6" creationId="{A901807D-0F3D-85EC-8BC0-CD08486D731C}"/>
          </ac:spMkLst>
        </pc:spChg>
        <pc:picChg chg="del">
          <ac:chgData name="Turner, Phillip Michael" userId="S::pmt190000@utdallas.edu::a57765df-25b1-4a07-9fb0-f52574ef121f" providerId="AD" clId="Web-{61FD6188-F39A-1D87-5B9A-F975E3527C5D}" dt="2022-04-25T00:35:09.550" v="6"/>
          <ac:picMkLst>
            <pc:docMk/>
            <pc:sldMk cId="680608020" sldId="270"/>
            <ac:picMk id="4" creationId="{F5EBDF1D-3192-D176-E62F-21E4DD0725D4}"/>
          </ac:picMkLst>
        </pc:picChg>
        <pc:picChg chg="del">
          <ac:chgData name="Turner, Phillip Michael" userId="S::pmt190000@utdallas.edu::a57765df-25b1-4a07-9fb0-f52574ef121f" providerId="AD" clId="Web-{61FD6188-F39A-1D87-5B9A-F975E3527C5D}" dt="2022-04-25T00:34:24.766" v="3"/>
          <ac:picMkLst>
            <pc:docMk/>
            <pc:sldMk cId="680608020" sldId="270"/>
            <ac:picMk id="5" creationId="{CC8E4C2B-08E1-DF3E-1A6E-3BE8CB49C1C0}"/>
          </ac:picMkLst>
        </pc:picChg>
        <pc:picChg chg="add del mod">
          <ac:chgData name="Turner, Phillip Michael" userId="S::pmt190000@utdallas.edu::a57765df-25b1-4a07-9fb0-f52574ef121f" providerId="AD" clId="Web-{61FD6188-F39A-1D87-5B9A-F975E3527C5D}" dt="2022-04-25T00:57:12.691" v="730"/>
          <ac:picMkLst>
            <pc:docMk/>
            <pc:sldMk cId="680608020" sldId="270"/>
            <ac:picMk id="7" creationId="{B7BD5C32-C09B-2487-4E1D-F691F3DB630B}"/>
          </ac:picMkLst>
        </pc:picChg>
        <pc:picChg chg="add mod">
          <ac:chgData name="Turner, Phillip Michael" userId="S::pmt190000@utdallas.edu::a57765df-25b1-4a07-9fb0-f52574ef121f" providerId="AD" clId="Web-{61FD6188-F39A-1D87-5B9A-F975E3527C5D}" dt="2022-04-25T00:35:16.035" v="10" actId="1076"/>
          <ac:picMkLst>
            <pc:docMk/>
            <pc:sldMk cId="680608020" sldId="270"/>
            <ac:picMk id="8" creationId="{9F4B9E78-0D16-0C7B-BF64-AA1C11DA128A}"/>
          </ac:picMkLst>
        </pc:picChg>
        <pc:picChg chg="add mod">
          <ac:chgData name="Turner, Phillip Michael" userId="S::pmt190000@utdallas.edu::a57765df-25b1-4a07-9fb0-f52574ef121f" providerId="AD" clId="Web-{61FD6188-F39A-1D87-5B9A-F975E3527C5D}" dt="2022-04-25T00:57:15.895" v="732" actId="1076"/>
          <ac:picMkLst>
            <pc:docMk/>
            <pc:sldMk cId="680608020" sldId="270"/>
            <ac:picMk id="9" creationId="{3B2D62DD-E01C-366E-411B-ED56C3C2C7F9}"/>
          </ac:picMkLst>
        </pc:picChg>
      </pc:sldChg>
      <pc:sldChg chg="modSp">
        <pc:chgData name="Turner, Phillip Michael" userId="S::pmt190000@utdallas.edu::a57765df-25b1-4a07-9fb0-f52574ef121f" providerId="AD" clId="Web-{61FD6188-F39A-1D87-5B9A-F975E3527C5D}" dt="2022-04-25T01:09:43.736" v="847"/>
        <pc:sldMkLst>
          <pc:docMk/>
          <pc:sldMk cId="128864639" sldId="271"/>
        </pc:sldMkLst>
        <pc:spChg chg="mod">
          <ac:chgData name="Turner, Phillip Michael" userId="S::pmt190000@utdallas.edu::a57765df-25b1-4a07-9fb0-f52574ef121f" providerId="AD" clId="Web-{61FD6188-F39A-1D87-5B9A-F975E3527C5D}" dt="2022-04-25T01:09:25.954" v="845" actId="20577"/>
          <ac:spMkLst>
            <pc:docMk/>
            <pc:sldMk cId="128864639" sldId="271"/>
            <ac:spMk id="3" creationId="{60398C1F-7C12-AF4E-A985-BF98327C651D}"/>
          </ac:spMkLst>
        </pc:spChg>
        <pc:graphicFrameChg chg="mod modGraphic">
          <ac:chgData name="Turner, Phillip Michael" userId="S::pmt190000@utdallas.edu::a57765df-25b1-4a07-9fb0-f52574ef121f" providerId="AD" clId="Web-{61FD6188-F39A-1D87-5B9A-F975E3527C5D}" dt="2022-04-25T01:09:43.736" v="847"/>
          <ac:graphicFrameMkLst>
            <pc:docMk/>
            <pc:sldMk cId="128864639" sldId="271"/>
            <ac:graphicFrameMk id="4" creationId="{A2D0A9B8-2A3B-F1A4-EB1F-DD0F0E11A204}"/>
          </ac:graphicFrameMkLst>
        </pc:graphicFrameChg>
      </pc:sldChg>
    </pc:docChg>
  </pc:docChgLst>
  <pc:docChgLst>
    <pc:chgData name="Turner, Phillip Michael" userId="S::pmt190000@utdallas.edu::a57765df-25b1-4a07-9fb0-f52574ef121f" providerId="AD" clId="Web-{AE498384-196A-9D3C-1430-D06D7EBEB0AA}"/>
    <pc:docChg chg="addSld delSld modSld sldOrd">
      <pc:chgData name="Turner, Phillip Michael" userId="S::pmt190000@utdallas.edu::a57765df-25b1-4a07-9fb0-f52574ef121f" providerId="AD" clId="Web-{AE498384-196A-9D3C-1430-D06D7EBEB0AA}" dt="2022-04-23T23:03:51.859" v="1576" actId="1076"/>
      <pc:docMkLst>
        <pc:docMk/>
      </pc:docMkLst>
      <pc:sldChg chg="modSp">
        <pc:chgData name="Turner, Phillip Michael" userId="S::pmt190000@utdallas.edu::a57765df-25b1-4a07-9fb0-f52574ef121f" providerId="AD" clId="Web-{AE498384-196A-9D3C-1430-D06D7EBEB0AA}" dt="2022-04-23T22:15:16.698" v="907" actId="20577"/>
        <pc:sldMkLst>
          <pc:docMk/>
          <pc:sldMk cId="2506144058" sldId="257"/>
        </pc:sldMkLst>
        <pc:spChg chg="mod">
          <ac:chgData name="Turner, Phillip Michael" userId="S::pmt190000@utdallas.edu::a57765df-25b1-4a07-9fb0-f52574ef121f" providerId="AD" clId="Web-{AE498384-196A-9D3C-1430-D06D7EBEB0AA}" dt="2022-04-23T22:15:16.698" v="907" actId="20577"/>
          <ac:spMkLst>
            <pc:docMk/>
            <pc:sldMk cId="2506144058" sldId="257"/>
            <ac:spMk id="3" creationId="{60398C1F-7C12-AF4E-A985-BF98327C651D}"/>
          </ac:spMkLst>
        </pc:spChg>
      </pc:sldChg>
      <pc:sldChg chg="modSp">
        <pc:chgData name="Turner, Phillip Michael" userId="S::pmt190000@utdallas.edu::a57765df-25b1-4a07-9fb0-f52574ef121f" providerId="AD" clId="Web-{AE498384-196A-9D3C-1430-D06D7EBEB0AA}" dt="2022-04-23T22:16:32.781" v="923" actId="20577"/>
        <pc:sldMkLst>
          <pc:docMk/>
          <pc:sldMk cId="4063484054" sldId="259"/>
        </pc:sldMkLst>
        <pc:spChg chg="mod">
          <ac:chgData name="Turner, Phillip Michael" userId="S::pmt190000@utdallas.edu::a57765df-25b1-4a07-9fb0-f52574ef121f" providerId="AD" clId="Web-{AE498384-196A-9D3C-1430-D06D7EBEB0AA}" dt="2022-04-23T22:16:32.781" v="923" actId="20577"/>
          <ac:spMkLst>
            <pc:docMk/>
            <pc:sldMk cId="4063484054" sldId="259"/>
            <ac:spMk id="3" creationId="{60398C1F-7C12-AF4E-A985-BF98327C651D}"/>
          </ac:spMkLst>
        </pc:spChg>
      </pc:sldChg>
      <pc:sldChg chg="addSp delSp modSp">
        <pc:chgData name="Turner, Phillip Michael" userId="S::pmt190000@utdallas.edu::a57765df-25b1-4a07-9fb0-f52574ef121f" providerId="AD" clId="Web-{AE498384-196A-9D3C-1430-D06D7EBEB0AA}" dt="2022-04-23T22:10:44.744" v="802" actId="14100"/>
        <pc:sldMkLst>
          <pc:docMk/>
          <pc:sldMk cId="826842422" sldId="260"/>
        </pc:sldMkLst>
        <pc:spChg chg="mod">
          <ac:chgData name="Turner, Phillip Michael" userId="S::pmt190000@utdallas.edu::a57765df-25b1-4a07-9fb0-f52574ef121f" providerId="AD" clId="Web-{AE498384-196A-9D3C-1430-D06D7EBEB0AA}" dt="2022-04-23T22:10:44.744" v="802" actId="14100"/>
          <ac:spMkLst>
            <pc:docMk/>
            <pc:sldMk cId="826842422" sldId="260"/>
            <ac:spMk id="3" creationId="{60398C1F-7C12-AF4E-A985-BF98327C651D}"/>
          </ac:spMkLst>
        </pc:spChg>
        <pc:spChg chg="add mod">
          <ac:chgData name="Turner, Phillip Michael" userId="S::pmt190000@utdallas.edu::a57765df-25b1-4a07-9fb0-f52574ef121f" providerId="AD" clId="Web-{AE498384-196A-9D3C-1430-D06D7EBEB0AA}" dt="2022-04-23T22:10:10.961" v="727" actId="14100"/>
          <ac:spMkLst>
            <pc:docMk/>
            <pc:sldMk cId="826842422" sldId="260"/>
            <ac:spMk id="6" creationId="{2CEC8FAE-19E4-2780-365D-7BD06142BD77}"/>
          </ac:spMkLst>
        </pc:spChg>
        <pc:picChg chg="add del mod">
          <ac:chgData name="Turner, Phillip Michael" userId="S::pmt190000@utdallas.edu::a57765df-25b1-4a07-9fb0-f52574ef121f" providerId="AD" clId="Web-{AE498384-196A-9D3C-1430-D06D7EBEB0AA}" dt="2022-04-23T22:09:23.693" v="660"/>
          <ac:picMkLst>
            <pc:docMk/>
            <pc:sldMk cId="826842422" sldId="260"/>
            <ac:picMk id="4" creationId="{76CE8A17-B150-D6BC-607C-EFEDDE89CABE}"/>
          </ac:picMkLst>
        </pc:picChg>
      </pc:sldChg>
      <pc:sldChg chg="modSp">
        <pc:chgData name="Turner, Phillip Michael" userId="S::pmt190000@utdallas.edu::a57765df-25b1-4a07-9fb0-f52574ef121f" providerId="AD" clId="Web-{AE498384-196A-9D3C-1430-D06D7EBEB0AA}" dt="2022-04-23T22:13:07.253" v="845" actId="20577"/>
        <pc:sldMkLst>
          <pc:docMk/>
          <pc:sldMk cId="3288492914" sldId="262"/>
        </pc:sldMkLst>
        <pc:spChg chg="mod">
          <ac:chgData name="Turner, Phillip Michael" userId="S::pmt190000@utdallas.edu::a57765df-25b1-4a07-9fb0-f52574ef121f" providerId="AD" clId="Web-{AE498384-196A-9D3C-1430-D06D7EBEB0AA}" dt="2022-04-23T22:13:07.253" v="845" actId="20577"/>
          <ac:spMkLst>
            <pc:docMk/>
            <pc:sldMk cId="3288492914" sldId="262"/>
            <ac:spMk id="2" creationId="{BD1E4743-B231-F34D-96CA-F2AC91312A51}"/>
          </ac:spMkLst>
        </pc:spChg>
      </pc:sldChg>
      <pc:sldChg chg="modSp">
        <pc:chgData name="Turner, Phillip Michael" userId="S::pmt190000@utdallas.edu::a57765df-25b1-4a07-9fb0-f52574ef121f" providerId="AD" clId="Web-{AE498384-196A-9D3C-1430-D06D7EBEB0AA}" dt="2022-04-23T22:02:33.027" v="281" actId="20577"/>
        <pc:sldMkLst>
          <pc:docMk/>
          <pc:sldMk cId="933629358" sldId="266"/>
        </pc:sldMkLst>
        <pc:spChg chg="mod">
          <ac:chgData name="Turner, Phillip Michael" userId="S::pmt190000@utdallas.edu::a57765df-25b1-4a07-9fb0-f52574ef121f" providerId="AD" clId="Web-{AE498384-196A-9D3C-1430-D06D7EBEB0AA}" dt="2022-04-23T22:02:33.027" v="281" actId="20577"/>
          <ac:spMkLst>
            <pc:docMk/>
            <pc:sldMk cId="933629358" sldId="266"/>
            <ac:spMk id="2" creationId="{BD1E4743-B231-F34D-96CA-F2AC91312A51}"/>
          </ac:spMkLst>
        </pc:spChg>
        <pc:spChg chg="mod">
          <ac:chgData name="Turner, Phillip Michael" userId="S::pmt190000@utdallas.edu::a57765df-25b1-4a07-9fb0-f52574ef121f" providerId="AD" clId="Web-{AE498384-196A-9D3C-1430-D06D7EBEB0AA}" dt="2022-04-23T22:01:04.631" v="263" actId="1076"/>
          <ac:spMkLst>
            <pc:docMk/>
            <pc:sldMk cId="933629358" sldId="266"/>
            <ac:spMk id="6" creationId="{3847EBBF-FD8F-1E25-07AC-DC507740EF3D}"/>
          </ac:spMkLst>
        </pc:spChg>
      </pc:sldChg>
      <pc:sldChg chg="modSp">
        <pc:chgData name="Turner, Phillip Michael" userId="S::pmt190000@utdallas.edu::a57765df-25b1-4a07-9fb0-f52574ef121f" providerId="AD" clId="Web-{AE498384-196A-9D3C-1430-D06D7EBEB0AA}" dt="2022-04-23T22:17:04.642" v="926" actId="20577"/>
        <pc:sldMkLst>
          <pc:docMk/>
          <pc:sldMk cId="2802702852" sldId="267"/>
        </pc:sldMkLst>
        <pc:spChg chg="mod">
          <ac:chgData name="Turner, Phillip Michael" userId="S::pmt190000@utdallas.edu::a57765df-25b1-4a07-9fb0-f52574ef121f" providerId="AD" clId="Web-{AE498384-196A-9D3C-1430-D06D7EBEB0AA}" dt="2022-04-23T22:17:04.642" v="926" actId="20577"/>
          <ac:spMkLst>
            <pc:docMk/>
            <pc:sldMk cId="2802702852" sldId="267"/>
            <ac:spMk id="3" creationId="{60398C1F-7C12-AF4E-A985-BF98327C651D}"/>
          </ac:spMkLst>
        </pc:spChg>
      </pc:sldChg>
      <pc:sldChg chg="modSp">
        <pc:chgData name="Turner, Phillip Michael" userId="S::pmt190000@utdallas.edu::a57765df-25b1-4a07-9fb0-f52574ef121f" providerId="AD" clId="Web-{AE498384-196A-9D3C-1430-D06D7EBEB0AA}" dt="2022-04-23T22:17:19.252" v="928" actId="1076"/>
        <pc:sldMkLst>
          <pc:docMk/>
          <pc:sldMk cId="3733165864" sldId="268"/>
        </pc:sldMkLst>
        <pc:spChg chg="mod">
          <ac:chgData name="Turner, Phillip Michael" userId="S::pmt190000@utdallas.edu::a57765df-25b1-4a07-9fb0-f52574ef121f" providerId="AD" clId="Web-{AE498384-196A-9D3C-1430-D06D7EBEB0AA}" dt="2022-04-23T22:00:49.787" v="262" actId="20577"/>
          <ac:spMkLst>
            <pc:docMk/>
            <pc:sldMk cId="3733165864" sldId="268"/>
            <ac:spMk id="3" creationId="{60398C1F-7C12-AF4E-A985-BF98327C651D}"/>
          </ac:spMkLst>
        </pc:spChg>
        <pc:spChg chg="mod">
          <ac:chgData name="Turner, Phillip Michael" userId="S::pmt190000@utdallas.edu::a57765df-25b1-4a07-9fb0-f52574ef121f" providerId="AD" clId="Web-{AE498384-196A-9D3C-1430-D06D7EBEB0AA}" dt="2022-04-23T22:17:15.393" v="927" actId="14100"/>
          <ac:spMkLst>
            <pc:docMk/>
            <pc:sldMk cId="3733165864" sldId="268"/>
            <ac:spMk id="11" creationId="{C83AA02D-1A9C-D56F-09B0-30B35E778BDE}"/>
          </ac:spMkLst>
        </pc:spChg>
        <pc:picChg chg="mod">
          <ac:chgData name="Turner, Phillip Michael" userId="S::pmt190000@utdallas.edu::a57765df-25b1-4a07-9fb0-f52574ef121f" providerId="AD" clId="Web-{AE498384-196A-9D3C-1430-D06D7EBEB0AA}" dt="2022-04-23T22:17:19.252" v="928" actId="1076"/>
          <ac:picMkLst>
            <pc:docMk/>
            <pc:sldMk cId="3733165864" sldId="268"/>
            <ac:picMk id="4" creationId="{A4CC19C1-A7F7-B007-BBD7-3CCD8FCB376E}"/>
          </ac:picMkLst>
        </pc:picChg>
        <pc:picChg chg="mod">
          <ac:chgData name="Turner, Phillip Michael" userId="S::pmt190000@utdallas.edu::a57765df-25b1-4a07-9fb0-f52574ef121f" providerId="AD" clId="Web-{AE498384-196A-9D3C-1430-D06D7EBEB0AA}" dt="2022-04-23T22:00:44.005" v="261" actId="1076"/>
          <ac:picMkLst>
            <pc:docMk/>
            <pc:sldMk cId="3733165864" sldId="268"/>
            <ac:picMk id="15" creationId="{90C6996C-A66C-E791-0037-9D299EF52BCE}"/>
          </ac:picMkLst>
        </pc:picChg>
      </pc:sldChg>
      <pc:sldChg chg="del">
        <pc:chgData name="Turner, Phillip Michael" userId="S::pmt190000@utdallas.edu::a57765df-25b1-4a07-9fb0-f52574ef121f" providerId="AD" clId="Web-{AE498384-196A-9D3C-1430-D06D7EBEB0AA}" dt="2022-04-23T22:06:28.573" v="471"/>
        <pc:sldMkLst>
          <pc:docMk/>
          <pc:sldMk cId="1615688095" sldId="269"/>
        </pc:sldMkLst>
      </pc:sldChg>
      <pc:sldChg chg="addSp delSp modSp">
        <pc:chgData name="Turner, Phillip Michael" userId="S::pmt190000@utdallas.edu::a57765df-25b1-4a07-9fb0-f52574ef121f" providerId="AD" clId="Web-{AE498384-196A-9D3C-1430-D06D7EBEB0AA}" dt="2022-04-23T22:53:46.166" v="1191" actId="1076"/>
        <pc:sldMkLst>
          <pc:docMk/>
          <pc:sldMk cId="680608020" sldId="270"/>
        </pc:sldMkLst>
        <pc:spChg chg="mod">
          <ac:chgData name="Turner, Phillip Michael" userId="S::pmt190000@utdallas.edu::a57765df-25b1-4a07-9fb0-f52574ef121f" providerId="AD" clId="Web-{AE498384-196A-9D3C-1430-D06D7EBEB0AA}" dt="2022-04-23T22:11:07.621" v="804" actId="20577"/>
          <ac:spMkLst>
            <pc:docMk/>
            <pc:sldMk cId="680608020" sldId="270"/>
            <ac:spMk id="2" creationId="{BD1E4743-B231-F34D-96CA-F2AC91312A51}"/>
          </ac:spMkLst>
        </pc:spChg>
        <pc:spChg chg="mod">
          <ac:chgData name="Turner, Phillip Michael" userId="S::pmt190000@utdallas.edu::a57765df-25b1-4a07-9fb0-f52574ef121f" providerId="AD" clId="Web-{AE498384-196A-9D3C-1430-D06D7EBEB0AA}" dt="2022-04-23T22:53:33.353" v="1185" actId="20577"/>
          <ac:spMkLst>
            <pc:docMk/>
            <pc:sldMk cId="680608020" sldId="270"/>
            <ac:spMk id="3" creationId="{60398C1F-7C12-AF4E-A985-BF98327C651D}"/>
          </ac:spMkLst>
        </pc:spChg>
        <pc:spChg chg="add mod">
          <ac:chgData name="Turner, Phillip Michael" userId="S::pmt190000@utdallas.edu::a57765df-25b1-4a07-9fb0-f52574ef121f" providerId="AD" clId="Web-{AE498384-196A-9D3C-1430-D06D7EBEB0AA}" dt="2022-04-23T22:53:40.635" v="1187" actId="20577"/>
          <ac:spMkLst>
            <pc:docMk/>
            <pc:sldMk cId="680608020" sldId="270"/>
            <ac:spMk id="6" creationId="{A901807D-0F3D-85EC-8BC0-CD08486D731C}"/>
          </ac:spMkLst>
        </pc:spChg>
        <pc:picChg chg="add mod">
          <ac:chgData name="Turner, Phillip Michael" userId="S::pmt190000@utdallas.edu::a57765df-25b1-4a07-9fb0-f52574ef121f" providerId="AD" clId="Web-{AE498384-196A-9D3C-1430-D06D7EBEB0AA}" dt="2022-04-23T22:37:30.460" v="998" actId="1076"/>
          <ac:picMkLst>
            <pc:docMk/>
            <pc:sldMk cId="680608020" sldId="270"/>
            <ac:picMk id="4" creationId="{F5EBDF1D-3192-D176-E62F-21E4DD0725D4}"/>
          </ac:picMkLst>
        </pc:picChg>
        <pc:picChg chg="add del mod">
          <ac:chgData name="Turner, Phillip Michael" userId="S::pmt190000@utdallas.edu::a57765df-25b1-4a07-9fb0-f52574ef121f" providerId="AD" clId="Web-{AE498384-196A-9D3C-1430-D06D7EBEB0AA}" dt="2022-04-23T22:53:41.651" v="1188"/>
          <ac:picMkLst>
            <pc:docMk/>
            <pc:sldMk cId="680608020" sldId="270"/>
            <ac:picMk id="7" creationId="{500AE2C5-F90E-0FBB-AFB4-6789298B131D}"/>
          </ac:picMkLst>
        </pc:picChg>
        <pc:picChg chg="add mod">
          <ac:chgData name="Turner, Phillip Michael" userId="S::pmt190000@utdallas.edu::a57765df-25b1-4a07-9fb0-f52574ef121f" providerId="AD" clId="Web-{AE498384-196A-9D3C-1430-D06D7EBEB0AA}" dt="2022-04-23T22:53:46.166" v="1191" actId="1076"/>
          <ac:picMkLst>
            <pc:docMk/>
            <pc:sldMk cId="680608020" sldId="270"/>
            <ac:picMk id="8" creationId="{F9221171-74B6-8F06-7FE1-1F3564A1A59D}"/>
          </ac:picMkLst>
        </pc:picChg>
      </pc:sldChg>
      <pc:sldChg chg="addSp modSp">
        <pc:chgData name="Turner, Phillip Michael" userId="S::pmt190000@utdallas.edu::a57765df-25b1-4a07-9fb0-f52574ef121f" providerId="AD" clId="Web-{AE498384-196A-9D3C-1430-D06D7EBEB0AA}" dt="2022-04-23T23:03:51.859" v="1576" actId="1076"/>
        <pc:sldMkLst>
          <pc:docMk/>
          <pc:sldMk cId="128864639" sldId="271"/>
        </pc:sldMkLst>
        <pc:spChg chg="mod">
          <ac:chgData name="Turner, Phillip Michael" userId="S::pmt190000@utdallas.edu::a57765df-25b1-4a07-9fb0-f52574ef121f" providerId="AD" clId="Web-{AE498384-196A-9D3C-1430-D06D7EBEB0AA}" dt="2022-04-23T22:56:52.756" v="1302" actId="20577"/>
          <ac:spMkLst>
            <pc:docMk/>
            <pc:sldMk cId="128864639" sldId="271"/>
            <ac:spMk id="3" creationId="{60398C1F-7C12-AF4E-A985-BF98327C651D}"/>
          </ac:spMkLst>
        </pc:spChg>
        <pc:graphicFrameChg chg="add mod modGraphic">
          <ac:chgData name="Turner, Phillip Michael" userId="S::pmt190000@utdallas.edu::a57765df-25b1-4a07-9fb0-f52574ef121f" providerId="AD" clId="Web-{AE498384-196A-9D3C-1430-D06D7EBEB0AA}" dt="2022-04-23T23:03:51.859" v="1576" actId="1076"/>
          <ac:graphicFrameMkLst>
            <pc:docMk/>
            <pc:sldMk cId="128864639" sldId="271"/>
            <ac:graphicFrameMk id="4" creationId="{A2D0A9B8-2A3B-F1A4-EB1F-DD0F0E11A204}"/>
          </ac:graphicFrameMkLst>
        </pc:graphicFrameChg>
      </pc:sldChg>
      <pc:sldChg chg="addSp delSp modSp add replId">
        <pc:chgData name="Turner, Phillip Michael" userId="S::pmt190000@utdallas.edu::a57765df-25b1-4a07-9fb0-f52574ef121f" providerId="AD" clId="Web-{AE498384-196A-9D3C-1430-D06D7EBEB0AA}" dt="2022-04-23T21:58:17.512" v="146" actId="20577"/>
        <pc:sldMkLst>
          <pc:docMk/>
          <pc:sldMk cId="1980696065" sldId="273"/>
        </pc:sldMkLst>
        <pc:spChg chg="mod">
          <ac:chgData name="Turner, Phillip Michael" userId="S::pmt190000@utdallas.edu::a57765df-25b1-4a07-9fb0-f52574ef121f" providerId="AD" clId="Web-{AE498384-196A-9D3C-1430-D06D7EBEB0AA}" dt="2022-04-23T21:58:17.512" v="146" actId="20577"/>
          <ac:spMkLst>
            <pc:docMk/>
            <pc:sldMk cId="1980696065" sldId="273"/>
            <ac:spMk id="2" creationId="{BD1E4743-B231-F34D-96CA-F2AC91312A51}"/>
          </ac:spMkLst>
        </pc:spChg>
        <pc:spChg chg="add del mod">
          <ac:chgData name="Turner, Phillip Michael" userId="S::pmt190000@utdallas.edu::a57765df-25b1-4a07-9fb0-f52574ef121f" providerId="AD" clId="Web-{AE498384-196A-9D3C-1430-D06D7EBEB0AA}" dt="2022-04-23T21:58:12.012" v="133" actId="20577"/>
          <ac:spMkLst>
            <pc:docMk/>
            <pc:sldMk cId="1980696065" sldId="273"/>
            <ac:spMk id="3" creationId="{60398C1F-7C12-AF4E-A985-BF98327C651D}"/>
          </ac:spMkLst>
        </pc:spChg>
        <pc:picChg chg="add del mod ord">
          <ac:chgData name="Turner, Phillip Michael" userId="S::pmt190000@utdallas.edu::a57765df-25b1-4a07-9fb0-f52574ef121f" providerId="AD" clId="Web-{AE498384-196A-9D3C-1430-D06D7EBEB0AA}" dt="2022-04-23T21:57:57.026" v="121"/>
          <ac:picMkLst>
            <pc:docMk/>
            <pc:sldMk cId="1980696065" sldId="273"/>
            <ac:picMk id="4" creationId="{7D3EFCBD-6BAB-19E1-98A8-5ED491E1F8E0}"/>
          </ac:picMkLst>
        </pc:picChg>
        <pc:picChg chg="add mod">
          <ac:chgData name="Turner, Phillip Michael" userId="S::pmt190000@utdallas.edu::a57765df-25b1-4a07-9fb0-f52574ef121f" providerId="AD" clId="Web-{AE498384-196A-9D3C-1430-D06D7EBEB0AA}" dt="2022-04-23T21:58:05.933" v="127" actId="1076"/>
          <ac:picMkLst>
            <pc:docMk/>
            <pc:sldMk cId="1980696065" sldId="273"/>
            <ac:picMk id="5" creationId="{F8519924-C132-D563-EC2C-84DB9653A707}"/>
          </ac:picMkLst>
        </pc:picChg>
      </pc:sldChg>
      <pc:sldChg chg="addSp delSp modSp add replId">
        <pc:chgData name="Turner, Phillip Michael" userId="S::pmt190000@utdallas.edu::a57765df-25b1-4a07-9fb0-f52574ef121f" providerId="AD" clId="Web-{AE498384-196A-9D3C-1430-D06D7EBEB0AA}" dt="2022-04-23T22:06:05.478" v="470" actId="1076"/>
        <pc:sldMkLst>
          <pc:docMk/>
          <pc:sldMk cId="3452093653" sldId="274"/>
        </pc:sldMkLst>
        <pc:spChg chg="mod">
          <ac:chgData name="Turner, Phillip Michael" userId="S::pmt190000@utdallas.edu::a57765df-25b1-4a07-9fb0-f52574ef121f" providerId="AD" clId="Web-{AE498384-196A-9D3C-1430-D06D7EBEB0AA}" dt="2022-04-23T22:03:28.046" v="304" actId="20577"/>
          <ac:spMkLst>
            <pc:docMk/>
            <pc:sldMk cId="3452093653" sldId="274"/>
            <ac:spMk id="2" creationId="{BD1E4743-B231-F34D-96CA-F2AC91312A51}"/>
          </ac:spMkLst>
        </pc:spChg>
        <pc:spChg chg="mod">
          <ac:chgData name="Turner, Phillip Michael" userId="S::pmt190000@utdallas.edu::a57765df-25b1-4a07-9fb0-f52574ef121f" providerId="AD" clId="Web-{AE498384-196A-9D3C-1430-D06D7EBEB0AA}" dt="2022-04-23T22:03:56.267" v="364" actId="20577"/>
          <ac:spMkLst>
            <pc:docMk/>
            <pc:sldMk cId="3452093653" sldId="274"/>
            <ac:spMk id="3" creationId="{60398C1F-7C12-AF4E-A985-BF98327C651D}"/>
          </ac:spMkLst>
        </pc:spChg>
        <pc:spChg chg="mod">
          <ac:chgData name="Turner, Phillip Michael" userId="S::pmt190000@utdallas.edu::a57765df-25b1-4a07-9fb0-f52574ef121f" providerId="AD" clId="Web-{AE498384-196A-9D3C-1430-D06D7EBEB0AA}" dt="2022-04-23T22:06:03.024" v="469" actId="14100"/>
          <ac:spMkLst>
            <pc:docMk/>
            <pc:sldMk cId="3452093653" sldId="274"/>
            <ac:spMk id="6" creationId="{3847EBBF-FD8F-1E25-07AC-DC507740EF3D}"/>
          </ac:spMkLst>
        </pc:spChg>
        <pc:picChg chg="add mod">
          <ac:chgData name="Turner, Phillip Michael" userId="S::pmt190000@utdallas.edu::a57765df-25b1-4a07-9fb0-f52574ef121f" providerId="AD" clId="Web-{AE498384-196A-9D3C-1430-D06D7EBEB0AA}" dt="2022-04-23T22:03:41.422" v="307" actId="1076"/>
          <ac:picMkLst>
            <pc:docMk/>
            <pc:sldMk cId="3452093653" sldId="274"/>
            <ac:picMk id="4" creationId="{8C68AEE8-55EA-27AA-E0A8-F56D336A89EF}"/>
          </ac:picMkLst>
        </pc:picChg>
        <pc:picChg chg="add mod">
          <ac:chgData name="Turner, Phillip Michael" userId="S::pmt190000@utdallas.edu::a57765df-25b1-4a07-9fb0-f52574ef121f" providerId="AD" clId="Web-{AE498384-196A-9D3C-1430-D06D7EBEB0AA}" dt="2022-04-23T22:06:05.478" v="470" actId="1076"/>
          <ac:picMkLst>
            <pc:docMk/>
            <pc:sldMk cId="3452093653" sldId="274"/>
            <ac:picMk id="5" creationId="{54E87776-058C-7D6E-4D22-7DC7ED750492}"/>
          </ac:picMkLst>
        </pc:picChg>
        <pc:picChg chg="del">
          <ac:chgData name="Turner, Phillip Michael" userId="S::pmt190000@utdallas.edu::a57765df-25b1-4a07-9fb0-f52574ef121f" providerId="AD" clId="Web-{AE498384-196A-9D3C-1430-D06D7EBEB0AA}" dt="2022-04-23T22:03:38.063" v="305"/>
          <ac:picMkLst>
            <pc:docMk/>
            <pc:sldMk cId="3452093653" sldId="274"/>
            <ac:picMk id="7" creationId="{F22253AB-E8F3-6284-2B96-B022C78CA544}"/>
          </ac:picMkLst>
        </pc:picChg>
      </pc:sldChg>
      <pc:sldChg chg="modSp add replId">
        <pc:chgData name="Turner, Phillip Michael" userId="S::pmt190000@utdallas.edu::a57765df-25b1-4a07-9fb0-f52574ef121f" providerId="AD" clId="Web-{AE498384-196A-9D3C-1430-D06D7EBEB0AA}" dt="2022-04-23T22:11:59.296" v="808" actId="20577"/>
        <pc:sldMkLst>
          <pc:docMk/>
          <pc:sldMk cId="1047536401" sldId="275"/>
        </pc:sldMkLst>
        <pc:spChg chg="mod">
          <ac:chgData name="Turner, Phillip Michael" userId="S::pmt190000@utdallas.edu::a57765df-25b1-4a07-9fb0-f52574ef121f" providerId="AD" clId="Web-{AE498384-196A-9D3C-1430-D06D7EBEB0AA}" dt="2022-04-23T22:11:59.296" v="808" actId="20577"/>
          <ac:spMkLst>
            <pc:docMk/>
            <pc:sldMk cId="1047536401" sldId="275"/>
            <ac:spMk id="2" creationId="{BD1E4743-B231-F34D-96CA-F2AC91312A51}"/>
          </ac:spMkLst>
        </pc:spChg>
      </pc:sldChg>
      <pc:sldChg chg="modSp add replId">
        <pc:chgData name="Turner, Phillip Michael" userId="S::pmt190000@utdallas.edu::a57765df-25b1-4a07-9fb0-f52574ef121f" providerId="AD" clId="Web-{AE498384-196A-9D3C-1430-D06D7EBEB0AA}" dt="2022-04-23T22:12:25.500" v="824" actId="20577"/>
        <pc:sldMkLst>
          <pc:docMk/>
          <pc:sldMk cId="143401458" sldId="276"/>
        </pc:sldMkLst>
        <pc:spChg chg="mod">
          <ac:chgData name="Turner, Phillip Michael" userId="S::pmt190000@utdallas.edu::a57765df-25b1-4a07-9fb0-f52574ef121f" providerId="AD" clId="Web-{AE498384-196A-9D3C-1430-D06D7EBEB0AA}" dt="2022-04-23T22:12:25.500" v="824" actId="20577"/>
          <ac:spMkLst>
            <pc:docMk/>
            <pc:sldMk cId="143401458" sldId="276"/>
            <ac:spMk id="2" creationId="{BD1E4743-B231-F34D-96CA-F2AC91312A51}"/>
          </ac:spMkLst>
        </pc:spChg>
      </pc:sldChg>
      <pc:sldChg chg="modSp add replId">
        <pc:chgData name="Turner, Phillip Michael" userId="S::pmt190000@utdallas.edu::a57765df-25b1-4a07-9fb0-f52574ef121f" providerId="AD" clId="Web-{AE498384-196A-9D3C-1430-D06D7EBEB0AA}" dt="2022-04-23T22:12:40.236" v="839" actId="20577"/>
        <pc:sldMkLst>
          <pc:docMk/>
          <pc:sldMk cId="2204789343" sldId="277"/>
        </pc:sldMkLst>
        <pc:spChg chg="mod">
          <ac:chgData name="Turner, Phillip Michael" userId="S::pmt190000@utdallas.edu::a57765df-25b1-4a07-9fb0-f52574ef121f" providerId="AD" clId="Web-{AE498384-196A-9D3C-1430-D06D7EBEB0AA}" dt="2022-04-23T22:12:40.236" v="839" actId="20577"/>
          <ac:spMkLst>
            <pc:docMk/>
            <pc:sldMk cId="2204789343" sldId="277"/>
            <ac:spMk id="2" creationId="{BD1E4743-B231-F34D-96CA-F2AC91312A51}"/>
          </ac:spMkLst>
        </pc:spChg>
      </pc:sldChg>
      <pc:sldChg chg="modSp add replId">
        <pc:chgData name="Turner, Phillip Michael" userId="S::pmt190000@utdallas.edu::a57765df-25b1-4a07-9fb0-f52574ef121f" providerId="AD" clId="Web-{AE498384-196A-9D3C-1430-D06D7EBEB0AA}" dt="2022-04-23T22:12:56.549" v="843" actId="20577"/>
        <pc:sldMkLst>
          <pc:docMk/>
          <pc:sldMk cId="4201043838" sldId="278"/>
        </pc:sldMkLst>
        <pc:spChg chg="mod">
          <ac:chgData name="Turner, Phillip Michael" userId="S::pmt190000@utdallas.edu::a57765df-25b1-4a07-9fb0-f52574ef121f" providerId="AD" clId="Web-{AE498384-196A-9D3C-1430-D06D7EBEB0AA}" dt="2022-04-23T22:12:56.549" v="843" actId="20577"/>
          <ac:spMkLst>
            <pc:docMk/>
            <pc:sldMk cId="4201043838" sldId="278"/>
            <ac:spMk id="2" creationId="{BD1E4743-B231-F34D-96CA-F2AC91312A51}"/>
          </ac:spMkLst>
        </pc:spChg>
      </pc:sldChg>
      <pc:sldChg chg="add del replId">
        <pc:chgData name="Turner, Phillip Michael" userId="S::pmt190000@utdallas.edu::a57765df-25b1-4a07-9fb0-f52574ef121f" providerId="AD" clId="Web-{AE498384-196A-9D3C-1430-D06D7EBEB0AA}" dt="2022-04-23T22:13:29.473" v="847"/>
        <pc:sldMkLst>
          <pc:docMk/>
          <pc:sldMk cId="594026412" sldId="279"/>
        </pc:sldMkLst>
      </pc:sldChg>
      <pc:sldChg chg="modSp new ord">
        <pc:chgData name="Turner, Phillip Michael" userId="S::pmt190000@utdallas.edu::a57765df-25b1-4a07-9fb0-f52574ef121f" providerId="AD" clId="Web-{AE498384-196A-9D3C-1430-D06D7EBEB0AA}" dt="2022-04-23T22:13:51.771" v="856"/>
        <pc:sldMkLst>
          <pc:docMk/>
          <pc:sldMk cId="3532791620" sldId="279"/>
        </pc:sldMkLst>
        <pc:spChg chg="mod">
          <ac:chgData name="Turner, Phillip Michael" userId="S::pmt190000@utdallas.edu::a57765df-25b1-4a07-9fb0-f52574ef121f" providerId="AD" clId="Web-{AE498384-196A-9D3C-1430-D06D7EBEB0AA}" dt="2022-04-23T22:13:40.895" v="852" actId="20577"/>
          <ac:spMkLst>
            <pc:docMk/>
            <pc:sldMk cId="3532791620" sldId="279"/>
            <ac:spMk id="2" creationId="{8A0C677E-7F20-364F-46F3-2A05F1D288D8}"/>
          </ac:spMkLst>
        </pc:spChg>
        <pc:spChg chg="mod">
          <ac:chgData name="Turner, Phillip Michael" userId="S::pmt190000@utdallas.edu::a57765df-25b1-4a07-9fb0-f52574ef121f" providerId="AD" clId="Web-{AE498384-196A-9D3C-1430-D06D7EBEB0AA}" dt="2022-04-23T22:13:44.349" v="853" actId="20577"/>
          <ac:spMkLst>
            <pc:docMk/>
            <pc:sldMk cId="3532791620" sldId="279"/>
            <ac:spMk id="3" creationId="{970367D2-088B-2ADE-07EA-1225C6CC8A47}"/>
          </ac:spMkLst>
        </pc:spChg>
      </pc:sldChg>
      <pc:sldChg chg="modSp add ord replId">
        <pc:chgData name="Turner, Phillip Michael" userId="S::pmt190000@utdallas.edu::a57765df-25b1-4a07-9fb0-f52574ef121f" providerId="AD" clId="Web-{AE498384-196A-9D3C-1430-D06D7EBEB0AA}" dt="2022-04-23T22:14:00.006" v="863" actId="20577"/>
        <pc:sldMkLst>
          <pc:docMk/>
          <pc:sldMk cId="678572783" sldId="280"/>
        </pc:sldMkLst>
        <pc:spChg chg="mod">
          <ac:chgData name="Turner, Phillip Michael" userId="S::pmt190000@utdallas.edu::a57765df-25b1-4a07-9fb0-f52574ef121f" providerId="AD" clId="Web-{AE498384-196A-9D3C-1430-D06D7EBEB0AA}" dt="2022-04-23T22:13:56.349" v="858" actId="20577"/>
          <ac:spMkLst>
            <pc:docMk/>
            <pc:sldMk cId="678572783" sldId="280"/>
            <ac:spMk id="2" creationId="{8A0C677E-7F20-364F-46F3-2A05F1D288D8}"/>
          </ac:spMkLst>
        </pc:spChg>
        <pc:spChg chg="mod">
          <ac:chgData name="Turner, Phillip Michael" userId="S::pmt190000@utdallas.edu::a57765df-25b1-4a07-9fb0-f52574ef121f" providerId="AD" clId="Web-{AE498384-196A-9D3C-1430-D06D7EBEB0AA}" dt="2022-04-23T22:14:00.006" v="863" actId="20577"/>
          <ac:spMkLst>
            <pc:docMk/>
            <pc:sldMk cId="678572783" sldId="280"/>
            <ac:spMk id="3" creationId="{970367D2-088B-2ADE-07EA-1225C6CC8A47}"/>
          </ac:spMkLst>
        </pc:spChg>
      </pc:sldChg>
      <pc:sldChg chg="modSp add replId">
        <pc:chgData name="Turner, Phillip Michael" userId="S::pmt190000@utdallas.edu::a57765df-25b1-4a07-9fb0-f52574ef121f" providerId="AD" clId="Web-{AE498384-196A-9D3C-1430-D06D7EBEB0AA}" dt="2022-04-23T23:02:07.947" v="1530" actId="20577"/>
        <pc:sldMkLst>
          <pc:docMk/>
          <pc:sldMk cId="238453538" sldId="281"/>
        </pc:sldMkLst>
        <pc:spChg chg="mod">
          <ac:chgData name="Turner, Phillip Michael" userId="S::pmt190000@utdallas.edu::a57765df-25b1-4a07-9fb0-f52574ef121f" providerId="AD" clId="Web-{AE498384-196A-9D3C-1430-D06D7EBEB0AA}" dt="2022-04-23T23:02:07.947" v="1530" actId="20577"/>
          <ac:spMkLst>
            <pc:docMk/>
            <pc:sldMk cId="238453538" sldId="281"/>
            <ac:spMk id="2" creationId="{BD1E4743-B231-F34D-96CA-F2AC91312A51}"/>
          </ac:spMkLst>
        </pc:spChg>
      </pc:sldChg>
    </pc:docChg>
  </pc:docChgLst>
  <pc:docChgLst>
    <pc:chgData name="Shen, Larry Junyi" userId="S::ljs170130@utdallas.edu::b88b498f-bf93-47d2-a5d3-cbd31c1efb3e" providerId="AD" clId="Web-{73F5FEFC-7A49-4C4D-801A-9A0AE8268653}"/>
    <pc:docChg chg="modSld">
      <pc:chgData name="Shen, Larry Junyi" userId="S::ljs170130@utdallas.edu::b88b498f-bf93-47d2-a5d3-cbd31c1efb3e" providerId="AD" clId="Web-{73F5FEFC-7A49-4C4D-801A-9A0AE8268653}" dt="2022-04-25T13:51:53.918" v="15"/>
      <pc:docMkLst>
        <pc:docMk/>
      </pc:docMkLst>
      <pc:sldChg chg="modSp">
        <pc:chgData name="Shen, Larry Junyi" userId="S::ljs170130@utdallas.edu::b88b498f-bf93-47d2-a5d3-cbd31c1efb3e" providerId="AD" clId="Web-{73F5FEFC-7A49-4C4D-801A-9A0AE8268653}" dt="2022-04-25T13:48:33.359" v="7" actId="20577"/>
        <pc:sldMkLst>
          <pc:docMk/>
          <pc:sldMk cId="291026516" sldId="282"/>
        </pc:sldMkLst>
        <pc:spChg chg="mod">
          <ac:chgData name="Shen, Larry Junyi" userId="S::ljs170130@utdallas.edu::b88b498f-bf93-47d2-a5d3-cbd31c1efb3e" providerId="AD" clId="Web-{73F5FEFC-7A49-4C4D-801A-9A0AE8268653}" dt="2022-04-25T13:48:05.435" v="1" actId="20577"/>
          <ac:spMkLst>
            <pc:docMk/>
            <pc:sldMk cId="291026516" sldId="282"/>
            <ac:spMk id="2" creationId="{F9E15F9E-609A-42AA-F230-87006C821698}"/>
          </ac:spMkLst>
        </pc:spChg>
        <pc:spChg chg="mod">
          <ac:chgData name="Shen, Larry Junyi" userId="S::ljs170130@utdallas.edu::b88b498f-bf93-47d2-a5d3-cbd31c1efb3e" providerId="AD" clId="Web-{73F5FEFC-7A49-4C4D-801A-9A0AE8268653}" dt="2022-04-25T13:48:33.359" v="7" actId="20577"/>
          <ac:spMkLst>
            <pc:docMk/>
            <pc:sldMk cId="291026516" sldId="282"/>
            <ac:spMk id="4" creationId="{BF787EE9-A040-D247-D772-162C504710AA}"/>
          </ac:spMkLst>
        </pc:spChg>
      </pc:sldChg>
      <pc:sldChg chg="modNotes">
        <pc:chgData name="Shen, Larry Junyi" userId="S::ljs170130@utdallas.edu::b88b498f-bf93-47d2-a5d3-cbd31c1efb3e" providerId="AD" clId="Web-{73F5FEFC-7A49-4C4D-801A-9A0AE8268653}" dt="2022-04-25T13:51:53.918" v="15"/>
        <pc:sldMkLst>
          <pc:docMk/>
          <pc:sldMk cId="3327976420" sldId="291"/>
        </pc:sldMkLst>
      </pc:sldChg>
    </pc:docChg>
  </pc:docChgLst>
  <pc:docChgLst>
    <pc:chgData name="Nunna, Supriya" userId="S::sxn200021@utdallas.edu::984a8919-10a9-4f14-aac3-91e0962fb3fd" providerId="AD" clId="Web-{8559BCE6-43E7-306B-AA2D-60D62AD3F8FD}"/>
    <pc:docChg chg="modSld">
      <pc:chgData name="Nunna, Supriya" userId="S::sxn200021@utdallas.edu::984a8919-10a9-4f14-aac3-91e0962fb3fd" providerId="AD" clId="Web-{8559BCE6-43E7-306B-AA2D-60D62AD3F8FD}" dt="2022-04-25T15:05:39.816" v="138" actId="20577"/>
      <pc:docMkLst>
        <pc:docMk/>
      </pc:docMkLst>
      <pc:sldChg chg="addSp modSp">
        <pc:chgData name="Nunna, Supriya" userId="S::sxn200021@utdallas.edu::984a8919-10a9-4f14-aac3-91e0962fb3fd" providerId="AD" clId="Web-{8559BCE6-43E7-306B-AA2D-60D62AD3F8FD}" dt="2022-04-25T15:05:39.816" v="138" actId="20577"/>
        <pc:sldMkLst>
          <pc:docMk/>
          <pc:sldMk cId="3327976420" sldId="291"/>
        </pc:sldMkLst>
        <pc:spChg chg="add mod">
          <ac:chgData name="Nunna, Supriya" userId="S::sxn200021@utdallas.edu::984a8919-10a9-4f14-aac3-91e0962fb3fd" providerId="AD" clId="Web-{8559BCE6-43E7-306B-AA2D-60D62AD3F8FD}" dt="2022-04-25T15:05:39.816" v="138" actId="20577"/>
          <ac:spMkLst>
            <pc:docMk/>
            <pc:sldMk cId="3327976420" sldId="291"/>
            <ac:spMk id="3" creationId="{4639667C-9F3A-0618-1861-8FBF2D489344}"/>
          </ac:spMkLst>
        </pc:spChg>
        <pc:spChg chg="mod">
          <ac:chgData name="Nunna, Supriya" userId="S::sxn200021@utdallas.edu::984a8919-10a9-4f14-aac3-91e0962fb3fd" providerId="AD" clId="Web-{8559BCE6-43E7-306B-AA2D-60D62AD3F8FD}" dt="2022-04-25T14:58:01.117" v="2" actId="1076"/>
          <ac:spMkLst>
            <pc:docMk/>
            <pc:sldMk cId="3327976420" sldId="291"/>
            <ac:spMk id="6" creationId="{10B38D97-72F6-15FF-672A-EADA1C5757D4}"/>
          </ac:spMkLst>
        </pc:spChg>
        <pc:spChg chg="mod">
          <ac:chgData name="Nunna, Supriya" userId="S::sxn200021@utdallas.edu::984a8919-10a9-4f14-aac3-91e0962fb3fd" providerId="AD" clId="Web-{8559BCE6-43E7-306B-AA2D-60D62AD3F8FD}" dt="2022-04-25T14:58:08.821" v="4" actId="1076"/>
          <ac:spMkLst>
            <pc:docMk/>
            <pc:sldMk cId="3327976420" sldId="291"/>
            <ac:spMk id="8" creationId="{6998D28F-FE6E-0F65-B3AD-59656E7256E6}"/>
          </ac:spMkLst>
        </pc:spChg>
        <pc:picChg chg="mod">
          <ac:chgData name="Nunna, Supriya" userId="S::sxn200021@utdallas.edu::984a8919-10a9-4f14-aac3-91e0962fb3fd" providerId="AD" clId="Web-{8559BCE6-43E7-306B-AA2D-60D62AD3F8FD}" dt="2022-04-25T14:58:04.821" v="3" actId="1076"/>
          <ac:picMkLst>
            <pc:docMk/>
            <pc:sldMk cId="3327976420" sldId="291"/>
            <ac:picMk id="5" creationId="{27BDC60A-AAC3-2855-CC95-B31146C59FDF}"/>
          </ac:picMkLst>
        </pc:picChg>
        <pc:picChg chg="mod">
          <ac:chgData name="Nunna, Supriya" userId="S::sxn200021@utdallas.edu::984a8919-10a9-4f14-aac3-91e0962fb3fd" providerId="AD" clId="Web-{8559BCE6-43E7-306B-AA2D-60D62AD3F8FD}" dt="2022-04-25T14:58:12.321" v="5" actId="1076"/>
          <ac:picMkLst>
            <pc:docMk/>
            <pc:sldMk cId="3327976420" sldId="291"/>
            <ac:picMk id="9" creationId="{87B2DEC6-12EE-2783-875E-F4766E2C5AB1}"/>
          </ac:picMkLst>
        </pc:picChg>
      </pc:sldChg>
    </pc:docChg>
  </pc:docChgLst>
  <pc:docChgLst>
    <pc:chgData name="Nunna, Supriya" userId="S::sxn200021@utdallas.edu::984a8919-10a9-4f14-aac3-91e0962fb3fd" providerId="AD" clId="Web-{73DC14EC-989F-44CD-D053-2A7EB75C01E2}"/>
    <pc:docChg chg="modSld">
      <pc:chgData name="Nunna, Supriya" userId="S::sxn200021@utdallas.edu::984a8919-10a9-4f14-aac3-91e0962fb3fd" providerId="AD" clId="Web-{73DC14EC-989F-44CD-D053-2A7EB75C01E2}" dt="2022-04-25T00:39:39.325" v="15" actId="1076"/>
      <pc:docMkLst>
        <pc:docMk/>
      </pc:docMkLst>
      <pc:sldChg chg="modSp">
        <pc:chgData name="Nunna, Supriya" userId="S::sxn200021@utdallas.edu::984a8919-10a9-4f14-aac3-91e0962fb3fd" providerId="AD" clId="Web-{73DC14EC-989F-44CD-D053-2A7EB75C01E2}" dt="2022-04-25T00:28:23.448" v="5" actId="20577"/>
        <pc:sldMkLst>
          <pc:docMk/>
          <pc:sldMk cId="143401458" sldId="276"/>
        </pc:sldMkLst>
        <pc:spChg chg="mod">
          <ac:chgData name="Nunna, Supriya" userId="S::sxn200021@utdallas.edu::984a8919-10a9-4f14-aac3-91e0962fb3fd" providerId="AD" clId="Web-{73DC14EC-989F-44CD-D053-2A7EB75C01E2}" dt="2022-04-25T00:28:23.448" v="5" actId="20577"/>
          <ac:spMkLst>
            <pc:docMk/>
            <pc:sldMk cId="143401458" sldId="276"/>
            <ac:spMk id="3" creationId="{60398C1F-7C12-AF4E-A985-BF98327C651D}"/>
          </ac:spMkLst>
        </pc:spChg>
      </pc:sldChg>
      <pc:sldChg chg="addSp modSp">
        <pc:chgData name="Nunna, Supriya" userId="S::sxn200021@utdallas.edu::984a8919-10a9-4f14-aac3-91e0962fb3fd" providerId="AD" clId="Web-{73DC14EC-989F-44CD-D053-2A7EB75C01E2}" dt="2022-04-25T00:39:39.325" v="15" actId="1076"/>
        <pc:sldMkLst>
          <pc:docMk/>
          <pc:sldMk cId="1998312292" sldId="287"/>
        </pc:sldMkLst>
        <pc:picChg chg="add mod">
          <ac:chgData name="Nunna, Supriya" userId="S::sxn200021@utdallas.edu::984a8919-10a9-4f14-aac3-91e0962fb3fd" providerId="AD" clId="Web-{73DC14EC-989F-44CD-D053-2A7EB75C01E2}" dt="2022-04-25T00:39:36.778" v="14" actId="1076"/>
          <ac:picMkLst>
            <pc:docMk/>
            <pc:sldMk cId="1998312292" sldId="287"/>
            <ac:picMk id="3" creationId="{5D969F6B-A1A2-4F19-F114-D687C3606C5C}"/>
          </ac:picMkLst>
        </pc:picChg>
        <pc:picChg chg="mod">
          <ac:chgData name="Nunna, Supriya" userId="S::sxn200021@utdallas.edu::984a8919-10a9-4f14-aac3-91e0962fb3fd" providerId="AD" clId="Web-{73DC14EC-989F-44CD-D053-2A7EB75C01E2}" dt="2022-04-25T00:39:39.325" v="15" actId="1076"/>
          <ac:picMkLst>
            <pc:docMk/>
            <pc:sldMk cId="1998312292" sldId="287"/>
            <ac:picMk id="4" creationId="{8CB83F88-4601-1412-5281-7001C5532F47}"/>
          </ac:picMkLst>
        </pc:picChg>
        <pc:picChg chg="mod">
          <ac:chgData name="Nunna, Supriya" userId="S::sxn200021@utdallas.edu::984a8919-10a9-4f14-aac3-91e0962fb3fd" providerId="AD" clId="Web-{73DC14EC-989F-44CD-D053-2A7EB75C01E2}" dt="2022-04-25T00:39:22.981" v="8" actId="1076"/>
          <ac:picMkLst>
            <pc:docMk/>
            <pc:sldMk cId="1998312292" sldId="287"/>
            <ac:picMk id="8" creationId="{5003BC81-13AE-2382-7676-DC253188BD8E}"/>
          </ac:picMkLst>
        </pc:picChg>
      </pc:sldChg>
    </pc:docChg>
  </pc:docChgLst>
  <pc:docChgLst>
    <pc:chgData name="Nunna, Supriya" userId="S::sxn200021@utdallas.edu::984a8919-10a9-4f14-aac3-91e0962fb3fd" providerId="AD" clId="Web-{1D1E7D9C-2879-D52D-D74B-EDB83AEED976}"/>
    <pc:docChg chg="modSld">
      <pc:chgData name="Nunna, Supriya" userId="S::sxn200021@utdallas.edu::984a8919-10a9-4f14-aac3-91e0962fb3fd" providerId="AD" clId="Web-{1D1E7D9C-2879-D52D-D74B-EDB83AEED976}" dt="2022-04-24T17:03:51.363" v="166" actId="20577"/>
      <pc:docMkLst>
        <pc:docMk/>
      </pc:docMkLst>
      <pc:sldChg chg="addSp modSp">
        <pc:chgData name="Nunna, Supriya" userId="S::sxn200021@utdallas.edu::984a8919-10a9-4f14-aac3-91e0962fb3fd" providerId="AD" clId="Web-{1D1E7D9C-2879-D52D-D74B-EDB83AEED976}" dt="2022-04-24T17:03:51.363" v="166" actId="20577"/>
        <pc:sldMkLst>
          <pc:docMk/>
          <pc:sldMk cId="143401458" sldId="276"/>
        </pc:sldMkLst>
        <pc:spChg chg="mod">
          <ac:chgData name="Nunna, Supriya" userId="S::sxn200021@utdallas.edu::984a8919-10a9-4f14-aac3-91e0962fb3fd" providerId="AD" clId="Web-{1D1E7D9C-2879-D52D-D74B-EDB83AEED976}" dt="2022-04-24T17:03:51.363" v="166" actId="20577"/>
          <ac:spMkLst>
            <pc:docMk/>
            <pc:sldMk cId="143401458" sldId="276"/>
            <ac:spMk id="3" creationId="{60398C1F-7C12-AF4E-A985-BF98327C651D}"/>
          </ac:spMkLst>
        </pc:spChg>
        <pc:picChg chg="add mod">
          <ac:chgData name="Nunna, Supriya" userId="S::sxn200021@utdallas.edu::984a8919-10a9-4f14-aac3-91e0962fb3fd" providerId="AD" clId="Web-{1D1E7D9C-2879-D52D-D74B-EDB83AEED976}" dt="2022-04-24T14:31:00.842" v="153" actId="1076"/>
          <ac:picMkLst>
            <pc:docMk/>
            <pc:sldMk cId="143401458" sldId="276"/>
            <ac:picMk id="4" creationId="{0DF3887A-0F7D-CABC-A950-FEE0C285A7C2}"/>
          </ac:picMkLst>
        </pc:picChg>
        <pc:picChg chg="add mod">
          <ac:chgData name="Nunna, Supriya" userId="S::sxn200021@utdallas.edu::984a8919-10a9-4f14-aac3-91e0962fb3fd" providerId="AD" clId="Web-{1D1E7D9C-2879-D52D-D74B-EDB83AEED976}" dt="2022-04-24T14:31:11.092" v="155" actId="14100"/>
          <ac:picMkLst>
            <pc:docMk/>
            <pc:sldMk cId="143401458" sldId="276"/>
            <ac:picMk id="5" creationId="{A22FD784-57ED-3F30-C2B6-AA4E15F7B189}"/>
          </ac:picMkLst>
        </pc:picChg>
      </pc:sldChg>
    </pc:docChg>
  </pc:docChgLst>
  <pc:docChgLst>
    <pc:chgData name="Gupta, Dhruv Sunit" userId="S::dsg200001@utdallas.edu::5568076f-b7d3-4acb-81eb-546b107de8b0" providerId="AD" clId="Web-{BDD9EBF2-8F92-B6B1-A4F4-CD6D6F33CBEC}"/>
    <pc:docChg chg="addSld modSld">
      <pc:chgData name="Gupta, Dhruv Sunit" userId="S::dsg200001@utdallas.edu::5568076f-b7d3-4acb-81eb-546b107de8b0" providerId="AD" clId="Web-{BDD9EBF2-8F92-B6B1-A4F4-CD6D6F33CBEC}" dt="2022-04-23T19:03:17.287" v="66" actId="1076"/>
      <pc:docMkLst>
        <pc:docMk/>
      </pc:docMkLst>
      <pc:sldChg chg="addSp delSp modSp">
        <pc:chgData name="Gupta, Dhruv Sunit" userId="S::dsg200001@utdallas.edu::5568076f-b7d3-4acb-81eb-546b107de8b0" providerId="AD" clId="Web-{BDD9EBF2-8F92-B6B1-A4F4-CD6D6F33CBEC}" dt="2022-04-23T19:03:17.287" v="66" actId="1076"/>
        <pc:sldMkLst>
          <pc:docMk/>
          <pc:sldMk cId="1331317162" sldId="265"/>
        </pc:sldMkLst>
        <pc:spChg chg="mod">
          <ac:chgData name="Gupta, Dhruv Sunit" userId="S::dsg200001@utdallas.edu::5568076f-b7d3-4acb-81eb-546b107de8b0" providerId="AD" clId="Web-{BDD9EBF2-8F92-B6B1-A4F4-CD6D6F33CBEC}" dt="2022-04-23T18:33:35.016" v="14" actId="20577"/>
          <ac:spMkLst>
            <pc:docMk/>
            <pc:sldMk cId="1331317162" sldId="265"/>
            <ac:spMk id="2" creationId="{BD1E4743-B231-F34D-96CA-F2AC91312A51}"/>
          </ac:spMkLst>
        </pc:spChg>
        <pc:picChg chg="add del mod">
          <ac:chgData name="Gupta, Dhruv Sunit" userId="S::dsg200001@utdallas.edu::5568076f-b7d3-4acb-81eb-546b107de8b0" providerId="AD" clId="Web-{BDD9EBF2-8F92-B6B1-A4F4-CD6D6F33CBEC}" dt="2022-04-23T18:36:00.509" v="18"/>
          <ac:picMkLst>
            <pc:docMk/>
            <pc:sldMk cId="1331317162" sldId="265"/>
            <ac:picMk id="3" creationId="{B401167B-A7B8-8DCD-225A-C824F1BD598F}"/>
          </ac:picMkLst>
        </pc:picChg>
        <pc:picChg chg="del">
          <ac:chgData name="Gupta, Dhruv Sunit" userId="S::dsg200001@utdallas.edu::5568076f-b7d3-4acb-81eb-546b107de8b0" providerId="AD" clId="Web-{BDD9EBF2-8F92-B6B1-A4F4-CD6D6F33CBEC}" dt="2022-04-23T18:18:53.180" v="0"/>
          <ac:picMkLst>
            <pc:docMk/>
            <pc:sldMk cId="1331317162" sldId="265"/>
            <ac:picMk id="4" creationId="{D02C31B4-D7E1-6141-74AB-B09A15E9F43B}"/>
          </ac:picMkLst>
        </pc:picChg>
        <pc:picChg chg="add del mod">
          <ac:chgData name="Gupta, Dhruv Sunit" userId="S::dsg200001@utdallas.edu::5568076f-b7d3-4acb-81eb-546b107de8b0" providerId="AD" clId="Web-{BDD9EBF2-8F92-B6B1-A4F4-CD6D6F33CBEC}" dt="2022-04-23T18:41:33.982" v="28"/>
          <ac:picMkLst>
            <pc:docMk/>
            <pc:sldMk cId="1331317162" sldId="265"/>
            <ac:picMk id="5" creationId="{96621486-6A1C-4224-DC24-565C31E840A8}"/>
          </ac:picMkLst>
        </pc:picChg>
        <pc:picChg chg="add del mod">
          <ac:chgData name="Gupta, Dhruv Sunit" userId="S::dsg200001@utdallas.edu::5568076f-b7d3-4acb-81eb-546b107de8b0" providerId="AD" clId="Web-{BDD9EBF2-8F92-B6B1-A4F4-CD6D6F33CBEC}" dt="2022-04-23T19:02:14.112" v="64"/>
          <ac:picMkLst>
            <pc:docMk/>
            <pc:sldMk cId="1331317162" sldId="265"/>
            <ac:picMk id="6" creationId="{839DE341-BD0E-F755-ACB3-71697894D19F}"/>
          </ac:picMkLst>
        </pc:picChg>
        <pc:picChg chg="add mod ord">
          <ac:chgData name="Gupta, Dhruv Sunit" userId="S::dsg200001@utdallas.edu::5568076f-b7d3-4acb-81eb-546b107de8b0" providerId="AD" clId="Web-{BDD9EBF2-8F92-B6B1-A4F4-CD6D6F33CBEC}" dt="2022-04-23T18:43:14.488" v="41"/>
          <ac:picMkLst>
            <pc:docMk/>
            <pc:sldMk cId="1331317162" sldId="265"/>
            <ac:picMk id="7" creationId="{38032662-0304-C251-5A57-F451CCC57308}"/>
          </ac:picMkLst>
        </pc:picChg>
        <pc:picChg chg="add mod">
          <ac:chgData name="Gupta, Dhruv Sunit" userId="S::dsg200001@utdallas.edu::5568076f-b7d3-4acb-81eb-546b107de8b0" providerId="AD" clId="Web-{BDD9EBF2-8F92-B6B1-A4F4-CD6D6F33CBEC}" dt="2022-04-23T18:45:21.793" v="43" actId="1076"/>
          <ac:picMkLst>
            <pc:docMk/>
            <pc:sldMk cId="1331317162" sldId="265"/>
            <ac:picMk id="8" creationId="{0D56E40C-1216-A117-4F18-7DAE32A9E754}"/>
          </ac:picMkLst>
        </pc:picChg>
        <pc:picChg chg="add mod">
          <ac:chgData name="Gupta, Dhruv Sunit" userId="S::dsg200001@utdallas.edu::5568076f-b7d3-4acb-81eb-546b107de8b0" providerId="AD" clId="Web-{BDD9EBF2-8F92-B6B1-A4F4-CD6D6F33CBEC}" dt="2022-04-23T19:03:17.287" v="66" actId="1076"/>
          <ac:picMkLst>
            <pc:docMk/>
            <pc:sldMk cId="1331317162" sldId="265"/>
            <ac:picMk id="9" creationId="{C5365F24-8CA5-3D2D-07E0-AE07CDC3BA73}"/>
          </ac:picMkLst>
        </pc:picChg>
      </pc:sldChg>
      <pc:sldChg chg="addSp delSp modSp add replId">
        <pc:chgData name="Gupta, Dhruv Sunit" userId="S::dsg200001@utdallas.edu::5568076f-b7d3-4acb-81eb-546b107de8b0" providerId="AD" clId="Web-{BDD9EBF2-8F92-B6B1-A4F4-CD6D6F33CBEC}" dt="2022-04-23T19:01:48.876" v="63" actId="1076"/>
        <pc:sldMkLst>
          <pc:docMk/>
          <pc:sldMk cId="369446257" sldId="272"/>
        </pc:sldMkLst>
        <pc:spChg chg="mod">
          <ac:chgData name="Gupta, Dhruv Sunit" userId="S::dsg200001@utdallas.edu::5568076f-b7d3-4acb-81eb-546b107de8b0" providerId="AD" clId="Web-{BDD9EBF2-8F92-B6B1-A4F4-CD6D6F33CBEC}" dt="2022-04-23T18:45:33.028" v="50" actId="20577"/>
          <ac:spMkLst>
            <pc:docMk/>
            <pc:sldMk cId="369446257" sldId="272"/>
            <ac:spMk id="2" creationId="{BD1E4743-B231-F34D-96CA-F2AC91312A51}"/>
          </ac:spMkLst>
        </pc:spChg>
        <pc:picChg chg="add del mod">
          <ac:chgData name="Gupta, Dhruv Sunit" userId="S::dsg200001@utdallas.edu::5568076f-b7d3-4acb-81eb-546b107de8b0" providerId="AD" clId="Web-{BDD9EBF2-8F92-B6B1-A4F4-CD6D6F33CBEC}" dt="2022-04-23T19:00:25.027" v="59"/>
          <ac:picMkLst>
            <pc:docMk/>
            <pc:sldMk cId="369446257" sldId="272"/>
            <ac:picMk id="3" creationId="{EEE13EBC-91A1-1D67-871C-554DFD21058C}"/>
          </ac:picMkLst>
        </pc:picChg>
        <pc:picChg chg="add del mod">
          <ac:chgData name="Gupta, Dhruv Sunit" userId="S::dsg200001@utdallas.edu::5568076f-b7d3-4acb-81eb-546b107de8b0" providerId="AD" clId="Web-{BDD9EBF2-8F92-B6B1-A4F4-CD6D6F33CBEC}" dt="2022-04-23T19:00:41.778" v="61"/>
          <ac:picMkLst>
            <pc:docMk/>
            <pc:sldMk cId="369446257" sldId="272"/>
            <ac:picMk id="4" creationId="{B32ED3A1-1500-0868-4C97-735742173D5C}"/>
          </ac:picMkLst>
        </pc:picChg>
        <pc:picChg chg="add mod">
          <ac:chgData name="Gupta, Dhruv Sunit" userId="S::dsg200001@utdallas.edu::5568076f-b7d3-4acb-81eb-546b107de8b0" providerId="AD" clId="Web-{BDD9EBF2-8F92-B6B1-A4F4-CD6D6F33CBEC}" dt="2022-04-23T18:54:46.143" v="58" actId="1076"/>
          <ac:picMkLst>
            <pc:docMk/>
            <pc:sldMk cId="369446257" sldId="272"/>
            <ac:picMk id="5" creationId="{8FF1FAE3-227D-F2EA-EEA6-4663EAE957C3}"/>
          </ac:picMkLst>
        </pc:picChg>
        <pc:picChg chg="del">
          <ac:chgData name="Gupta, Dhruv Sunit" userId="S::dsg200001@utdallas.edu::5568076f-b7d3-4acb-81eb-546b107de8b0" providerId="AD" clId="Web-{BDD9EBF2-8F92-B6B1-A4F4-CD6D6F33CBEC}" dt="2022-04-23T18:45:33.653" v="51"/>
          <ac:picMkLst>
            <pc:docMk/>
            <pc:sldMk cId="369446257" sldId="272"/>
            <ac:picMk id="6" creationId="{839DE341-BD0E-F755-ACB3-71697894D19F}"/>
          </ac:picMkLst>
        </pc:picChg>
        <pc:picChg chg="del">
          <ac:chgData name="Gupta, Dhruv Sunit" userId="S::dsg200001@utdallas.edu::5568076f-b7d3-4acb-81eb-546b107de8b0" providerId="AD" clId="Web-{BDD9EBF2-8F92-B6B1-A4F4-CD6D6F33CBEC}" dt="2022-04-23T18:49:59.235" v="53"/>
          <ac:picMkLst>
            <pc:docMk/>
            <pc:sldMk cId="369446257" sldId="272"/>
            <ac:picMk id="7" creationId="{38032662-0304-C251-5A57-F451CCC57308}"/>
          </ac:picMkLst>
        </pc:picChg>
        <pc:picChg chg="del">
          <ac:chgData name="Gupta, Dhruv Sunit" userId="S::dsg200001@utdallas.edu::5568076f-b7d3-4acb-81eb-546b107de8b0" providerId="AD" clId="Web-{BDD9EBF2-8F92-B6B1-A4F4-CD6D6F33CBEC}" dt="2022-04-23T18:49:57.922" v="52"/>
          <ac:picMkLst>
            <pc:docMk/>
            <pc:sldMk cId="369446257" sldId="272"/>
            <ac:picMk id="8" creationId="{0D56E40C-1216-A117-4F18-7DAE32A9E754}"/>
          </ac:picMkLst>
        </pc:picChg>
        <pc:picChg chg="add mod">
          <ac:chgData name="Gupta, Dhruv Sunit" userId="S::dsg200001@utdallas.edu::5568076f-b7d3-4acb-81eb-546b107de8b0" providerId="AD" clId="Web-{BDD9EBF2-8F92-B6B1-A4F4-CD6D6F33CBEC}" dt="2022-04-23T19:00:40.012" v="60"/>
          <ac:picMkLst>
            <pc:docMk/>
            <pc:sldMk cId="369446257" sldId="272"/>
            <ac:picMk id="9" creationId="{DE71B161-3589-C72B-7927-2B41F8653656}"/>
          </ac:picMkLst>
        </pc:picChg>
        <pc:picChg chg="add mod">
          <ac:chgData name="Gupta, Dhruv Sunit" userId="S::dsg200001@utdallas.edu::5568076f-b7d3-4acb-81eb-546b107de8b0" providerId="AD" clId="Web-{BDD9EBF2-8F92-B6B1-A4F4-CD6D6F33CBEC}" dt="2022-04-23T19:01:48.876" v="63" actId="1076"/>
          <ac:picMkLst>
            <pc:docMk/>
            <pc:sldMk cId="369446257" sldId="272"/>
            <ac:picMk id="10" creationId="{A1698D65-7E5D-7D8C-6364-BF9AE8786ED9}"/>
          </ac:picMkLst>
        </pc:picChg>
      </pc:sldChg>
    </pc:docChg>
  </pc:docChgLst>
  <pc:docChgLst>
    <pc:chgData name="Turner, Phillip Michael" userId="S::pmt190000@utdallas.edu::a57765df-25b1-4a07-9fb0-f52574ef121f" providerId="AD" clId="Web-{9A919C38-FBF6-1D90-3CE3-9827F2F91244}"/>
    <pc:docChg chg="addSld modSld">
      <pc:chgData name="Turner, Phillip Michael" userId="S::pmt190000@utdallas.edu::a57765df-25b1-4a07-9fb0-f52574ef121f" providerId="AD" clId="Web-{9A919C38-FBF6-1D90-3CE3-9827F2F91244}" dt="2022-04-23T15:19:30.207" v="866" actId="1076"/>
      <pc:docMkLst>
        <pc:docMk/>
      </pc:docMkLst>
      <pc:sldChg chg="addSp modSp">
        <pc:chgData name="Turner, Phillip Michael" userId="S::pmt190000@utdallas.edu::a57765df-25b1-4a07-9fb0-f52574ef121f" providerId="AD" clId="Web-{9A919C38-FBF6-1D90-3CE3-9827F2F91244}" dt="2022-04-23T14:49:38.760" v="272" actId="20577"/>
        <pc:sldMkLst>
          <pc:docMk/>
          <pc:sldMk cId="2506144058" sldId="257"/>
        </pc:sldMkLst>
        <pc:spChg chg="mod">
          <ac:chgData name="Turner, Phillip Michael" userId="S::pmt190000@utdallas.edu::a57765df-25b1-4a07-9fb0-f52574ef121f" providerId="AD" clId="Web-{9A919C38-FBF6-1D90-3CE3-9827F2F91244}" dt="2022-04-23T14:43:33.126" v="156" actId="20577"/>
          <ac:spMkLst>
            <pc:docMk/>
            <pc:sldMk cId="2506144058" sldId="257"/>
            <ac:spMk id="2" creationId="{BD1E4743-B231-F34D-96CA-F2AC91312A51}"/>
          </ac:spMkLst>
        </pc:spChg>
        <pc:spChg chg="mod">
          <ac:chgData name="Turner, Phillip Michael" userId="S::pmt190000@utdallas.edu::a57765df-25b1-4a07-9fb0-f52574ef121f" providerId="AD" clId="Web-{9A919C38-FBF6-1D90-3CE3-9827F2F91244}" dt="2022-04-23T14:49:38.760" v="272" actId="20577"/>
          <ac:spMkLst>
            <pc:docMk/>
            <pc:sldMk cId="2506144058" sldId="257"/>
            <ac:spMk id="3" creationId="{60398C1F-7C12-AF4E-A985-BF98327C651D}"/>
          </ac:spMkLst>
        </pc:spChg>
        <pc:picChg chg="add mod">
          <ac:chgData name="Turner, Phillip Michael" userId="S::pmt190000@utdallas.edu::a57765df-25b1-4a07-9fb0-f52574ef121f" providerId="AD" clId="Web-{9A919C38-FBF6-1D90-3CE3-9827F2F91244}" dt="2022-04-23T14:46:45.358" v="218" actId="1076"/>
          <ac:picMkLst>
            <pc:docMk/>
            <pc:sldMk cId="2506144058" sldId="257"/>
            <ac:picMk id="4" creationId="{A5560EEF-A9DC-9BCA-6D19-B37B4C308E48}"/>
          </ac:picMkLst>
        </pc:picChg>
      </pc:sldChg>
      <pc:sldChg chg="addSp delSp modSp">
        <pc:chgData name="Turner, Phillip Michael" userId="S::pmt190000@utdallas.edu::a57765df-25b1-4a07-9fb0-f52574ef121f" providerId="AD" clId="Web-{9A919C38-FBF6-1D90-3CE3-9827F2F91244}" dt="2022-04-23T15:03:05.877" v="501" actId="14100"/>
        <pc:sldMkLst>
          <pc:docMk/>
          <pc:sldMk cId="2122307295" sldId="258"/>
        </pc:sldMkLst>
        <pc:spChg chg="mod">
          <ac:chgData name="Turner, Phillip Michael" userId="S::pmt190000@utdallas.edu::a57765df-25b1-4a07-9fb0-f52574ef121f" providerId="AD" clId="Web-{9A919C38-FBF6-1D90-3CE3-9827F2F91244}" dt="2022-04-23T14:55:40.223" v="433" actId="20577"/>
          <ac:spMkLst>
            <pc:docMk/>
            <pc:sldMk cId="2122307295" sldId="258"/>
            <ac:spMk id="2" creationId="{BD1E4743-B231-F34D-96CA-F2AC91312A51}"/>
          </ac:spMkLst>
        </pc:spChg>
        <pc:spChg chg="mod">
          <ac:chgData name="Turner, Phillip Michael" userId="S::pmt190000@utdallas.edu::a57765df-25b1-4a07-9fb0-f52574ef121f" providerId="AD" clId="Web-{9A919C38-FBF6-1D90-3CE3-9827F2F91244}" dt="2022-04-23T15:01:32.199" v="486" actId="14100"/>
          <ac:spMkLst>
            <pc:docMk/>
            <pc:sldMk cId="2122307295" sldId="258"/>
            <ac:spMk id="3" creationId="{60398C1F-7C12-AF4E-A985-BF98327C651D}"/>
          </ac:spMkLst>
        </pc:spChg>
        <pc:spChg chg="add mod">
          <ac:chgData name="Turner, Phillip Michael" userId="S::pmt190000@utdallas.edu::a57765df-25b1-4a07-9fb0-f52574ef121f" providerId="AD" clId="Web-{9A919C38-FBF6-1D90-3CE3-9827F2F91244}" dt="2022-04-23T15:02:11.374" v="495" actId="20577"/>
          <ac:spMkLst>
            <pc:docMk/>
            <pc:sldMk cId="2122307295" sldId="258"/>
            <ac:spMk id="6" creationId="{0C59FA82-24D9-7698-3D52-22183009A604}"/>
          </ac:spMkLst>
        </pc:spChg>
        <pc:picChg chg="add del mod modCrop">
          <ac:chgData name="Turner, Phillip Michael" userId="S::pmt190000@utdallas.edu::a57765df-25b1-4a07-9fb0-f52574ef121f" providerId="AD" clId="Web-{9A919C38-FBF6-1D90-3CE3-9827F2F91244}" dt="2022-04-23T15:01:04.448" v="481"/>
          <ac:picMkLst>
            <pc:docMk/>
            <pc:sldMk cId="2122307295" sldId="258"/>
            <ac:picMk id="4" creationId="{BF2E324C-E927-9289-FDB1-F7F1952955A7}"/>
          </ac:picMkLst>
        </pc:picChg>
        <pc:picChg chg="add mod">
          <ac:chgData name="Turner, Phillip Michael" userId="S::pmt190000@utdallas.edu::a57765df-25b1-4a07-9fb0-f52574ef121f" providerId="AD" clId="Web-{9A919C38-FBF6-1D90-3CE3-9827F2F91244}" dt="2022-04-23T15:02:49.298" v="496" actId="1076"/>
          <ac:picMkLst>
            <pc:docMk/>
            <pc:sldMk cId="2122307295" sldId="258"/>
            <ac:picMk id="7" creationId="{18B3D061-52AD-09E7-3802-AB0932FFBC31}"/>
          </ac:picMkLst>
        </pc:picChg>
        <pc:picChg chg="add mod">
          <ac:chgData name="Turner, Phillip Michael" userId="S::pmt190000@utdallas.edu::a57765df-25b1-4a07-9fb0-f52574ef121f" providerId="AD" clId="Web-{9A919C38-FBF6-1D90-3CE3-9827F2F91244}" dt="2022-04-23T15:03:05.877" v="501" actId="14100"/>
          <ac:picMkLst>
            <pc:docMk/>
            <pc:sldMk cId="2122307295" sldId="258"/>
            <ac:picMk id="8" creationId="{D43B674E-EEC2-0EB5-0B1A-101C1E71CE54}"/>
          </ac:picMkLst>
        </pc:picChg>
      </pc:sldChg>
      <pc:sldChg chg="addSp delSp modSp">
        <pc:chgData name="Turner, Phillip Michael" userId="S::pmt190000@utdallas.edu::a57765df-25b1-4a07-9fb0-f52574ef121f" providerId="AD" clId="Web-{9A919C38-FBF6-1D90-3CE3-9827F2F91244}" dt="2022-04-23T15:11:37.848" v="683" actId="20577"/>
        <pc:sldMkLst>
          <pc:docMk/>
          <pc:sldMk cId="4063484054" sldId="259"/>
        </pc:sldMkLst>
        <pc:spChg chg="mod">
          <ac:chgData name="Turner, Phillip Michael" userId="S::pmt190000@utdallas.edu::a57765df-25b1-4a07-9fb0-f52574ef121f" providerId="AD" clId="Web-{9A919C38-FBF6-1D90-3CE3-9827F2F91244}" dt="2022-04-23T15:07:47.661" v="516" actId="20577"/>
          <ac:spMkLst>
            <pc:docMk/>
            <pc:sldMk cId="4063484054" sldId="259"/>
            <ac:spMk id="2" creationId="{BD1E4743-B231-F34D-96CA-F2AC91312A51}"/>
          </ac:spMkLst>
        </pc:spChg>
        <pc:spChg chg="add del mod">
          <ac:chgData name="Turner, Phillip Michael" userId="S::pmt190000@utdallas.edu::a57765df-25b1-4a07-9fb0-f52574ef121f" providerId="AD" clId="Web-{9A919C38-FBF6-1D90-3CE3-9827F2F91244}" dt="2022-04-23T15:11:37.848" v="683" actId="20577"/>
          <ac:spMkLst>
            <pc:docMk/>
            <pc:sldMk cId="4063484054" sldId="259"/>
            <ac:spMk id="3" creationId="{60398C1F-7C12-AF4E-A985-BF98327C651D}"/>
          </ac:spMkLst>
        </pc:spChg>
        <pc:picChg chg="add del mod ord">
          <ac:chgData name="Turner, Phillip Michael" userId="S::pmt190000@utdallas.edu::a57765df-25b1-4a07-9fb0-f52574ef121f" providerId="AD" clId="Web-{9A919C38-FBF6-1D90-3CE3-9827F2F91244}" dt="2022-04-23T15:08:02.553" v="519"/>
          <ac:picMkLst>
            <pc:docMk/>
            <pc:sldMk cId="4063484054" sldId="259"/>
            <ac:picMk id="4" creationId="{D2136987-6D12-91A3-A128-FE1B0E4DBD0E}"/>
          </ac:picMkLst>
        </pc:picChg>
        <pc:picChg chg="add mod">
          <ac:chgData name="Turner, Phillip Michael" userId="S::pmt190000@utdallas.edu::a57765df-25b1-4a07-9fb0-f52574ef121f" providerId="AD" clId="Web-{9A919C38-FBF6-1D90-3CE3-9827F2F91244}" dt="2022-04-23T15:11:32.864" v="682" actId="1076"/>
          <ac:picMkLst>
            <pc:docMk/>
            <pc:sldMk cId="4063484054" sldId="259"/>
            <ac:picMk id="5" creationId="{2C16D401-0217-600F-57E8-4456890A2631}"/>
          </ac:picMkLst>
        </pc:picChg>
        <pc:picChg chg="add mod">
          <ac:chgData name="Turner, Phillip Michael" userId="S::pmt190000@utdallas.edu::a57765df-25b1-4a07-9fb0-f52574ef121f" providerId="AD" clId="Web-{9A919C38-FBF6-1D90-3CE3-9827F2F91244}" dt="2022-04-23T15:11:24.426" v="680" actId="1076"/>
          <ac:picMkLst>
            <pc:docMk/>
            <pc:sldMk cId="4063484054" sldId="259"/>
            <ac:picMk id="6" creationId="{5D25950D-4697-183B-A98C-C37AC8114366}"/>
          </ac:picMkLst>
        </pc:picChg>
        <pc:picChg chg="add mod">
          <ac:chgData name="Turner, Phillip Michael" userId="S::pmt190000@utdallas.edu::a57765df-25b1-4a07-9fb0-f52574ef121f" providerId="AD" clId="Web-{9A919C38-FBF6-1D90-3CE3-9827F2F91244}" dt="2022-04-23T15:11:26.426" v="681" actId="1076"/>
          <ac:picMkLst>
            <pc:docMk/>
            <pc:sldMk cId="4063484054" sldId="259"/>
            <ac:picMk id="7" creationId="{70CD312A-B202-2FF7-9231-4D82503B50BB}"/>
          </ac:picMkLst>
        </pc:picChg>
        <pc:picChg chg="add mod">
          <ac:chgData name="Turner, Phillip Michael" userId="S::pmt190000@utdallas.edu::a57765df-25b1-4a07-9fb0-f52574ef121f" providerId="AD" clId="Web-{9A919C38-FBF6-1D90-3CE3-9827F2F91244}" dt="2022-04-23T15:09:54.654" v="562" actId="1076"/>
          <ac:picMkLst>
            <pc:docMk/>
            <pc:sldMk cId="4063484054" sldId="259"/>
            <ac:picMk id="8" creationId="{EC1F3B5E-8083-B4EA-52DF-1E316CA57AE3}"/>
          </ac:picMkLst>
        </pc:picChg>
      </pc:sldChg>
      <pc:sldChg chg="addSp delSp modSp add replId">
        <pc:chgData name="Turner, Phillip Michael" userId="S::pmt190000@utdallas.edu::a57765df-25b1-4a07-9fb0-f52574ef121f" providerId="AD" clId="Web-{9A919C38-FBF6-1D90-3CE3-9827F2F91244}" dt="2022-04-23T15:18:32.766" v="851" actId="20577"/>
        <pc:sldMkLst>
          <pc:docMk/>
          <pc:sldMk cId="933629358" sldId="266"/>
        </pc:sldMkLst>
        <pc:spChg chg="mod">
          <ac:chgData name="Turner, Phillip Michael" userId="S::pmt190000@utdallas.edu::a57765df-25b1-4a07-9fb0-f52574ef121f" providerId="AD" clId="Web-{9A919C38-FBF6-1D90-3CE3-9827F2F91244}" dt="2022-04-23T15:17:52.545" v="845" actId="20577"/>
          <ac:spMkLst>
            <pc:docMk/>
            <pc:sldMk cId="933629358" sldId="266"/>
            <ac:spMk id="3" creationId="{60398C1F-7C12-AF4E-A985-BF98327C651D}"/>
          </ac:spMkLst>
        </pc:spChg>
        <pc:spChg chg="add mod">
          <ac:chgData name="Turner, Phillip Michael" userId="S::pmt190000@utdallas.edu::a57765df-25b1-4a07-9fb0-f52574ef121f" providerId="AD" clId="Web-{9A919C38-FBF6-1D90-3CE3-9827F2F91244}" dt="2022-04-23T15:18:32.766" v="851" actId="20577"/>
          <ac:spMkLst>
            <pc:docMk/>
            <pc:sldMk cId="933629358" sldId="266"/>
            <ac:spMk id="6" creationId="{3847EBBF-FD8F-1E25-07AC-DC507740EF3D}"/>
          </ac:spMkLst>
        </pc:spChg>
        <pc:picChg chg="add del mod">
          <ac:chgData name="Turner, Phillip Michael" userId="S::pmt190000@utdallas.edu::a57765df-25b1-4a07-9fb0-f52574ef121f" providerId="AD" clId="Web-{9A919C38-FBF6-1D90-3CE3-9827F2F91244}" dt="2022-04-23T15:17:30.590" v="839"/>
          <ac:picMkLst>
            <pc:docMk/>
            <pc:sldMk cId="933629358" sldId="266"/>
            <ac:picMk id="4" creationId="{A4634B77-E549-7205-A025-A90CAFB6E827}"/>
          </ac:picMkLst>
        </pc:picChg>
        <pc:picChg chg="add mod">
          <ac:chgData name="Turner, Phillip Michael" userId="S::pmt190000@utdallas.edu::a57765df-25b1-4a07-9fb0-f52574ef121f" providerId="AD" clId="Web-{9A919C38-FBF6-1D90-3CE3-9827F2F91244}" dt="2022-04-23T15:17:57.514" v="847" actId="1076"/>
          <ac:picMkLst>
            <pc:docMk/>
            <pc:sldMk cId="933629358" sldId="266"/>
            <ac:picMk id="7" creationId="{F22253AB-E8F3-6284-2B96-B022C78CA544}"/>
          </ac:picMkLst>
        </pc:picChg>
      </pc:sldChg>
      <pc:sldChg chg="modSp add replId">
        <pc:chgData name="Turner, Phillip Michael" userId="S::pmt190000@utdallas.edu::a57765df-25b1-4a07-9fb0-f52574ef121f" providerId="AD" clId="Web-{9A919C38-FBF6-1D90-3CE3-9827F2F91244}" dt="2022-04-23T15:12:30.164" v="693" actId="20577"/>
        <pc:sldMkLst>
          <pc:docMk/>
          <pc:sldMk cId="2802702852" sldId="267"/>
        </pc:sldMkLst>
        <pc:spChg chg="mod">
          <ac:chgData name="Turner, Phillip Michael" userId="S::pmt190000@utdallas.edu::a57765df-25b1-4a07-9fb0-f52574ef121f" providerId="AD" clId="Web-{9A919C38-FBF6-1D90-3CE3-9827F2F91244}" dt="2022-04-23T15:12:30.164" v="693" actId="20577"/>
          <ac:spMkLst>
            <pc:docMk/>
            <pc:sldMk cId="2802702852" sldId="267"/>
            <ac:spMk id="2" creationId="{BD1E4743-B231-F34D-96CA-F2AC91312A51}"/>
          </ac:spMkLst>
        </pc:spChg>
      </pc:sldChg>
      <pc:sldChg chg="addSp delSp modSp add replId">
        <pc:chgData name="Turner, Phillip Michael" userId="S::pmt190000@utdallas.edu::a57765df-25b1-4a07-9fb0-f52574ef121f" providerId="AD" clId="Web-{9A919C38-FBF6-1D90-3CE3-9827F2F91244}" dt="2022-04-23T15:19:30.207" v="866" actId="1076"/>
        <pc:sldMkLst>
          <pc:docMk/>
          <pc:sldMk cId="3733165864" sldId="268"/>
        </pc:sldMkLst>
        <pc:spChg chg="mod">
          <ac:chgData name="Turner, Phillip Michael" userId="S::pmt190000@utdallas.edu::a57765df-25b1-4a07-9fb0-f52574ef121f" providerId="AD" clId="Web-{9A919C38-FBF6-1D90-3CE3-9827F2F91244}" dt="2022-04-23T15:16:31.289" v="800" actId="20577"/>
          <ac:spMkLst>
            <pc:docMk/>
            <pc:sldMk cId="3733165864" sldId="268"/>
            <ac:spMk id="2" creationId="{BD1E4743-B231-F34D-96CA-F2AC91312A51}"/>
          </ac:spMkLst>
        </pc:spChg>
        <pc:spChg chg="mod">
          <ac:chgData name="Turner, Phillip Michael" userId="S::pmt190000@utdallas.edu::a57765df-25b1-4a07-9fb0-f52574ef121f" providerId="AD" clId="Web-{9A919C38-FBF6-1D90-3CE3-9827F2F91244}" dt="2022-04-23T15:17:29.371" v="838" actId="20577"/>
          <ac:spMkLst>
            <pc:docMk/>
            <pc:sldMk cId="3733165864" sldId="268"/>
            <ac:spMk id="3" creationId="{60398C1F-7C12-AF4E-A985-BF98327C651D}"/>
          </ac:spMkLst>
        </pc:spChg>
        <pc:spChg chg="add mod">
          <ac:chgData name="Turner, Phillip Michael" userId="S::pmt190000@utdallas.edu::a57765df-25b1-4a07-9fb0-f52574ef121f" providerId="AD" clId="Web-{9A919C38-FBF6-1D90-3CE3-9827F2F91244}" dt="2022-04-23T15:19:03.002" v="859" actId="14100"/>
          <ac:spMkLst>
            <pc:docMk/>
            <pc:sldMk cId="3733165864" sldId="268"/>
            <ac:spMk id="11" creationId="{C83AA02D-1A9C-D56F-09B0-30B35E778BDE}"/>
          </ac:spMkLst>
        </pc:spChg>
        <pc:spChg chg="add del">
          <ac:chgData name="Turner, Phillip Michael" userId="S::pmt190000@utdallas.edu::a57765df-25b1-4a07-9fb0-f52574ef121f" providerId="AD" clId="Web-{9A919C38-FBF6-1D90-3CE3-9827F2F91244}" dt="2022-04-23T15:19:06.800" v="861"/>
          <ac:spMkLst>
            <pc:docMk/>
            <pc:sldMk cId="3733165864" sldId="268"/>
            <ac:spMk id="13" creationId="{2C61D31B-020A-DE39-3F31-C9E2E643D5CC}"/>
          </ac:spMkLst>
        </pc:spChg>
        <pc:picChg chg="add mod">
          <ac:chgData name="Turner, Phillip Michael" userId="S::pmt190000@utdallas.edu::a57765df-25b1-4a07-9fb0-f52574ef121f" providerId="AD" clId="Web-{9A919C38-FBF6-1D90-3CE3-9827F2F91244}" dt="2022-04-23T15:19:00.065" v="858" actId="1076"/>
          <ac:picMkLst>
            <pc:docMk/>
            <pc:sldMk cId="3733165864" sldId="268"/>
            <ac:picMk id="4" creationId="{A4CC19C1-A7F7-B007-BBD7-3CCD8FCB376E}"/>
          </ac:picMkLst>
        </pc:picChg>
        <pc:picChg chg="del">
          <ac:chgData name="Turner, Phillip Michael" userId="S::pmt190000@utdallas.edu::a57765df-25b1-4a07-9fb0-f52574ef121f" providerId="AD" clId="Web-{9A919C38-FBF6-1D90-3CE3-9827F2F91244}" dt="2022-04-23T15:16:55.541" v="804"/>
          <ac:picMkLst>
            <pc:docMk/>
            <pc:sldMk cId="3733165864" sldId="268"/>
            <ac:picMk id="5" creationId="{2C16D401-0217-600F-57E8-4456890A2631}"/>
          </ac:picMkLst>
        </pc:picChg>
        <pc:picChg chg="del">
          <ac:chgData name="Turner, Phillip Michael" userId="S::pmt190000@utdallas.edu::a57765df-25b1-4a07-9fb0-f52574ef121f" providerId="AD" clId="Web-{9A919C38-FBF6-1D90-3CE3-9827F2F91244}" dt="2022-04-23T15:16:55.541" v="803"/>
          <ac:picMkLst>
            <pc:docMk/>
            <pc:sldMk cId="3733165864" sldId="268"/>
            <ac:picMk id="6" creationId="{5D25950D-4697-183B-A98C-C37AC8114366}"/>
          </ac:picMkLst>
        </pc:picChg>
        <pc:picChg chg="del">
          <ac:chgData name="Turner, Phillip Michael" userId="S::pmt190000@utdallas.edu::a57765df-25b1-4a07-9fb0-f52574ef121f" providerId="AD" clId="Web-{9A919C38-FBF6-1D90-3CE3-9827F2F91244}" dt="2022-04-23T15:16:55.541" v="802"/>
          <ac:picMkLst>
            <pc:docMk/>
            <pc:sldMk cId="3733165864" sldId="268"/>
            <ac:picMk id="7" creationId="{70CD312A-B202-2FF7-9231-4D82503B50BB}"/>
          </ac:picMkLst>
        </pc:picChg>
        <pc:picChg chg="del">
          <ac:chgData name="Turner, Phillip Michael" userId="S::pmt190000@utdallas.edu::a57765df-25b1-4a07-9fb0-f52574ef121f" providerId="AD" clId="Web-{9A919C38-FBF6-1D90-3CE3-9827F2F91244}" dt="2022-04-23T15:16:55.541" v="801"/>
          <ac:picMkLst>
            <pc:docMk/>
            <pc:sldMk cId="3733165864" sldId="268"/>
            <ac:picMk id="8" creationId="{EC1F3B5E-8083-B4EA-52DF-1E316CA57AE3}"/>
          </ac:picMkLst>
        </pc:picChg>
        <pc:picChg chg="add mod modCrop">
          <ac:chgData name="Turner, Phillip Michael" userId="S::pmt190000@utdallas.edu::a57765df-25b1-4a07-9fb0-f52574ef121f" providerId="AD" clId="Web-{9A919C38-FBF6-1D90-3CE3-9827F2F91244}" dt="2022-04-23T15:19:30.207" v="866" actId="1076"/>
          <ac:picMkLst>
            <pc:docMk/>
            <pc:sldMk cId="3733165864" sldId="268"/>
            <ac:picMk id="15" creationId="{90C6996C-A66C-E791-0037-9D299EF52BCE}"/>
          </ac:picMkLst>
        </pc:picChg>
      </pc:sldChg>
    </pc:docChg>
  </pc:docChgLst>
  <pc:docChgLst>
    <pc:chgData name="Tiwari, Roshan Kumar" userId="S::rkt200000@utdallas.edu::fb0cb433-cae0-422b-86b0-73b39705504c" providerId="AD" clId="Web-{0848DE96-B6F8-40D0-B448-CD2ED7E98B05}"/>
    <pc:docChg chg="delSld modSld">
      <pc:chgData name="Tiwari, Roshan Kumar" userId="S::rkt200000@utdallas.edu::fb0cb433-cae0-422b-86b0-73b39705504c" providerId="AD" clId="Web-{0848DE96-B6F8-40D0-B448-CD2ED7E98B05}" dt="2022-04-25T04:34:59.338" v="248" actId="20577"/>
      <pc:docMkLst>
        <pc:docMk/>
      </pc:docMkLst>
      <pc:sldChg chg="addSp modSp">
        <pc:chgData name="Tiwari, Roshan Kumar" userId="S::rkt200000@utdallas.edu::fb0cb433-cae0-422b-86b0-73b39705504c" providerId="AD" clId="Web-{0848DE96-B6F8-40D0-B448-CD2ED7E98B05}" dt="2022-04-25T04:27:42.386" v="220" actId="14100"/>
        <pc:sldMkLst>
          <pc:docMk/>
          <pc:sldMk cId="3288492914" sldId="262"/>
        </pc:sldMkLst>
        <pc:spChg chg="mod">
          <ac:chgData name="Tiwari, Roshan Kumar" userId="S::rkt200000@utdallas.edu::fb0cb433-cae0-422b-86b0-73b39705504c" providerId="AD" clId="Web-{0848DE96-B6F8-40D0-B448-CD2ED7E98B05}" dt="2022-04-25T04:26:26.554" v="170" actId="14100"/>
          <ac:spMkLst>
            <pc:docMk/>
            <pc:sldMk cId="3288492914" sldId="262"/>
            <ac:spMk id="3" creationId="{60398C1F-7C12-AF4E-A985-BF98327C651D}"/>
          </ac:spMkLst>
        </pc:spChg>
        <pc:spChg chg="add">
          <ac:chgData name="Tiwari, Roshan Kumar" userId="S::rkt200000@utdallas.edu::fb0cb433-cae0-422b-86b0-73b39705504c" providerId="AD" clId="Web-{0848DE96-B6F8-40D0-B448-CD2ED7E98B05}" dt="2022-04-25T04:26:03.849" v="151"/>
          <ac:spMkLst>
            <pc:docMk/>
            <pc:sldMk cId="3288492914" sldId="262"/>
            <ac:spMk id="5" creationId="{EEEED88A-2496-1903-FB57-1646D3825DD4}"/>
          </ac:spMkLst>
        </pc:spChg>
        <pc:spChg chg="add mod">
          <ac:chgData name="Tiwari, Roshan Kumar" userId="S::rkt200000@utdallas.edu::fb0cb433-cae0-422b-86b0-73b39705504c" providerId="AD" clId="Web-{0848DE96-B6F8-40D0-B448-CD2ED7E98B05}" dt="2022-04-25T04:27:42.386" v="220" actId="14100"/>
          <ac:spMkLst>
            <pc:docMk/>
            <pc:sldMk cId="3288492914" sldId="262"/>
            <ac:spMk id="7" creationId="{1E36A422-E536-EAAD-499E-7A934366FA0F}"/>
          </ac:spMkLst>
        </pc:spChg>
        <pc:graphicFrameChg chg="mod modGraphic">
          <ac:chgData name="Tiwari, Roshan Kumar" userId="S::rkt200000@utdallas.edu::fb0cb433-cae0-422b-86b0-73b39705504c" providerId="AD" clId="Web-{0848DE96-B6F8-40D0-B448-CD2ED7E98B05}" dt="2022-04-25T04:25:40.801" v="150"/>
          <ac:graphicFrameMkLst>
            <pc:docMk/>
            <pc:sldMk cId="3288492914" sldId="262"/>
            <ac:graphicFrameMk id="4" creationId="{50A848B9-8231-B98F-E216-04F8A51AAF7B}"/>
          </ac:graphicFrameMkLst>
        </pc:graphicFrameChg>
      </pc:sldChg>
      <pc:sldChg chg="del">
        <pc:chgData name="Tiwari, Roshan Kumar" userId="S::rkt200000@utdallas.edu::fb0cb433-cae0-422b-86b0-73b39705504c" providerId="AD" clId="Web-{0848DE96-B6F8-40D0-B448-CD2ED7E98B05}" dt="2022-04-25T04:23:55.654" v="92"/>
        <pc:sldMkLst>
          <pc:docMk/>
          <pc:sldMk cId="4201043838" sldId="278"/>
        </pc:sldMkLst>
      </pc:sldChg>
      <pc:sldChg chg="modSp">
        <pc:chgData name="Tiwari, Roshan Kumar" userId="S::rkt200000@utdallas.edu::fb0cb433-cae0-422b-86b0-73b39705504c" providerId="AD" clId="Web-{0848DE96-B6F8-40D0-B448-CD2ED7E98B05}" dt="2022-04-25T04:28:27.889" v="239" actId="20577"/>
        <pc:sldMkLst>
          <pc:docMk/>
          <pc:sldMk cId="373276737" sldId="285"/>
        </pc:sldMkLst>
        <pc:spChg chg="mod">
          <ac:chgData name="Tiwari, Roshan Kumar" userId="S::rkt200000@utdallas.edu::fb0cb433-cae0-422b-86b0-73b39705504c" providerId="AD" clId="Web-{0848DE96-B6F8-40D0-B448-CD2ED7E98B05}" dt="2022-04-25T04:28:27.889" v="239" actId="20577"/>
          <ac:spMkLst>
            <pc:docMk/>
            <pc:sldMk cId="373276737" sldId="285"/>
            <ac:spMk id="3" creationId="{60398C1F-7C12-AF4E-A985-BF98327C651D}"/>
          </ac:spMkLst>
        </pc:spChg>
      </pc:sldChg>
      <pc:sldChg chg="modSp">
        <pc:chgData name="Tiwari, Roshan Kumar" userId="S::rkt200000@utdallas.edu::fb0cb433-cae0-422b-86b0-73b39705504c" providerId="AD" clId="Web-{0848DE96-B6F8-40D0-B448-CD2ED7E98B05}" dt="2022-04-25T04:34:59.338" v="248" actId="20577"/>
        <pc:sldMkLst>
          <pc:docMk/>
          <pc:sldMk cId="3375884596" sldId="289"/>
        </pc:sldMkLst>
        <pc:spChg chg="mod">
          <ac:chgData name="Tiwari, Roshan Kumar" userId="S::rkt200000@utdallas.edu::fb0cb433-cae0-422b-86b0-73b39705504c" providerId="AD" clId="Web-{0848DE96-B6F8-40D0-B448-CD2ED7E98B05}" dt="2022-04-25T04:34:59.338" v="248" actId="20577"/>
          <ac:spMkLst>
            <pc:docMk/>
            <pc:sldMk cId="3375884596" sldId="289"/>
            <ac:spMk id="3" creationId="{60398C1F-7C12-AF4E-A985-BF98327C651D}"/>
          </ac:spMkLst>
        </pc:spChg>
      </pc:sldChg>
    </pc:docChg>
  </pc:docChgLst>
  <pc:docChgLst>
    <pc:chgData name="Turner, Phillip Michael" userId="S::pmt190000@utdallas.edu::a57765df-25b1-4a07-9fb0-f52574ef121f" providerId="AD" clId="Web-{5DC5FA0D-CFE0-AB87-0677-D9F25CF340FE}"/>
    <pc:docChg chg="modSld">
      <pc:chgData name="Turner, Phillip Michael" userId="S::pmt190000@utdallas.edu::a57765df-25b1-4a07-9fb0-f52574ef121f" providerId="AD" clId="Web-{5DC5FA0D-CFE0-AB87-0677-D9F25CF340FE}" dt="2022-04-25T13:12:50.485" v="137" actId="1076"/>
      <pc:docMkLst>
        <pc:docMk/>
      </pc:docMkLst>
      <pc:sldChg chg="modSp">
        <pc:chgData name="Turner, Phillip Michael" userId="S::pmt190000@utdallas.edu::a57765df-25b1-4a07-9fb0-f52574ef121f" providerId="AD" clId="Web-{5DC5FA0D-CFE0-AB87-0677-D9F25CF340FE}" dt="2022-04-25T13:09:28.557" v="111" actId="20577"/>
        <pc:sldMkLst>
          <pc:docMk/>
          <pc:sldMk cId="3288492914" sldId="262"/>
        </pc:sldMkLst>
        <pc:spChg chg="mod">
          <ac:chgData name="Turner, Phillip Michael" userId="S::pmt190000@utdallas.edu::a57765df-25b1-4a07-9fb0-f52574ef121f" providerId="AD" clId="Web-{5DC5FA0D-CFE0-AB87-0677-D9F25CF340FE}" dt="2022-04-25T13:09:28.557" v="111" actId="20577"/>
          <ac:spMkLst>
            <pc:docMk/>
            <pc:sldMk cId="3288492914" sldId="262"/>
            <ac:spMk id="7" creationId="{1E36A422-E536-EAAD-499E-7A934366FA0F}"/>
          </ac:spMkLst>
        </pc:spChg>
        <pc:graphicFrameChg chg="mod modGraphic">
          <ac:chgData name="Turner, Phillip Michael" userId="S::pmt190000@utdallas.edu::a57765df-25b1-4a07-9fb0-f52574ef121f" providerId="AD" clId="Web-{5DC5FA0D-CFE0-AB87-0677-D9F25CF340FE}" dt="2022-04-25T13:09:12.869" v="108"/>
          <ac:graphicFrameMkLst>
            <pc:docMk/>
            <pc:sldMk cId="3288492914" sldId="262"/>
            <ac:graphicFrameMk id="4" creationId="{50A848B9-8231-B98F-E216-04F8A51AAF7B}"/>
          </ac:graphicFrameMkLst>
        </pc:graphicFrameChg>
      </pc:sldChg>
      <pc:sldChg chg="addSp delSp modSp">
        <pc:chgData name="Turner, Phillip Michael" userId="S::pmt190000@utdallas.edu::a57765df-25b1-4a07-9fb0-f52574ef121f" providerId="AD" clId="Web-{5DC5FA0D-CFE0-AB87-0677-D9F25CF340FE}" dt="2022-04-25T13:12:50.485" v="137" actId="1076"/>
        <pc:sldMkLst>
          <pc:docMk/>
          <pc:sldMk cId="1903699453" sldId="263"/>
        </pc:sldMkLst>
        <pc:spChg chg="mod">
          <ac:chgData name="Turner, Phillip Michael" userId="S::pmt190000@utdallas.edu::a57765df-25b1-4a07-9fb0-f52574ef121f" providerId="AD" clId="Web-{5DC5FA0D-CFE0-AB87-0677-D9F25CF340FE}" dt="2022-04-25T13:11:52.092" v="126" actId="14100"/>
          <ac:spMkLst>
            <pc:docMk/>
            <pc:sldMk cId="1903699453" sldId="263"/>
            <ac:spMk id="3" creationId="{60398C1F-7C12-AF4E-A985-BF98327C651D}"/>
          </ac:spMkLst>
        </pc:spChg>
        <pc:picChg chg="add del mod">
          <ac:chgData name="Turner, Phillip Michael" userId="S::pmt190000@utdallas.edu::a57765df-25b1-4a07-9fb0-f52574ef121f" providerId="AD" clId="Web-{5DC5FA0D-CFE0-AB87-0677-D9F25CF340FE}" dt="2022-04-25T13:12:12.921" v="129"/>
          <ac:picMkLst>
            <pc:docMk/>
            <pc:sldMk cId="1903699453" sldId="263"/>
            <ac:picMk id="4" creationId="{2648BD2A-6096-A4C2-7CEC-0266121A4CC6}"/>
          </ac:picMkLst>
        </pc:picChg>
        <pc:picChg chg="add del mod">
          <ac:chgData name="Turner, Phillip Michael" userId="S::pmt190000@utdallas.edu::a57765df-25b1-4a07-9fb0-f52574ef121f" providerId="AD" clId="Web-{5DC5FA0D-CFE0-AB87-0677-D9F25CF340FE}" dt="2022-04-25T13:12:44.891" v="135"/>
          <ac:picMkLst>
            <pc:docMk/>
            <pc:sldMk cId="1903699453" sldId="263"/>
            <ac:picMk id="5" creationId="{41E17DA3-8946-D880-AA42-8CF198F991D1}"/>
          </ac:picMkLst>
        </pc:picChg>
        <pc:picChg chg="add mod">
          <ac:chgData name="Turner, Phillip Michael" userId="S::pmt190000@utdallas.edu::a57765df-25b1-4a07-9fb0-f52574ef121f" providerId="AD" clId="Web-{5DC5FA0D-CFE0-AB87-0677-D9F25CF340FE}" dt="2022-04-25T13:12:50.485" v="137" actId="1076"/>
          <ac:picMkLst>
            <pc:docMk/>
            <pc:sldMk cId="1903699453" sldId="263"/>
            <ac:picMk id="6" creationId="{33D5DCCF-412E-35CC-4375-87937D3CFED0}"/>
          </ac:picMkLst>
        </pc:picChg>
      </pc:sldChg>
      <pc:sldChg chg="modSp">
        <pc:chgData name="Turner, Phillip Michael" userId="S::pmt190000@utdallas.edu::a57765df-25b1-4a07-9fb0-f52574ef121f" providerId="AD" clId="Web-{5DC5FA0D-CFE0-AB87-0677-D9F25CF340FE}" dt="2022-04-25T13:07:39.210" v="1" actId="20577"/>
        <pc:sldMkLst>
          <pc:docMk/>
          <pc:sldMk cId="4147662208" sldId="284"/>
        </pc:sldMkLst>
        <pc:spChg chg="mod">
          <ac:chgData name="Turner, Phillip Michael" userId="S::pmt190000@utdallas.edu::a57765df-25b1-4a07-9fb0-f52574ef121f" providerId="AD" clId="Web-{5DC5FA0D-CFE0-AB87-0677-D9F25CF340FE}" dt="2022-04-25T13:07:39.210" v="1" actId="20577"/>
          <ac:spMkLst>
            <pc:docMk/>
            <pc:sldMk cId="4147662208" sldId="284"/>
            <ac:spMk id="9" creationId="{29197C83-41FC-9627-B5AE-5DCF0AFCAE27}"/>
          </ac:spMkLst>
        </pc:spChg>
      </pc:sldChg>
      <pc:sldChg chg="addSp modSp">
        <pc:chgData name="Turner, Phillip Michael" userId="S::pmt190000@utdallas.edu::a57765df-25b1-4a07-9fb0-f52574ef121f" providerId="AD" clId="Web-{5DC5FA0D-CFE0-AB87-0677-D9F25CF340FE}" dt="2022-04-25T13:10:45.700" v="125" actId="1076"/>
        <pc:sldMkLst>
          <pc:docMk/>
          <pc:sldMk cId="373276737" sldId="285"/>
        </pc:sldMkLst>
        <pc:spChg chg="mod">
          <ac:chgData name="Turner, Phillip Michael" userId="S::pmt190000@utdallas.edu::a57765df-25b1-4a07-9fb0-f52574ef121f" providerId="AD" clId="Web-{5DC5FA0D-CFE0-AB87-0677-D9F25CF340FE}" dt="2022-04-25T13:10:14.464" v="123" actId="14100"/>
          <ac:spMkLst>
            <pc:docMk/>
            <pc:sldMk cId="373276737" sldId="285"/>
            <ac:spMk id="3" creationId="{60398C1F-7C12-AF4E-A985-BF98327C651D}"/>
          </ac:spMkLst>
        </pc:spChg>
        <pc:spChg chg="add mod">
          <ac:chgData name="Turner, Phillip Michael" userId="S::pmt190000@utdallas.edu::a57765df-25b1-4a07-9fb0-f52574ef121f" providerId="AD" clId="Web-{5DC5FA0D-CFE0-AB87-0677-D9F25CF340FE}" dt="2022-04-25T13:10:45.700" v="125" actId="1076"/>
          <ac:spMkLst>
            <pc:docMk/>
            <pc:sldMk cId="373276737" sldId="285"/>
            <ac:spMk id="5" creationId="{CE97E0F0-90A2-BA00-4CE9-0A3C7801BC7F}"/>
          </ac:spMkLst>
        </pc:spChg>
      </pc:sldChg>
    </pc:docChg>
  </pc:docChgLst>
  <pc:docChgLst>
    <pc:chgData name="Phillip Turner" userId="a57765df-25b1-4a07-9fb0-f52574ef121f" providerId="ADAL" clId="{B662AAC5-CD3D-0B4D-B9DB-60B7CEDAC826}"/>
    <pc:docChg chg="undo redo custSel addSld delSld modSld">
      <pc:chgData name="Phillip Turner" userId="a57765df-25b1-4a07-9fb0-f52574ef121f" providerId="ADAL" clId="{B662AAC5-CD3D-0B4D-B9DB-60B7CEDAC826}" dt="2022-04-21T02:14:57.047" v="185" actId="20577"/>
      <pc:docMkLst>
        <pc:docMk/>
      </pc:docMkLst>
      <pc:sldChg chg="modSp mod">
        <pc:chgData name="Phillip Turner" userId="a57765df-25b1-4a07-9fb0-f52574ef121f" providerId="ADAL" clId="{B662AAC5-CD3D-0B4D-B9DB-60B7CEDAC826}" dt="2022-04-21T02:13:28.099" v="55"/>
        <pc:sldMkLst>
          <pc:docMk/>
          <pc:sldMk cId="109857222" sldId="256"/>
        </pc:sldMkLst>
        <pc:spChg chg="mod">
          <ac:chgData name="Phillip Turner" userId="a57765df-25b1-4a07-9fb0-f52574ef121f" providerId="ADAL" clId="{B662AAC5-CD3D-0B4D-B9DB-60B7CEDAC826}" dt="2022-04-21T02:13:28.099" v="5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hillip Turner" userId="a57765df-25b1-4a07-9fb0-f52574ef121f" providerId="ADAL" clId="{B662AAC5-CD3D-0B4D-B9DB-60B7CEDAC826}" dt="2022-04-21T02:13:28.099" v="55"/>
          <ac:spMkLst>
            <pc:docMk/>
            <pc:sldMk cId="109857222" sldId="256"/>
            <ac:spMk id="3" creationId="{00000000-0000-0000-0000-000000000000}"/>
          </ac:spMkLst>
        </pc:spChg>
      </pc:sldChg>
      <pc:sldChg chg="new del">
        <pc:chgData name="Phillip Turner" userId="a57765df-25b1-4a07-9fb0-f52574ef121f" providerId="ADAL" clId="{B662AAC5-CD3D-0B4D-B9DB-60B7CEDAC826}" dt="2022-04-21T02:12:55.122" v="42" actId="680"/>
        <pc:sldMkLst>
          <pc:docMk/>
          <pc:sldMk cId="1265215709" sldId="257"/>
        </pc:sldMkLst>
      </pc:sldChg>
      <pc:sldChg chg="modSp new add del mod">
        <pc:chgData name="Phillip Turner" userId="a57765df-25b1-4a07-9fb0-f52574ef121f" providerId="ADAL" clId="{B662AAC5-CD3D-0B4D-B9DB-60B7CEDAC826}" dt="2022-04-21T02:13:47.883" v="67" actId="20577"/>
        <pc:sldMkLst>
          <pc:docMk/>
          <pc:sldMk cId="2506144058" sldId="257"/>
        </pc:sldMkLst>
        <pc:spChg chg="mod">
          <ac:chgData name="Phillip Turner" userId="a57765df-25b1-4a07-9fb0-f52574ef121f" providerId="ADAL" clId="{B662AAC5-CD3D-0B4D-B9DB-60B7CEDAC826}" dt="2022-04-21T02:13:47.883" v="67" actId="20577"/>
          <ac:spMkLst>
            <pc:docMk/>
            <pc:sldMk cId="2506144058" sldId="257"/>
            <ac:spMk id="2" creationId="{BD1E4743-B231-F34D-96CA-F2AC91312A51}"/>
          </ac:spMkLst>
        </pc:spChg>
        <pc:spChg chg="mod">
          <ac:chgData name="Phillip Turner" userId="a57765df-25b1-4a07-9fb0-f52574ef121f" providerId="ADAL" clId="{B662AAC5-CD3D-0B4D-B9DB-60B7CEDAC826}" dt="2022-04-21T02:13:28.099" v="55"/>
          <ac:spMkLst>
            <pc:docMk/>
            <pc:sldMk cId="2506144058" sldId="257"/>
            <ac:spMk id="3" creationId="{60398C1F-7C12-AF4E-A985-BF98327C651D}"/>
          </ac:spMkLst>
        </pc:spChg>
      </pc:sldChg>
      <pc:sldChg chg="new del">
        <pc:chgData name="Phillip Turner" userId="a57765df-25b1-4a07-9fb0-f52574ef121f" providerId="ADAL" clId="{B662AAC5-CD3D-0B4D-B9DB-60B7CEDAC826}" dt="2022-04-21T02:12:54.780" v="41" actId="680"/>
        <pc:sldMkLst>
          <pc:docMk/>
          <pc:sldMk cId="294651669" sldId="258"/>
        </pc:sldMkLst>
      </pc:sldChg>
      <pc:sldChg chg="modSp add mod">
        <pc:chgData name="Phillip Turner" userId="a57765df-25b1-4a07-9fb0-f52574ef121f" providerId="ADAL" clId="{B662AAC5-CD3D-0B4D-B9DB-60B7CEDAC826}" dt="2022-04-21T02:13:59.729" v="77" actId="20577"/>
        <pc:sldMkLst>
          <pc:docMk/>
          <pc:sldMk cId="2122307295" sldId="258"/>
        </pc:sldMkLst>
        <pc:spChg chg="mod">
          <ac:chgData name="Phillip Turner" userId="a57765df-25b1-4a07-9fb0-f52574ef121f" providerId="ADAL" clId="{B662AAC5-CD3D-0B4D-B9DB-60B7CEDAC826}" dt="2022-04-21T02:13:59.729" v="77" actId="20577"/>
          <ac:spMkLst>
            <pc:docMk/>
            <pc:sldMk cId="2122307295" sldId="258"/>
            <ac:spMk id="2" creationId="{BD1E4743-B231-F34D-96CA-F2AC91312A51}"/>
          </ac:spMkLst>
        </pc:spChg>
      </pc:sldChg>
      <pc:sldChg chg="modSp add mod">
        <pc:chgData name="Phillip Turner" userId="a57765df-25b1-4a07-9fb0-f52574ef121f" providerId="ADAL" clId="{B662AAC5-CD3D-0B4D-B9DB-60B7CEDAC826}" dt="2022-04-21T02:14:06.054" v="90" actId="20577"/>
        <pc:sldMkLst>
          <pc:docMk/>
          <pc:sldMk cId="4063484054" sldId="259"/>
        </pc:sldMkLst>
        <pc:spChg chg="mod">
          <ac:chgData name="Phillip Turner" userId="a57765df-25b1-4a07-9fb0-f52574ef121f" providerId="ADAL" clId="{B662AAC5-CD3D-0B4D-B9DB-60B7CEDAC826}" dt="2022-04-21T02:14:06.054" v="90" actId="20577"/>
          <ac:spMkLst>
            <pc:docMk/>
            <pc:sldMk cId="4063484054" sldId="259"/>
            <ac:spMk id="2" creationId="{BD1E4743-B231-F34D-96CA-F2AC91312A51}"/>
          </ac:spMkLst>
        </pc:spChg>
      </pc:sldChg>
      <pc:sldChg chg="modSp add mod">
        <pc:chgData name="Phillip Turner" userId="a57765df-25b1-4a07-9fb0-f52574ef121f" providerId="ADAL" clId="{B662AAC5-CD3D-0B4D-B9DB-60B7CEDAC826}" dt="2022-04-21T02:14:13.520" v="109" actId="20577"/>
        <pc:sldMkLst>
          <pc:docMk/>
          <pc:sldMk cId="826842422" sldId="260"/>
        </pc:sldMkLst>
        <pc:spChg chg="mod">
          <ac:chgData name="Phillip Turner" userId="a57765df-25b1-4a07-9fb0-f52574ef121f" providerId="ADAL" clId="{B662AAC5-CD3D-0B4D-B9DB-60B7CEDAC826}" dt="2022-04-21T02:14:13.520" v="109" actId="20577"/>
          <ac:spMkLst>
            <pc:docMk/>
            <pc:sldMk cId="826842422" sldId="260"/>
            <ac:spMk id="2" creationId="{BD1E4743-B231-F34D-96CA-F2AC91312A51}"/>
          </ac:spMkLst>
        </pc:spChg>
      </pc:sldChg>
      <pc:sldChg chg="modSp add mod">
        <pc:chgData name="Phillip Turner" userId="a57765df-25b1-4a07-9fb0-f52574ef121f" providerId="ADAL" clId="{B662AAC5-CD3D-0B4D-B9DB-60B7CEDAC826}" dt="2022-04-21T02:14:21.272" v="118" actId="20577"/>
        <pc:sldMkLst>
          <pc:docMk/>
          <pc:sldMk cId="3733910981" sldId="261"/>
        </pc:sldMkLst>
        <pc:spChg chg="mod">
          <ac:chgData name="Phillip Turner" userId="a57765df-25b1-4a07-9fb0-f52574ef121f" providerId="ADAL" clId="{B662AAC5-CD3D-0B4D-B9DB-60B7CEDAC826}" dt="2022-04-21T02:14:21.272" v="118" actId="20577"/>
          <ac:spMkLst>
            <pc:docMk/>
            <pc:sldMk cId="3733910981" sldId="261"/>
            <ac:spMk id="2" creationId="{BD1E4743-B231-F34D-96CA-F2AC91312A51}"/>
          </ac:spMkLst>
        </pc:spChg>
      </pc:sldChg>
      <pc:sldChg chg="modSp add mod">
        <pc:chgData name="Phillip Turner" userId="a57765df-25b1-4a07-9fb0-f52574ef121f" providerId="ADAL" clId="{B662AAC5-CD3D-0B4D-B9DB-60B7CEDAC826}" dt="2022-04-21T02:14:32.634" v="143" actId="20577"/>
        <pc:sldMkLst>
          <pc:docMk/>
          <pc:sldMk cId="3288492914" sldId="262"/>
        </pc:sldMkLst>
        <pc:spChg chg="mod">
          <ac:chgData name="Phillip Turner" userId="a57765df-25b1-4a07-9fb0-f52574ef121f" providerId="ADAL" clId="{B662AAC5-CD3D-0B4D-B9DB-60B7CEDAC826}" dt="2022-04-21T02:14:32.634" v="143" actId="20577"/>
          <ac:spMkLst>
            <pc:docMk/>
            <pc:sldMk cId="3288492914" sldId="262"/>
            <ac:spMk id="2" creationId="{BD1E4743-B231-F34D-96CA-F2AC91312A51}"/>
          </ac:spMkLst>
        </pc:spChg>
      </pc:sldChg>
      <pc:sldChg chg="modSp add mod">
        <pc:chgData name="Phillip Turner" userId="a57765df-25b1-4a07-9fb0-f52574ef121f" providerId="ADAL" clId="{B662AAC5-CD3D-0B4D-B9DB-60B7CEDAC826}" dt="2022-04-21T02:14:53.333" v="184" actId="20577"/>
        <pc:sldMkLst>
          <pc:docMk/>
          <pc:sldMk cId="1903699453" sldId="263"/>
        </pc:sldMkLst>
        <pc:spChg chg="mod">
          <ac:chgData name="Phillip Turner" userId="a57765df-25b1-4a07-9fb0-f52574ef121f" providerId="ADAL" clId="{B662AAC5-CD3D-0B4D-B9DB-60B7CEDAC826}" dt="2022-04-21T02:14:53.333" v="184" actId="20577"/>
          <ac:spMkLst>
            <pc:docMk/>
            <pc:sldMk cId="1903699453" sldId="263"/>
            <ac:spMk id="2" creationId="{BD1E4743-B231-F34D-96CA-F2AC91312A51}"/>
          </ac:spMkLst>
        </pc:spChg>
      </pc:sldChg>
      <pc:sldChg chg="modSp add mod">
        <pc:chgData name="Phillip Turner" userId="a57765df-25b1-4a07-9fb0-f52574ef121f" providerId="ADAL" clId="{B662AAC5-CD3D-0B4D-B9DB-60B7CEDAC826}" dt="2022-04-21T02:14:57.047" v="185" actId="20577"/>
        <pc:sldMkLst>
          <pc:docMk/>
          <pc:sldMk cId="2331790113" sldId="264"/>
        </pc:sldMkLst>
        <pc:spChg chg="mod">
          <ac:chgData name="Phillip Turner" userId="a57765df-25b1-4a07-9fb0-f52574ef121f" providerId="ADAL" clId="{B662AAC5-CD3D-0B4D-B9DB-60B7CEDAC826}" dt="2022-04-21T02:14:57.047" v="185" actId="20577"/>
          <ac:spMkLst>
            <pc:docMk/>
            <pc:sldMk cId="2331790113" sldId="264"/>
            <ac:spMk id="2" creationId="{BD1E4743-B231-F34D-96CA-F2AC91312A51}"/>
          </ac:spMkLst>
        </pc:spChg>
      </pc:sldChg>
    </pc:docChg>
  </pc:docChgLst>
  <pc:docChgLst>
    <pc:chgData name="Shen, Larry Junyi" userId="S::ljs170130@utdallas.edu::b88b498f-bf93-47d2-a5d3-cbd31c1efb3e" providerId="AD" clId="Web-{979B4589-0B37-4F7E-B0E6-4B2DD6089827}"/>
    <pc:docChg chg="modSld">
      <pc:chgData name="Shen, Larry Junyi" userId="S::ljs170130@utdallas.edu::b88b498f-bf93-47d2-a5d3-cbd31c1efb3e" providerId="AD" clId="Web-{979B4589-0B37-4F7E-B0E6-4B2DD6089827}" dt="2022-04-25T06:13:17.849" v="44" actId="20577"/>
      <pc:docMkLst>
        <pc:docMk/>
      </pc:docMkLst>
      <pc:sldChg chg="modSp">
        <pc:chgData name="Shen, Larry Junyi" userId="S::ljs170130@utdallas.edu::b88b498f-bf93-47d2-a5d3-cbd31c1efb3e" providerId="AD" clId="Web-{979B4589-0B37-4F7E-B0E6-4B2DD6089827}" dt="2022-04-25T06:13:17.849" v="44" actId="20577"/>
        <pc:sldMkLst>
          <pc:docMk/>
          <pc:sldMk cId="2204789343" sldId="277"/>
        </pc:sldMkLst>
        <pc:spChg chg="mod">
          <ac:chgData name="Shen, Larry Junyi" userId="S::ljs170130@utdallas.edu::b88b498f-bf93-47d2-a5d3-cbd31c1efb3e" providerId="AD" clId="Web-{979B4589-0B37-4F7E-B0E6-4B2DD6089827}" dt="2022-04-25T06:13:17.849" v="44" actId="20577"/>
          <ac:spMkLst>
            <pc:docMk/>
            <pc:sldMk cId="2204789343" sldId="277"/>
            <ac:spMk id="3" creationId="{60398C1F-7C12-AF4E-A985-BF98327C651D}"/>
          </ac:spMkLst>
        </pc:spChg>
      </pc:sldChg>
      <pc:sldChg chg="addSp delSp modSp">
        <pc:chgData name="Shen, Larry Junyi" userId="S::ljs170130@utdallas.edu::b88b498f-bf93-47d2-a5d3-cbd31c1efb3e" providerId="AD" clId="Web-{979B4589-0B37-4F7E-B0E6-4B2DD6089827}" dt="2022-04-25T06:13:08.442" v="41" actId="1076"/>
        <pc:sldMkLst>
          <pc:docMk/>
          <pc:sldMk cId="291026516" sldId="282"/>
        </pc:sldMkLst>
        <pc:spChg chg="mod">
          <ac:chgData name="Shen, Larry Junyi" userId="S::ljs170130@utdallas.edu::b88b498f-bf93-47d2-a5d3-cbd31c1efb3e" providerId="AD" clId="Web-{979B4589-0B37-4F7E-B0E6-4B2DD6089827}" dt="2022-04-25T06:12:37.597" v="25" actId="20577"/>
          <ac:spMkLst>
            <pc:docMk/>
            <pc:sldMk cId="291026516" sldId="282"/>
            <ac:spMk id="4" creationId="{BF787EE9-A040-D247-D772-162C504710AA}"/>
          </ac:spMkLst>
        </pc:spChg>
        <pc:picChg chg="del">
          <ac:chgData name="Shen, Larry Junyi" userId="S::ljs170130@utdallas.edu::b88b498f-bf93-47d2-a5d3-cbd31c1efb3e" providerId="AD" clId="Web-{979B4589-0B37-4F7E-B0E6-4B2DD6089827}" dt="2022-04-25T06:12:38.003" v="26"/>
          <ac:picMkLst>
            <pc:docMk/>
            <pc:sldMk cId="291026516" sldId="282"/>
            <ac:picMk id="3" creationId="{AF1AF502-DFD0-FE59-E303-4A70E4F61886}"/>
          </ac:picMkLst>
        </pc:picChg>
        <pc:picChg chg="add mod">
          <ac:chgData name="Shen, Larry Junyi" userId="S::ljs170130@utdallas.edu::b88b498f-bf93-47d2-a5d3-cbd31c1efb3e" providerId="AD" clId="Web-{979B4589-0B37-4F7E-B0E6-4B2DD6089827}" dt="2022-04-25T06:13:08.442" v="41" actId="1076"/>
          <ac:picMkLst>
            <pc:docMk/>
            <pc:sldMk cId="291026516" sldId="282"/>
            <ac:picMk id="5" creationId="{39014374-69D4-6A65-6BD0-3E4973EF1048}"/>
          </ac:picMkLst>
        </pc:picChg>
        <pc:picChg chg="add mod">
          <ac:chgData name="Shen, Larry Junyi" userId="S::ljs170130@utdallas.edu::b88b498f-bf93-47d2-a5d3-cbd31c1efb3e" providerId="AD" clId="Web-{979B4589-0B37-4F7E-B0E6-4B2DD6089827}" dt="2022-04-25T06:13:07.442" v="40" actId="1076"/>
          <ac:picMkLst>
            <pc:docMk/>
            <pc:sldMk cId="291026516" sldId="282"/>
            <ac:picMk id="6" creationId="{3E03B1BA-1857-3D8C-CE75-DC95FDEC5DC3}"/>
          </ac:picMkLst>
        </pc:picChg>
        <pc:picChg chg="del">
          <ac:chgData name="Shen, Larry Junyi" userId="S::ljs170130@utdallas.edu::b88b498f-bf93-47d2-a5d3-cbd31c1efb3e" providerId="AD" clId="Web-{979B4589-0B37-4F7E-B0E6-4B2DD6089827}" dt="2022-04-25T06:12:48.973" v="32"/>
          <ac:picMkLst>
            <pc:docMk/>
            <pc:sldMk cId="291026516" sldId="282"/>
            <ac:picMk id="7" creationId="{409AFB0D-1B90-0E03-6F5C-8327DBCD229B}"/>
          </ac:picMkLst>
        </pc:picChg>
      </pc:sldChg>
    </pc:docChg>
  </pc:docChgLst>
  <pc:docChgLst>
    <pc:chgData name="Shen, Larry Junyi" userId="S::ljs170130@utdallas.edu::b88b498f-bf93-47d2-a5d3-cbd31c1efb3e" providerId="AD" clId="Web-{4F62A354-0195-4D46-B0FF-73F947FDB8D8}"/>
    <pc:docChg chg="addSld modSld sldOrd">
      <pc:chgData name="Shen, Larry Junyi" userId="S::ljs170130@utdallas.edu::b88b498f-bf93-47d2-a5d3-cbd31c1efb3e" providerId="AD" clId="Web-{4F62A354-0195-4D46-B0FF-73F947FDB8D8}" dt="2022-04-24T06:29:00.101" v="237" actId="20577"/>
      <pc:docMkLst>
        <pc:docMk/>
      </pc:docMkLst>
      <pc:sldChg chg="addSp delSp modSp">
        <pc:chgData name="Shen, Larry Junyi" userId="S::ljs170130@utdallas.edu::b88b498f-bf93-47d2-a5d3-cbd31c1efb3e" providerId="AD" clId="Web-{4F62A354-0195-4D46-B0FF-73F947FDB8D8}" dt="2022-04-24T06:25:26.112" v="157" actId="1076"/>
        <pc:sldMkLst>
          <pc:docMk/>
          <pc:sldMk cId="2204789343" sldId="277"/>
        </pc:sldMkLst>
        <pc:spChg chg="mod">
          <ac:chgData name="Shen, Larry Junyi" userId="S::ljs170130@utdallas.edu::b88b498f-bf93-47d2-a5d3-cbd31c1efb3e" providerId="AD" clId="Web-{4F62A354-0195-4D46-B0FF-73F947FDB8D8}" dt="2022-04-24T06:25:15.799" v="152" actId="14100"/>
          <ac:spMkLst>
            <pc:docMk/>
            <pc:sldMk cId="2204789343" sldId="277"/>
            <ac:spMk id="3" creationId="{60398C1F-7C12-AF4E-A985-BF98327C651D}"/>
          </ac:spMkLst>
        </pc:spChg>
        <pc:spChg chg="add del mod">
          <ac:chgData name="Shen, Larry Junyi" userId="S::ljs170130@utdallas.edu::b88b498f-bf93-47d2-a5d3-cbd31c1efb3e" providerId="AD" clId="Web-{4F62A354-0195-4D46-B0FF-73F947FDB8D8}" dt="2022-04-24T06:25:08.470" v="146"/>
          <ac:spMkLst>
            <pc:docMk/>
            <pc:sldMk cId="2204789343" sldId="277"/>
            <ac:spMk id="7" creationId="{B1B0033B-A9AE-C92A-C0A9-B0ECFDBADE4A}"/>
          </ac:spMkLst>
        </pc:spChg>
        <pc:spChg chg="add del">
          <ac:chgData name="Shen, Larry Junyi" userId="S::ljs170130@utdallas.edu::b88b498f-bf93-47d2-a5d3-cbd31c1efb3e" providerId="AD" clId="Web-{4F62A354-0195-4D46-B0FF-73F947FDB8D8}" dt="2022-04-24T06:25:18.518" v="153"/>
          <ac:spMkLst>
            <pc:docMk/>
            <pc:sldMk cId="2204789343" sldId="277"/>
            <ac:spMk id="8" creationId="{3AAD9323-521D-5F5F-058E-CF375B3A8DC8}"/>
          </ac:spMkLst>
        </pc:spChg>
        <pc:picChg chg="add mod">
          <ac:chgData name="Shen, Larry Junyi" userId="S::ljs170130@utdallas.edu::b88b498f-bf93-47d2-a5d3-cbd31c1efb3e" providerId="AD" clId="Web-{4F62A354-0195-4D46-B0FF-73F947FDB8D8}" dt="2022-04-24T06:25:26.096" v="156" actId="1076"/>
          <ac:picMkLst>
            <pc:docMk/>
            <pc:sldMk cId="2204789343" sldId="277"/>
            <ac:picMk id="4" creationId="{1FFE11B7-3AC7-2F68-1236-FE7ED4E7E0A0}"/>
          </ac:picMkLst>
        </pc:picChg>
        <pc:picChg chg="add mod">
          <ac:chgData name="Shen, Larry Junyi" userId="S::ljs170130@utdallas.edu::b88b498f-bf93-47d2-a5d3-cbd31c1efb3e" providerId="AD" clId="Web-{4F62A354-0195-4D46-B0FF-73F947FDB8D8}" dt="2022-04-24T06:25:26.112" v="157" actId="1076"/>
          <ac:picMkLst>
            <pc:docMk/>
            <pc:sldMk cId="2204789343" sldId="277"/>
            <ac:picMk id="5" creationId="{E680A460-DD0E-F929-5CFD-07A370C79B8A}"/>
          </ac:picMkLst>
        </pc:picChg>
      </pc:sldChg>
      <pc:sldChg chg="addSp delSp modSp new ord">
        <pc:chgData name="Shen, Larry Junyi" userId="S::ljs170130@utdallas.edu::b88b498f-bf93-47d2-a5d3-cbd31c1efb3e" providerId="AD" clId="Web-{4F62A354-0195-4D46-B0FF-73F947FDB8D8}" dt="2022-04-24T06:29:00.101" v="237" actId="20577"/>
        <pc:sldMkLst>
          <pc:docMk/>
          <pc:sldMk cId="291026516" sldId="282"/>
        </pc:sldMkLst>
        <pc:spChg chg="mod">
          <ac:chgData name="Shen, Larry Junyi" userId="S::ljs170130@utdallas.edu::b88b498f-bf93-47d2-a5d3-cbd31c1efb3e" providerId="AD" clId="Web-{4F62A354-0195-4D46-B0FF-73F947FDB8D8}" dt="2022-04-24T06:24:57.986" v="143" actId="20577"/>
          <ac:spMkLst>
            <pc:docMk/>
            <pc:sldMk cId="291026516" sldId="282"/>
            <ac:spMk id="2" creationId="{F9E15F9E-609A-42AA-F230-87006C821698}"/>
          </ac:spMkLst>
        </pc:spChg>
        <pc:spChg chg="del">
          <ac:chgData name="Shen, Larry Junyi" userId="S::ljs170130@utdallas.edu::b88b498f-bf93-47d2-a5d3-cbd31c1efb3e" providerId="AD" clId="Web-{4F62A354-0195-4D46-B0FF-73F947FDB8D8}" dt="2022-04-24T06:25:33.784" v="158"/>
          <ac:spMkLst>
            <pc:docMk/>
            <pc:sldMk cId="291026516" sldId="282"/>
            <ac:spMk id="3" creationId="{D2771F6C-7375-F082-0A24-100EF7B65EED}"/>
          </ac:spMkLst>
        </pc:spChg>
        <pc:spChg chg="add mod">
          <ac:chgData name="Shen, Larry Junyi" userId="S::ljs170130@utdallas.edu::b88b498f-bf93-47d2-a5d3-cbd31c1efb3e" providerId="AD" clId="Web-{4F62A354-0195-4D46-B0FF-73F947FDB8D8}" dt="2022-04-24T06:29:00.101" v="237" actId="20577"/>
          <ac:spMkLst>
            <pc:docMk/>
            <pc:sldMk cId="291026516" sldId="282"/>
            <ac:spMk id="4" creationId="{BF787EE9-A040-D247-D772-162C504710AA}"/>
          </ac:spMkLst>
        </pc:spChg>
        <pc:picChg chg="add mod">
          <ac:chgData name="Shen, Larry Junyi" userId="S::ljs170130@utdallas.edu::b88b498f-bf93-47d2-a5d3-cbd31c1efb3e" providerId="AD" clId="Web-{4F62A354-0195-4D46-B0FF-73F947FDB8D8}" dt="2022-04-24T06:28:50.320" v="235" actId="1076"/>
          <ac:picMkLst>
            <pc:docMk/>
            <pc:sldMk cId="291026516" sldId="282"/>
            <ac:picMk id="5" creationId="{9662700B-71BB-4ED8-99A3-42DC31A4583A}"/>
          </ac:picMkLst>
        </pc:picChg>
        <pc:picChg chg="add mod">
          <ac:chgData name="Shen, Larry Junyi" userId="S::ljs170130@utdallas.edu::b88b498f-bf93-47d2-a5d3-cbd31c1efb3e" providerId="AD" clId="Web-{4F62A354-0195-4D46-B0FF-73F947FDB8D8}" dt="2022-04-24T06:28:52.992" v="236" actId="1076"/>
          <ac:picMkLst>
            <pc:docMk/>
            <pc:sldMk cId="291026516" sldId="282"/>
            <ac:picMk id="6" creationId="{9D7B676F-39FD-190F-5E43-77413584A200}"/>
          </ac:picMkLst>
        </pc:picChg>
      </pc:sldChg>
    </pc:docChg>
  </pc:docChgLst>
  <pc:docChgLst>
    <pc:chgData name="Turner, Phillip Michael" userId="S::pmt190000@utdallas.edu::a57765df-25b1-4a07-9fb0-f52574ef121f" providerId="AD" clId="Web-{A4FE0E3B-4E00-A028-4E32-EC84F51CF451}"/>
    <pc:docChg chg="modSld">
      <pc:chgData name="Turner, Phillip Michael" userId="S::pmt190000@utdallas.edu::a57765df-25b1-4a07-9fb0-f52574ef121f" providerId="AD" clId="Web-{A4FE0E3B-4E00-A028-4E32-EC84F51CF451}" dt="2022-04-21T02:18:44.514" v="19" actId="14100"/>
      <pc:docMkLst>
        <pc:docMk/>
      </pc:docMkLst>
      <pc:sldChg chg="addSp modSp">
        <pc:chgData name="Turner, Phillip Michael" userId="S::pmt190000@utdallas.edu::a57765df-25b1-4a07-9fb0-f52574ef121f" providerId="AD" clId="Web-{A4FE0E3B-4E00-A028-4E32-EC84F51CF451}" dt="2022-04-21T02:18:44.514" v="19" actId="14100"/>
        <pc:sldMkLst>
          <pc:docMk/>
          <pc:sldMk cId="109857222" sldId="256"/>
        </pc:sldMkLst>
        <pc:spChg chg="mod">
          <ac:chgData name="Turner, Phillip Michael" userId="S::pmt190000@utdallas.edu::a57765df-25b1-4a07-9fb0-f52574ef121f" providerId="AD" clId="Web-{A4FE0E3B-4E00-A028-4E32-EC84F51CF451}" dt="2022-04-21T02:18:44.514" v="19" actId="1410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Turner, Phillip Michael" userId="S::pmt190000@utdallas.edu::a57765df-25b1-4a07-9fb0-f52574ef121f" providerId="AD" clId="Web-{A4FE0E3B-4E00-A028-4E32-EC84F51CF451}" dt="2022-04-21T02:18:38.389" v="18" actId="14100"/>
          <ac:spMkLst>
            <pc:docMk/>
            <pc:sldMk cId="109857222" sldId="256"/>
            <ac:spMk id="5" creationId="{6188F650-A4A2-48F1-602A-5DD81124C37B}"/>
          </ac:spMkLst>
        </pc:spChg>
      </pc:sldChg>
    </pc:docChg>
  </pc:docChgLst>
  <pc:docChgLst>
    <pc:chgData name="Nunna, Supriya" userId="S::sxn200021@utdallas.edu::984a8919-10a9-4f14-aac3-91e0962fb3fd" providerId="AD" clId="Web-{D6BBDDC3-D02B-983D-3BCF-466001145746}"/>
    <pc:docChg chg="modSld">
      <pc:chgData name="Nunna, Supriya" userId="S::sxn200021@utdallas.edu::984a8919-10a9-4f14-aac3-91e0962fb3fd" providerId="AD" clId="Web-{D6BBDDC3-D02B-983D-3BCF-466001145746}" dt="2022-04-25T02:32:52.073" v="85" actId="20577"/>
      <pc:docMkLst>
        <pc:docMk/>
      </pc:docMkLst>
      <pc:sldChg chg="modSp">
        <pc:chgData name="Nunna, Supriya" userId="S::sxn200021@utdallas.edu::984a8919-10a9-4f14-aac3-91e0962fb3fd" providerId="AD" clId="Web-{D6BBDDC3-D02B-983D-3BCF-466001145746}" dt="2022-04-25T02:31:00.909" v="20"/>
        <pc:sldMkLst>
          <pc:docMk/>
          <pc:sldMk cId="3288492914" sldId="262"/>
        </pc:sldMkLst>
        <pc:graphicFrameChg chg="mod modGraphic">
          <ac:chgData name="Nunna, Supriya" userId="S::sxn200021@utdallas.edu::984a8919-10a9-4f14-aac3-91e0962fb3fd" providerId="AD" clId="Web-{D6BBDDC3-D02B-983D-3BCF-466001145746}" dt="2022-04-25T02:31:00.909" v="20"/>
          <ac:graphicFrameMkLst>
            <pc:docMk/>
            <pc:sldMk cId="3288492914" sldId="262"/>
            <ac:graphicFrameMk id="4" creationId="{50A848B9-8231-B98F-E216-04F8A51AAF7B}"/>
          </ac:graphicFrameMkLst>
        </pc:graphicFrameChg>
      </pc:sldChg>
      <pc:sldChg chg="modSp">
        <pc:chgData name="Nunna, Supriya" userId="S::sxn200021@utdallas.edu::984a8919-10a9-4f14-aac3-91e0962fb3fd" providerId="AD" clId="Web-{D6BBDDC3-D02B-983D-3BCF-466001145746}" dt="2022-04-25T02:32:52.073" v="85" actId="20577"/>
        <pc:sldMkLst>
          <pc:docMk/>
          <pc:sldMk cId="143401458" sldId="276"/>
        </pc:sldMkLst>
        <pc:spChg chg="mod">
          <ac:chgData name="Nunna, Supriya" userId="S::sxn200021@utdallas.edu::984a8919-10a9-4f14-aac3-91e0962fb3fd" providerId="AD" clId="Web-{D6BBDDC3-D02B-983D-3BCF-466001145746}" dt="2022-04-25T02:32:52.073" v="85" actId="20577"/>
          <ac:spMkLst>
            <pc:docMk/>
            <pc:sldMk cId="143401458" sldId="276"/>
            <ac:spMk id="3" creationId="{60398C1F-7C12-AF4E-A985-BF98327C651D}"/>
          </ac:spMkLst>
        </pc:spChg>
      </pc:sldChg>
    </pc:docChg>
  </pc:docChgLst>
  <pc:docChgLst>
    <pc:chgData name="Turner, Phillip Michael" userId="S::pmt190000@utdallas.edu::a57765df-25b1-4a07-9fb0-f52574ef121f" providerId="AD" clId="Web-{3D6D1287-0960-4998-1187-91DF5F209FB3}"/>
    <pc:docChg chg="addSld modSld">
      <pc:chgData name="Turner, Phillip Michael" userId="S::pmt190000@utdallas.edu::a57765df-25b1-4a07-9fb0-f52574ef121f" providerId="AD" clId="Web-{3D6D1287-0960-4998-1187-91DF5F209FB3}" dt="2022-04-24T22:00:04.964" v="1439" actId="20577"/>
      <pc:docMkLst>
        <pc:docMk/>
      </pc:docMkLst>
      <pc:sldChg chg="modSp">
        <pc:chgData name="Turner, Phillip Michael" userId="S::pmt190000@utdallas.edu::a57765df-25b1-4a07-9fb0-f52574ef121f" providerId="AD" clId="Web-{3D6D1287-0960-4998-1187-91DF5F209FB3}" dt="2022-04-24T22:00:04.964" v="1439" actId="20577"/>
        <pc:sldMkLst>
          <pc:docMk/>
          <pc:sldMk cId="2204789343" sldId="277"/>
        </pc:sldMkLst>
        <pc:spChg chg="mod">
          <ac:chgData name="Turner, Phillip Michael" userId="S::pmt190000@utdallas.edu::a57765df-25b1-4a07-9fb0-f52574ef121f" providerId="AD" clId="Web-{3D6D1287-0960-4998-1187-91DF5F209FB3}" dt="2022-04-24T22:00:04.964" v="1439" actId="20577"/>
          <ac:spMkLst>
            <pc:docMk/>
            <pc:sldMk cId="2204789343" sldId="277"/>
            <ac:spMk id="3" creationId="{60398C1F-7C12-AF4E-A985-BF98327C651D}"/>
          </ac:spMkLst>
        </pc:spChg>
      </pc:sldChg>
      <pc:sldChg chg="modSp">
        <pc:chgData name="Turner, Phillip Michael" userId="S::pmt190000@utdallas.edu::a57765df-25b1-4a07-9fb0-f52574ef121f" providerId="AD" clId="Web-{3D6D1287-0960-4998-1187-91DF5F209FB3}" dt="2022-04-24T21:59:20.306" v="1426" actId="20577"/>
        <pc:sldMkLst>
          <pc:docMk/>
          <pc:sldMk cId="291026516" sldId="282"/>
        </pc:sldMkLst>
        <pc:spChg chg="mod">
          <ac:chgData name="Turner, Phillip Michael" userId="S::pmt190000@utdallas.edu::a57765df-25b1-4a07-9fb0-f52574ef121f" providerId="AD" clId="Web-{3D6D1287-0960-4998-1187-91DF5F209FB3}" dt="2022-04-24T21:59:20.306" v="1426" actId="20577"/>
          <ac:spMkLst>
            <pc:docMk/>
            <pc:sldMk cId="291026516" sldId="282"/>
            <ac:spMk id="4" creationId="{BF787EE9-A040-D247-D772-162C504710AA}"/>
          </ac:spMkLst>
        </pc:spChg>
      </pc:sldChg>
      <pc:sldChg chg="modSp">
        <pc:chgData name="Turner, Phillip Michael" userId="S::pmt190000@utdallas.edu::a57765df-25b1-4a07-9fb0-f52574ef121f" providerId="AD" clId="Web-{3D6D1287-0960-4998-1187-91DF5F209FB3}" dt="2022-04-24T21:58:48.774" v="1414" actId="20577"/>
        <pc:sldMkLst>
          <pc:docMk/>
          <pc:sldMk cId="4147662208" sldId="284"/>
        </pc:sldMkLst>
        <pc:spChg chg="mod">
          <ac:chgData name="Turner, Phillip Michael" userId="S::pmt190000@utdallas.edu::a57765df-25b1-4a07-9fb0-f52574ef121f" providerId="AD" clId="Web-{3D6D1287-0960-4998-1187-91DF5F209FB3}" dt="2022-04-24T21:58:48.774" v="1414" actId="20577"/>
          <ac:spMkLst>
            <pc:docMk/>
            <pc:sldMk cId="4147662208" sldId="284"/>
            <ac:spMk id="9" creationId="{29197C83-41FC-9627-B5AE-5DCF0AFCAE27}"/>
          </ac:spMkLst>
        </pc:spChg>
      </pc:sldChg>
      <pc:sldChg chg="addSp delSp modSp add replId">
        <pc:chgData name="Turner, Phillip Michael" userId="S::pmt190000@utdallas.edu::a57765df-25b1-4a07-9fb0-f52574ef121f" providerId="AD" clId="Web-{3D6D1287-0960-4998-1187-91DF5F209FB3}" dt="2022-04-24T21:42:48.599" v="1411"/>
        <pc:sldMkLst>
          <pc:docMk/>
          <pc:sldMk cId="1793573533" sldId="288"/>
        </pc:sldMkLst>
        <pc:spChg chg="mod">
          <ac:chgData name="Turner, Phillip Michael" userId="S::pmt190000@utdallas.edu::a57765df-25b1-4a07-9fb0-f52574ef121f" providerId="AD" clId="Web-{3D6D1287-0960-4998-1187-91DF5F209FB3}" dt="2022-04-24T21:29:13.808" v="374" actId="20577"/>
          <ac:spMkLst>
            <pc:docMk/>
            <pc:sldMk cId="1793573533" sldId="288"/>
            <ac:spMk id="2" creationId="{BD1E4743-B231-F34D-96CA-F2AC91312A51}"/>
          </ac:spMkLst>
        </pc:spChg>
        <pc:spChg chg="del mod">
          <ac:chgData name="Turner, Phillip Michael" userId="S::pmt190000@utdallas.edu::a57765df-25b1-4a07-9fb0-f52574ef121f" providerId="AD" clId="Web-{3D6D1287-0960-4998-1187-91DF5F209FB3}" dt="2022-04-24T21:29:17.058" v="375"/>
          <ac:spMkLst>
            <pc:docMk/>
            <pc:sldMk cId="1793573533" sldId="288"/>
            <ac:spMk id="3" creationId="{60398C1F-7C12-AF4E-A985-BF98327C651D}"/>
          </ac:spMkLst>
        </pc:spChg>
        <pc:spChg chg="add del mod">
          <ac:chgData name="Turner, Phillip Michael" userId="S::pmt190000@utdallas.edu::a57765df-25b1-4a07-9fb0-f52574ef121f" providerId="AD" clId="Web-{3D6D1287-0960-4998-1187-91DF5F209FB3}" dt="2022-04-24T21:29:23.808" v="377"/>
          <ac:spMkLst>
            <pc:docMk/>
            <pc:sldMk cId="1793573533" sldId="288"/>
            <ac:spMk id="8" creationId="{47AF006B-1EE3-5128-1FCA-780DE78AE1DB}"/>
          </ac:spMkLst>
        </pc:spChg>
        <pc:graphicFrameChg chg="add mod modGraphic">
          <ac:chgData name="Turner, Phillip Michael" userId="S::pmt190000@utdallas.edu::a57765df-25b1-4a07-9fb0-f52574ef121f" providerId="AD" clId="Web-{3D6D1287-0960-4998-1187-91DF5F209FB3}" dt="2022-04-24T21:42:48.599" v="1411"/>
          <ac:graphicFrameMkLst>
            <pc:docMk/>
            <pc:sldMk cId="1793573533" sldId="288"/>
            <ac:graphicFrameMk id="4" creationId="{51CD4869-5510-CA50-9F50-1D69D5F4CD91}"/>
          </ac:graphicFrameMkLst>
        </pc:graphicFrameChg>
        <pc:graphicFrameChg chg="add del mod">
          <ac:chgData name="Turner, Phillip Michael" userId="S::pmt190000@utdallas.edu::a57765df-25b1-4a07-9fb0-f52574ef121f" providerId="AD" clId="Web-{3D6D1287-0960-4998-1187-91DF5F209FB3}" dt="2022-04-24T21:37:20.964" v="1007"/>
          <ac:graphicFrameMkLst>
            <pc:docMk/>
            <pc:sldMk cId="1793573533" sldId="288"/>
            <ac:graphicFrameMk id="10" creationId="{7F656014-9C24-0333-0FB0-4F39C4EBAAC4}"/>
          </ac:graphicFrameMkLst>
        </pc:graphicFrameChg>
        <pc:picChg chg="del">
          <ac:chgData name="Turner, Phillip Michael" userId="S::pmt190000@utdallas.edu::a57765df-25b1-4a07-9fb0-f52574ef121f" providerId="AD" clId="Web-{3D6D1287-0960-4998-1187-91DF5F209FB3}" dt="2022-04-24T21:26:54.538" v="25"/>
          <ac:picMkLst>
            <pc:docMk/>
            <pc:sldMk cId="1793573533" sldId="288"/>
            <ac:picMk id="5" creationId="{F8519924-C132-D563-EC2C-84DB9653A707}"/>
          </ac:picMkLst>
        </pc:picChg>
      </pc:sldChg>
    </pc:docChg>
  </pc:docChgLst>
  <pc:docChgLst>
    <pc:chgData name="Gupta, Dhruv Sunit" userId="S::dsg200001@utdallas.edu::5568076f-b7d3-4acb-81eb-546b107de8b0" providerId="AD" clId="Web-{579B2025-502B-FB3F-6A9D-7644A70DE628}"/>
    <pc:docChg chg="modSld">
      <pc:chgData name="Gupta, Dhruv Sunit" userId="S::dsg200001@utdallas.edu::5568076f-b7d3-4acb-81eb-546b107de8b0" providerId="AD" clId="Web-{579B2025-502B-FB3F-6A9D-7644A70DE628}" dt="2022-04-24T23:32:15.023" v="2" actId="14100"/>
      <pc:docMkLst>
        <pc:docMk/>
      </pc:docMkLst>
      <pc:sldChg chg="modSp">
        <pc:chgData name="Gupta, Dhruv Sunit" userId="S::dsg200001@utdallas.edu::5568076f-b7d3-4acb-81eb-546b107de8b0" providerId="AD" clId="Web-{579B2025-502B-FB3F-6A9D-7644A70DE628}" dt="2022-04-24T23:32:15.023" v="2" actId="14100"/>
        <pc:sldMkLst>
          <pc:docMk/>
          <pc:sldMk cId="3733165864" sldId="268"/>
        </pc:sldMkLst>
        <pc:picChg chg="mod">
          <ac:chgData name="Gupta, Dhruv Sunit" userId="S::dsg200001@utdallas.edu::5568076f-b7d3-4acb-81eb-546b107de8b0" providerId="AD" clId="Web-{579B2025-502B-FB3F-6A9D-7644A70DE628}" dt="2022-04-24T23:32:15.023" v="2" actId="14100"/>
          <ac:picMkLst>
            <pc:docMk/>
            <pc:sldMk cId="3733165864" sldId="268"/>
            <ac:picMk id="4" creationId="{A4CC19C1-A7F7-B007-BBD7-3CCD8FCB376E}"/>
          </ac:picMkLst>
        </pc:picChg>
      </pc:sldChg>
    </pc:docChg>
  </pc:docChgLst>
  <pc:docChgLst>
    <pc:chgData name="Gupta, Dhruv Sunit" userId="S::dsg200001@utdallas.edu::5568076f-b7d3-4acb-81eb-546b107de8b0" providerId="AD" clId="Web-{3B1B2AAD-201C-D2C4-62FB-FD53FDC49036}"/>
    <pc:docChg chg="modSld">
      <pc:chgData name="Gupta, Dhruv Sunit" userId="S::dsg200001@utdallas.edu::5568076f-b7d3-4acb-81eb-546b107de8b0" providerId="AD" clId="Web-{3B1B2AAD-201C-D2C4-62FB-FD53FDC49036}" dt="2022-04-24T19:57:14.506" v="15"/>
      <pc:docMkLst>
        <pc:docMk/>
      </pc:docMkLst>
      <pc:sldChg chg="addSp delSp modSp">
        <pc:chgData name="Gupta, Dhruv Sunit" userId="S::dsg200001@utdallas.edu::5568076f-b7d3-4acb-81eb-546b107de8b0" providerId="AD" clId="Web-{3B1B2AAD-201C-D2C4-62FB-FD53FDC49036}" dt="2022-04-24T19:56:37.754" v="8" actId="1076"/>
        <pc:sldMkLst>
          <pc:docMk/>
          <pc:sldMk cId="1331317162" sldId="265"/>
        </pc:sldMkLst>
        <pc:picChg chg="add mod">
          <ac:chgData name="Gupta, Dhruv Sunit" userId="S::dsg200001@utdallas.edu::5568076f-b7d3-4acb-81eb-546b107de8b0" providerId="AD" clId="Web-{3B1B2AAD-201C-D2C4-62FB-FD53FDC49036}" dt="2022-04-24T19:56:23.831" v="3"/>
          <ac:picMkLst>
            <pc:docMk/>
            <pc:sldMk cId="1331317162" sldId="265"/>
            <ac:picMk id="3" creationId="{BD61205C-0BAB-793D-3D04-B3B27D40E995}"/>
          </ac:picMkLst>
        </pc:picChg>
        <pc:picChg chg="add mod">
          <ac:chgData name="Gupta, Dhruv Sunit" userId="S::dsg200001@utdallas.edu::5568076f-b7d3-4acb-81eb-546b107de8b0" providerId="AD" clId="Web-{3B1B2AAD-201C-D2C4-62FB-FD53FDC49036}" dt="2022-04-24T19:56:25.613" v="5" actId="1076"/>
          <ac:picMkLst>
            <pc:docMk/>
            <pc:sldMk cId="1331317162" sldId="265"/>
            <ac:picMk id="4" creationId="{EFEC1732-149F-485B-EE68-2D4F5EF50C6C}"/>
          </ac:picMkLst>
        </pc:picChg>
        <pc:picChg chg="add mod">
          <ac:chgData name="Gupta, Dhruv Sunit" userId="S::dsg200001@utdallas.edu::5568076f-b7d3-4acb-81eb-546b107de8b0" providerId="AD" clId="Web-{3B1B2AAD-201C-D2C4-62FB-FD53FDC49036}" dt="2022-04-24T19:56:37.754" v="8" actId="1076"/>
          <ac:picMkLst>
            <pc:docMk/>
            <pc:sldMk cId="1331317162" sldId="265"/>
            <ac:picMk id="5" creationId="{8C3D3CDD-DEFD-5F65-79CD-FE5337A75568}"/>
          </ac:picMkLst>
        </pc:picChg>
        <pc:picChg chg="del">
          <ac:chgData name="Gupta, Dhruv Sunit" userId="S::dsg200001@utdallas.edu::5568076f-b7d3-4acb-81eb-546b107de8b0" providerId="AD" clId="Web-{3B1B2AAD-201C-D2C4-62FB-FD53FDC49036}" dt="2022-04-24T19:56:15.487" v="2"/>
          <ac:picMkLst>
            <pc:docMk/>
            <pc:sldMk cId="1331317162" sldId="265"/>
            <ac:picMk id="7" creationId="{38032662-0304-C251-5A57-F451CCC57308}"/>
          </ac:picMkLst>
        </pc:picChg>
        <pc:picChg chg="del">
          <ac:chgData name="Gupta, Dhruv Sunit" userId="S::dsg200001@utdallas.edu::5568076f-b7d3-4acb-81eb-546b107de8b0" providerId="AD" clId="Web-{3B1B2AAD-201C-D2C4-62FB-FD53FDC49036}" dt="2022-04-24T19:56:14.018" v="1"/>
          <ac:picMkLst>
            <pc:docMk/>
            <pc:sldMk cId="1331317162" sldId="265"/>
            <ac:picMk id="8" creationId="{0D56E40C-1216-A117-4F18-7DAE32A9E754}"/>
          </ac:picMkLst>
        </pc:picChg>
        <pc:picChg chg="del">
          <ac:chgData name="Gupta, Dhruv Sunit" userId="S::dsg200001@utdallas.edu::5568076f-b7d3-4acb-81eb-546b107de8b0" providerId="AD" clId="Web-{3B1B2AAD-201C-D2C4-62FB-FD53FDC49036}" dt="2022-04-24T19:56:12.190" v="0"/>
          <ac:picMkLst>
            <pc:docMk/>
            <pc:sldMk cId="1331317162" sldId="265"/>
            <ac:picMk id="9" creationId="{C5365F24-8CA5-3D2D-07E0-AE07CDC3BA73}"/>
          </ac:picMkLst>
        </pc:picChg>
      </pc:sldChg>
      <pc:sldChg chg="addSp delSp modSp">
        <pc:chgData name="Gupta, Dhruv Sunit" userId="S::dsg200001@utdallas.edu::5568076f-b7d3-4acb-81eb-546b107de8b0" providerId="AD" clId="Web-{3B1B2AAD-201C-D2C4-62FB-FD53FDC49036}" dt="2022-04-24T19:57:14.506" v="15"/>
        <pc:sldMkLst>
          <pc:docMk/>
          <pc:sldMk cId="369446257" sldId="272"/>
        </pc:sldMkLst>
        <pc:picChg chg="add mod">
          <ac:chgData name="Gupta, Dhruv Sunit" userId="S::dsg200001@utdallas.edu::5568076f-b7d3-4acb-81eb-546b107de8b0" providerId="AD" clId="Web-{3B1B2AAD-201C-D2C4-62FB-FD53FDC49036}" dt="2022-04-24T19:57:14.241" v="12"/>
          <ac:picMkLst>
            <pc:docMk/>
            <pc:sldMk cId="369446257" sldId="272"/>
            <ac:picMk id="3" creationId="{0AEECC0B-D7EB-50E9-3136-B1EC381CD734}"/>
          </ac:picMkLst>
        </pc:picChg>
        <pc:picChg chg="add mod">
          <ac:chgData name="Gupta, Dhruv Sunit" userId="S::dsg200001@utdallas.edu::5568076f-b7d3-4acb-81eb-546b107de8b0" providerId="AD" clId="Web-{3B1B2AAD-201C-D2C4-62FB-FD53FDC49036}" dt="2022-04-24T19:57:14.288" v="13"/>
          <ac:picMkLst>
            <pc:docMk/>
            <pc:sldMk cId="369446257" sldId="272"/>
            <ac:picMk id="4" creationId="{9560F1A8-8EA7-13A5-81BF-7A449164127F}"/>
          </ac:picMkLst>
        </pc:picChg>
        <pc:picChg chg="del">
          <ac:chgData name="Gupta, Dhruv Sunit" userId="S::dsg200001@utdallas.edu::5568076f-b7d3-4acb-81eb-546b107de8b0" providerId="AD" clId="Web-{3B1B2AAD-201C-D2C4-62FB-FD53FDC49036}" dt="2022-04-24T19:57:04.865" v="11"/>
          <ac:picMkLst>
            <pc:docMk/>
            <pc:sldMk cId="369446257" sldId="272"/>
            <ac:picMk id="5" creationId="{8FF1FAE3-227D-F2EA-EEA6-4663EAE957C3}"/>
          </ac:picMkLst>
        </pc:picChg>
        <pc:picChg chg="add mod">
          <ac:chgData name="Gupta, Dhruv Sunit" userId="S::dsg200001@utdallas.edu::5568076f-b7d3-4acb-81eb-546b107de8b0" providerId="AD" clId="Web-{3B1B2AAD-201C-D2C4-62FB-FD53FDC49036}" dt="2022-04-24T19:57:14.397" v="14"/>
          <ac:picMkLst>
            <pc:docMk/>
            <pc:sldMk cId="369446257" sldId="272"/>
            <ac:picMk id="6" creationId="{3EE37958-4C65-80AF-EE20-1362B00F524F}"/>
          </ac:picMkLst>
        </pc:picChg>
        <pc:picChg chg="add mod">
          <ac:chgData name="Gupta, Dhruv Sunit" userId="S::dsg200001@utdallas.edu::5568076f-b7d3-4acb-81eb-546b107de8b0" providerId="AD" clId="Web-{3B1B2AAD-201C-D2C4-62FB-FD53FDC49036}" dt="2022-04-24T19:57:14.506" v="15"/>
          <ac:picMkLst>
            <pc:docMk/>
            <pc:sldMk cId="369446257" sldId="272"/>
            <ac:picMk id="7" creationId="{CE41D9E1-EDC9-8A1C-836F-A738C4C2C585}"/>
          </ac:picMkLst>
        </pc:picChg>
        <pc:picChg chg="del">
          <ac:chgData name="Gupta, Dhruv Sunit" userId="S::dsg200001@utdallas.edu::5568076f-b7d3-4acb-81eb-546b107de8b0" providerId="AD" clId="Web-{3B1B2AAD-201C-D2C4-62FB-FD53FDC49036}" dt="2022-04-24T19:57:02.131" v="9"/>
          <ac:picMkLst>
            <pc:docMk/>
            <pc:sldMk cId="369446257" sldId="272"/>
            <ac:picMk id="9" creationId="{DE71B161-3589-C72B-7927-2B41F8653656}"/>
          </ac:picMkLst>
        </pc:picChg>
        <pc:picChg chg="del">
          <ac:chgData name="Gupta, Dhruv Sunit" userId="S::dsg200001@utdallas.edu::5568076f-b7d3-4acb-81eb-546b107de8b0" providerId="AD" clId="Web-{3B1B2AAD-201C-D2C4-62FB-FD53FDC49036}" dt="2022-04-24T19:57:03.474" v="10"/>
          <ac:picMkLst>
            <pc:docMk/>
            <pc:sldMk cId="369446257" sldId="272"/>
            <ac:picMk id="10" creationId="{A1698D65-7E5D-7D8C-6364-BF9AE8786ED9}"/>
          </ac:picMkLst>
        </pc:picChg>
      </pc:sldChg>
    </pc:docChg>
  </pc:docChgLst>
  <pc:docChgLst>
    <pc:chgData name="Nunna, Supriya" userId="S::sxn200021@utdallas.edu::984a8919-10a9-4f14-aac3-91e0962fb3fd" providerId="AD" clId="Web-{A5276A3E-4DE8-9D42-22FA-E7393CAE32C4}"/>
    <pc:docChg chg="delSld modSld">
      <pc:chgData name="Nunna, Supriya" userId="S::sxn200021@utdallas.edu::984a8919-10a9-4f14-aac3-91e0962fb3fd" providerId="AD" clId="Web-{A5276A3E-4DE8-9D42-22FA-E7393CAE32C4}" dt="2022-04-25T12:34:25.415" v="15" actId="20577"/>
      <pc:docMkLst>
        <pc:docMk/>
      </pc:docMkLst>
      <pc:sldChg chg="modSp">
        <pc:chgData name="Nunna, Supriya" userId="S::sxn200021@utdallas.edu::984a8919-10a9-4f14-aac3-91e0962fb3fd" providerId="AD" clId="Web-{A5276A3E-4DE8-9D42-22FA-E7393CAE32C4}" dt="2022-04-25T12:34:25.415" v="15" actId="20577"/>
        <pc:sldMkLst>
          <pc:docMk/>
          <pc:sldMk cId="826842422" sldId="260"/>
        </pc:sldMkLst>
        <pc:spChg chg="mod">
          <ac:chgData name="Nunna, Supriya" userId="S::sxn200021@utdallas.edu::984a8919-10a9-4f14-aac3-91e0962fb3fd" providerId="AD" clId="Web-{A5276A3E-4DE8-9D42-22FA-E7393CAE32C4}" dt="2022-04-25T12:34:25.415" v="15" actId="20577"/>
          <ac:spMkLst>
            <pc:docMk/>
            <pc:sldMk cId="826842422" sldId="260"/>
            <ac:spMk id="6" creationId="{2CEC8FAE-19E4-2780-365D-7BD06142BD77}"/>
          </ac:spMkLst>
        </pc:spChg>
      </pc:sldChg>
      <pc:sldChg chg="modSp">
        <pc:chgData name="Nunna, Supriya" userId="S::sxn200021@utdallas.edu::984a8919-10a9-4f14-aac3-91e0962fb3fd" providerId="AD" clId="Web-{A5276A3E-4DE8-9D42-22FA-E7393CAE32C4}" dt="2022-04-25T12:20:53.869" v="4" actId="20577"/>
        <pc:sldMkLst>
          <pc:docMk/>
          <pc:sldMk cId="373276737" sldId="285"/>
        </pc:sldMkLst>
        <pc:spChg chg="mod">
          <ac:chgData name="Nunna, Supriya" userId="S::sxn200021@utdallas.edu::984a8919-10a9-4f14-aac3-91e0962fb3fd" providerId="AD" clId="Web-{A5276A3E-4DE8-9D42-22FA-E7393CAE32C4}" dt="2022-04-25T12:20:53.869" v="4" actId="20577"/>
          <ac:spMkLst>
            <pc:docMk/>
            <pc:sldMk cId="373276737" sldId="285"/>
            <ac:spMk id="3" creationId="{60398C1F-7C12-AF4E-A985-BF98327C651D}"/>
          </ac:spMkLst>
        </pc:spChg>
      </pc:sldChg>
      <pc:sldChg chg="del">
        <pc:chgData name="Nunna, Supriya" userId="S::sxn200021@utdallas.edu::984a8919-10a9-4f14-aac3-91e0962fb3fd" providerId="AD" clId="Web-{A5276A3E-4DE8-9D42-22FA-E7393CAE32C4}" dt="2022-04-25T12:34:05.741" v="5"/>
        <pc:sldMkLst>
          <pc:docMk/>
          <pc:sldMk cId="1998312292" sldId="287"/>
        </pc:sldMkLst>
      </pc:sldChg>
    </pc:docChg>
  </pc:docChgLst>
  <pc:docChgLst>
    <pc:chgData name="Turner, Phillip Michael" userId="S::pmt190000@utdallas.edu::a57765df-25b1-4a07-9fb0-f52574ef121f" providerId="AD" clId="Web-{9269DF48-9031-425F-D749-BDBE777E8664}"/>
    <pc:docChg chg="modSld sldOrd">
      <pc:chgData name="Turner, Phillip Michael" userId="S::pmt190000@utdallas.edu::a57765df-25b1-4a07-9fb0-f52574ef121f" providerId="AD" clId="Web-{9269DF48-9031-425F-D749-BDBE777E8664}" dt="2022-04-24T23:50:35.006" v="68"/>
      <pc:docMkLst>
        <pc:docMk/>
      </pc:docMkLst>
      <pc:sldChg chg="addSp delSp modSp">
        <pc:chgData name="Turner, Phillip Michael" userId="S::pmt190000@utdallas.edu::a57765df-25b1-4a07-9fb0-f52574ef121f" providerId="AD" clId="Web-{9269DF48-9031-425F-D749-BDBE777E8664}" dt="2022-04-24T23:22:52.293" v="53" actId="14100"/>
        <pc:sldMkLst>
          <pc:docMk/>
          <pc:sldMk cId="933629358" sldId="266"/>
        </pc:sldMkLst>
        <pc:spChg chg="mod">
          <ac:chgData name="Turner, Phillip Michael" userId="S::pmt190000@utdallas.edu::a57765df-25b1-4a07-9fb0-f52574ef121f" providerId="AD" clId="Web-{9269DF48-9031-425F-D749-BDBE777E8664}" dt="2022-04-24T23:22:52.293" v="53" actId="14100"/>
          <ac:spMkLst>
            <pc:docMk/>
            <pc:sldMk cId="933629358" sldId="266"/>
            <ac:spMk id="6" creationId="{3847EBBF-FD8F-1E25-07AC-DC507740EF3D}"/>
          </ac:spMkLst>
        </pc:spChg>
        <pc:picChg chg="add mod">
          <ac:chgData name="Turner, Phillip Michael" userId="S::pmt190000@utdallas.edu::a57765df-25b1-4a07-9fb0-f52574ef121f" providerId="AD" clId="Web-{9269DF48-9031-425F-D749-BDBE777E8664}" dt="2022-04-24T23:22:22.183" v="17" actId="1076"/>
          <ac:picMkLst>
            <pc:docMk/>
            <pc:sldMk cId="933629358" sldId="266"/>
            <ac:picMk id="4" creationId="{11A698AF-1515-2656-591F-88718DA1D813}"/>
          </ac:picMkLst>
        </pc:picChg>
        <pc:picChg chg="del">
          <ac:chgData name="Turner, Phillip Michael" userId="S::pmt190000@utdallas.edu::a57765df-25b1-4a07-9fb0-f52574ef121f" providerId="AD" clId="Web-{9269DF48-9031-425F-D749-BDBE777E8664}" dt="2022-04-24T23:22:15.714" v="15"/>
          <ac:picMkLst>
            <pc:docMk/>
            <pc:sldMk cId="933629358" sldId="266"/>
            <ac:picMk id="7" creationId="{F22253AB-E8F3-6284-2B96-B022C78CA544}"/>
          </ac:picMkLst>
        </pc:picChg>
      </pc:sldChg>
      <pc:sldChg chg="modSp">
        <pc:chgData name="Turner, Phillip Michael" userId="S::pmt190000@utdallas.edu::a57765df-25b1-4a07-9fb0-f52574ef121f" providerId="AD" clId="Web-{9269DF48-9031-425F-D749-BDBE777E8664}" dt="2022-04-24T23:32:26.292" v="60" actId="20577"/>
        <pc:sldMkLst>
          <pc:docMk/>
          <pc:sldMk cId="3733165864" sldId="268"/>
        </pc:sldMkLst>
        <pc:spChg chg="mod">
          <ac:chgData name="Turner, Phillip Michael" userId="S::pmt190000@utdallas.edu::a57765df-25b1-4a07-9fb0-f52574ef121f" providerId="AD" clId="Web-{9269DF48-9031-425F-D749-BDBE777E8664}" dt="2022-04-24T23:32:26.292" v="60" actId="20577"/>
          <ac:spMkLst>
            <pc:docMk/>
            <pc:sldMk cId="3733165864" sldId="268"/>
            <ac:spMk id="11" creationId="{C83AA02D-1A9C-D56F-09B0-30B35E778BDE}"/>
          </ac:spMkLst>
        </pc:spChg>
      </pc:sldChg>
      <pc:sldChg chg="addSp delSp modSp">
        <pc:chgData name="Turner, Phillip Michael" userId="S::pmt190000@utdallas.edu::a57765df-25b1-4a07-9fb0-f52574ef121f" providerId="AD" clId="Web-{9269DF48-9031-425F-D749-BDBE777E8664}" dt="2022-04-24T23:19:16.224" v="14" actId="1076"/>
        <pc:sldMkLst>
          <pc:docMk/>
          <pc:sldMk cId="680608020" sldId="270"/>
        </pc:sldMkLst>
        <pc:spChg chg="mod">
          <ac:chgData name="Turner, Phillip Michael" userId="S::pmt190000@utdallas.edu::a57765df-25b1-4a07-9fb0-f52574ef121f" providerId="AD" clId="Web-{9269DF48-9031-425F-D749-BDBE777E8664}" dt="2022-04-24T23:18:17.535" v="9" actId="20577"/>
          <ac:spMkLst>
            <pc:docMk/>
            <pc:sldMk cId="680608020" sldId="270"/>
            <ac:spMk id="3" creationId="{60398C1F-7C12-AF4E-A985-BF98327C651D}"/>
          </ac:spMkLst>
        </pc:spChg>
        <pc:spChg chg="mod">
          <ac:chgData name="Turner, Phillip Michael" userId="S::pmt190000@utdallas.edu::a57765df-25b1-4a07-9fb0-f52574ef121f" providerId="AD" clId="Web-{9269DF48-9031-425F-D749-BDBE777E8664}" dt="2022-04-24T23:18:25.551" v="11" actId="20577"/>
          <ac:spMkLst>
            <pc:docMk/>
            <pc:sldMk cId="680608020" sldId="270"/>
            <ac:spMk id="6" creationId="{A901807D-0F3D-85EC-8BC0-CD08486D731C}"/>
          </ac:spMkLst>
        </pc:spChg>
        <pc:picChg chg="add mod">
          <ac:chgData name="Turner, Phillip Michael" userId="S::pmt190000@utdallas.edu::a57765df-25b1-4a07-9fb0-f52574ef121f" providerId="AD" clId="Web-{9269DF48-9031-425F-D749-BDBE777E8664}" dt="2022-04-24T23:19:16.224" v="14" actId="1076"/>
          <ac:picMkLst>
            <pc:docMk/>
            <pc:sldMk cId="680608020" sldId="270"/>
            <ac:picMk id="5" creationId="{CC8E4C2B-08E1-DF3E-1A6E-3BE8CB49C1C0}"/>
          </ac:picMkLst>
        </pc:picChg>
        <pc:picChg chg="del">
          <ac:chgData name="Turner, Phillip Michael" userId="S::pmt190000@utdallas.edu::a57765df-25b1-4a07-9fb0-f52574ef121f" providerId="AD" clId="Web-{9269DF48-9031-425F-D749-BDBE777E8664}" dt="2022-04-24T23:19:13.364" v="12"/>
          <ac:picMkLst>
            <pc:docMk/>
            <pc:sldMk cId="680608020" sldId="270"/>
            <ac:picMk id="8" creationId="{F9221171-74B6-8F06-7FE1-1F3564A1A59D}"/>
          </ac:picMkLst>
        </pc:picChg>
      </pc:sldChg>
      <pc:sldChg chg="ord">
        <pc:chgData name="Turner, Phillip Michael" userId="S::pmt190000@utdallas.edu::a57765df-25b1-4a07-9fb0-f52574ef121f" providerId="AD" clId="Web-{9269DF48-9031-425F-D749-BDBE777E8664}" dt="2022-04-24T23:41:03.180" v="62"/>
        <pc:sldMkLst>
          <pc:docMk/>
          <pc:sldMk cId="4201043838" sldId="278"/>
        </pc:sldMkLst>
      </pc:sldChg>
      <pc:sldChg chg="modNotes">
        <pc:chgData name="Turner, Phillip Michael" userId="S::pmt190000@utdallas.edu::a57765df-25b1-4a07-9fb0-f52574ef121f" providerId="AD" clId="Web-{9269DF48-9031-425F-D749-BDBE777E8664}" dt="2022-04-24T23:50:35.006" v="68"/>
        <pc:sldMkLst>
          <pc:docMk/>
          <pc:sldMk cId="373276737" sldId="285"/>
        </pc:sldMkLst>
      </pc:sldChg>
      <pc:sldChg chg="ord">
        <pc:chgData name="Turner, Phillip Michael" userId="S::pmt190000@utdallas.edu::a57765df-25b1-4a07-9fb0-f52574ef121f" providerId="AD" clId="Web-{9269DF48-9031-425F-D749-BDBE777E8664}" dt="2022-04-24T23:40:59.633" v="61"/>
        <pc:sldMkLst>
          <pc:docMk/>
          <pc:sldMk cId="3811131530" sldId="286"/>
        </pc:sldMkLst>
      </pc:sldChg>
    </pc:docChg>
  </pc:docChgLst>
  <pc:docChgLst>
    <pc:chgData name="Shen, Larry Junyi" userId="S::ljs170130@utdallas.edu::b88b498f-bf93-47d2-a5d3-cbd31c1efb3e" providerId="AD" clId="Web-{AD13507B-2945-41EA-BC72-3324DB3A9FDA}"/>
    <pc:docChg chg="addSld modSld">
      <pc:chgData name="Shen, Larry Junyi" userId="S::ljs170130@utdallas.edu::b88b498f-bf93-47d2-a5d3-cbd31c1efb3e" providerId="AD" clId="Web-{AD13507B-2945-41EA-BC72-3324DB3A9FDA}" dt="2022-04-24T15:25:19.516" v="193" actId="1076"/>
      <pc:docMkLst>
        <pc:docMk/>
      </pc:docMkLst>
      <pc:sldChg chg="modSp">
        <pc:chgData name="Shen, Larry Junyi" userId="S::ljs170130@utdallas.edu::b88b498f-bf93-47d2-a5d3-cbd31c1efb3e" providerId="AD" clId="Web-{AD13507B-2945-41EA-BC72-3324DB3A9FDA}" dt="2022-04-24T15:21:30.852" v="54" actId="20577"/>
        <pc:sldMkLst>
          <pc:docMk/>
          <pc:sldMk cId="2204789343" sldId="277"/>
        </pc:sldMkLst>
        <pc:spChg chg="mod">
          <ac:chgData name="Shen, Larry Junyi" userId="S::ljs170130@utdallas.edu::b88b498f-bf93-47d2-a5d3-cbd31c1efb3e" providerId="AD" clId="Web-{AD13507B-2945-41EA-BC72-3324DB3A9FDA}" dt="2022-04-24T15:21:30.852" v="54" actId="20577"/>
          <ac:spMkLst>
            <pc:docMk/>
            <pc:sldMk cId="2204789343" sldId="277"/>
            <ac:spMk id="3" creationId="{60398C1F-7C12-AF4E-A985-BF98327C651D}"/>
          </ac:spMkLst>
        </pc:spChg>
      </pc:sldChg>
      <pc:sldChg chg="modSp">
        <pc:chgData name="Shen, Larry Junyi" userId="S::ljs170130@utdallas.edu::b88b498f-bf93-47d2-a5d3-cbd31c1efb3e" providerId="AD" clId="Web-{AD13507B-2945-41EA-BC72-3324DB3A9FDA}" dt="2022-04-24T15:20:09.803" v="27" actId="20577"/>
        <pc:sldMkLst>
          <pc:docMk/>
          <pc:sldMk cId="291026516" sldId="282"/>
        </pc:sldMkLst>
        <pc:spChg chg="mod">
          <ac:chgData name="Shen, Larry Junyi" userId="S::ljs170130@utdallas.edu::b88b498f-bf93-47d2-a5d3-cbd31c1efb3e" providerId="AD" clId="Web-{AD13507B-2945-41EA-BC72-3324DB3A9FDA}" dt="2022-04-24T15:20:09.803" v="27" actId="20577"/>
          <ac:spMkLst>
            <pc:docMk/>
            <pc:sldMk cId="291026516" sldId="282"/>
            <ac:spMk id="4" creationId="{BF787EE9-A040-D247-D772-162C504710AA}"/>
          </ac:spMkLst>
        </pc:spChg>
      </pc:sldChg>
      <pc:sldChg chg="addSp delSp modSp new">
        <pc:chgData name="Shen, Larry Junyi" userId="S::ljs170130@utdallas.edu::b88b498f-bf93-47d2-a5d3-cbd31c1efb3e" providerId="AD" clId="Web-{AD13507B-2945-41EA-BC72-3324DB3A9FDA}" dt="2022-04-24T15:25:19.516" v="193" actId="1076"/>
        <pc:sldMkLst>
          <pc:docMk/>
          <pc:sldMk cId="4147662208" sldId="284"/>
        </pc:sldMkLst>
        <pc:spChg chg="del">
          <ac:chgData name="Shen, Larry Junyi" userId="S::ljs170130@utdallas.edu::b88b498f-bf93-47d2-a5d3-cbd31c1efb3e" providerId="AD" clId="Web-{AD13507B-2945-41EA-BC72-3324DB3A9FDA}" dt="2022-04-24T14:52:58.414" v="2"/>
          <ac:spMkLst>
            <pc:docMk/>
            <pc:sldMk cId="4147662208" sldId="284"/>
            <ac:spMk id="2" creationId="{EA134395-C0A5-4F6A-969F-9987B5541291}"/>
          </ac:spMkLst>
        </pc:spChg>
        <pc:spChg chg="del">
          <ac:chgData name="Shen, Larry Junyi" userId="S::ljs170130@utdallas.edu::b88b498f-bf93-47d2-a5d3-cbd31c1efb3e" providerId="AD" clId="Web-{AD13507B-2945-41EA-BC72-3324DB3A9FDA}" dt="2022-04-24T14:52:57.445" v="1"/>
          <ac:spMkLst>
            <pc:docMk/>
            <pc:sldMk cId="4147662208" sldId="284"/>
            <ac:spMk id="3" creationId="{078D0406-EDAB-F86C-637B-1D814479D343}"/>
          </ac:spMkLst>
        </pc:spChg>
        <pc:spChg chg="add del">
          <ac:chgData name="Shen, Larry Junyi" userId="S::ljs170130@utdallas.edu::b88b498f-bf93-47d2-a5d3-cbd31c1efb3e" providerId="AD" clId="Web-{AD13507B-2945-41EA-BC72-3324DB3A9FDA}" dt="2022-04-24T15:21:46.321" v="57"/>
          <ac:spMkLst>
            <pc:docMk/>
            <pc:sldMk cId="4147662208" sldId="284"/>
            <ac:spMk id="5" creationId="{56DB7AC0-791A-8545-6490-490CA2E7E941}"/>
          </ac:spMkLst>
        </pc:spChg>
        <pc:spChg chg="add mod">
          <ac:chgData name="Shen, Larry Junyi" userId="S::ljs170130@utdallas.edu::b88b498f-bf93-47d2-a5d3-cbd31c1efb3e" providerId="AD" clId="Web-{AD13507B-2945-41EA-BC72-3324DB3A9FDA}" dt="2022-04-24T15:22:33.900" v="109" actId="20577"/>
          <ac:spMkLst>
            <pc:docMk/>
            <pc:sldMk cId="4147662208" sldId="284"/>
            <ac:spMk id="7" creationId="{6431BF7B-E8E4-6FBF-59C7-D2AFA224A2AF}"/>
          </ac:spMkLst>
        </pc:spChg>
        <pc:spChg chg="add mod">
          <ac:chgData name="Shen, Larry Junyi" userId="S::ljs170130@utdallas.edu::b88b498f-bf93-47d2-a5d3-cbd31c1efb3e" providerId="AD" clId="Web-{AD13507B-2945-41EA-BC72-3324DB3A9FDA}" dt="2022-04-24T15:25:19.516" v="193" actId="1076"/>
          <ac:spMkLst>
            <pc:docMk/>
            <pc:sldMk cId="4147662208" sldId="284"/>
            <ac:spMk id="9" creationId="{29197C83-41FC-9627-B5AE-5DCF0AFCAE27}"/>
          </ac:spMkLst>
        </pc:spChg>
        <pc:picChg chg="add mod">
          <ac:chgData name="Shen, Larry Junyi" userId="S::ljs170130@utdallas.edu::b88b498f-bf93-47d2-a5d3-cbd31c1efb3e" providerId="AD" clId="Web-{AD13507B-2945-41EA-BC72-3324DB3A9FDA}" dt="2022-04-24T15:23:28.902" v="113" actId="1076"/>
          <ac:picMkLst>
            <pc:docMk/>
            <pc:sldMk cId="4147662208" sldId="284"/>
            <ac:picMk id="4" creationId="{7ED1C2E6-9EAF-8045-B02D-56D18B0DE825}"/>
          </ac:picMkLst>
        </pc:picChg>
      </pc:sldChg>
    </pc:docChg>
  </pc:docChgLst>
  <pc:docChgLst>
    <pc:chgData name="Shen, Larry Junyi" userId="S::ljs170130@utdallas.edu::b88b498f-bf93-47d2-a5d3-cbd31c1efb3e" providerId="AD" clId="Web-{2D1DF831-1C52-4B61-9F90-A58BACA4FBFE}"/>
    <pc:docChg chg="modSld">
      <pc:chgData name="Shen, Larry Junyi" userId="S::ljs170130@utdallas.edu::b88b498f-bf93-47d2-a5d3-cbd31c1efb3e" providerId="AD" clId="Web-{2D1DF831-1C52-4B61-9F90-A58BACA4FBFE}" dt="2022-04-24T23:22:30.171" v="34" actId="20577"/>
      <pc:docMkLst>
        <pc:docMk/>
      </pc:docMkLst>
      <pc:sldChg chg="modSp">
        <pc:chgData name="Shen, Larry Junyi" userId="S::ljs170130@utdallas.edu::b88b498f-bf93-47d2-a5d3-cbd31c1efb3e" providerId="AD" clId="Web-{2D1DF831-1C52-4B61-9F90-A58BACA4FBFE}" dt="2022-04-24T23:22:30.171" v="34" actId="20577"/>
        <pc:sldMkLst>
          <pc:docMk/>
          <pc:sldMk cId="3288492914" sldId="262"/>
        </pc:sldMkLst>
        <pc:spChg chg="mod">
          <ac:chgData name="Shen, Larry Junyi" userId="S::ljs170130@utdallas.edu::b88b498f-bf93-47d2-a5d3-cbd31c1efb3e" providerId="AD" clId="Web-{2D1DF831-1C52-4B61-9F90-A58BACA4FBFE}" dt="2022-04-24T23:22:30.171" v="34" actId="20577"/>
          <ac:spMkLst>
            <pc:docMk/>
            <pc:sldMk cId="3288492914" sldId="262"/>
            <ac:spMk id="3" creationId="{60398C1F-7C12-AF4E-A985-BF98327C651D}"/>
          </ac:spMkLst>
        </pc:spChg>
        <pc:graphicFrameChg chg="mod modGraphic">
          <ac:chgData name="Shen, Larry Junyi" userId="S::ljs170130@utdallas.edu::b88b498f-bf93-47d2-a5d3-cbd31c1efb3e" providerId="AD" clId="Web-{2D1DF831-1C52-4B61-9F90-A58BACA4FBFE}" dt="2022-04-24T23:22:25.749" v="19"/>
          <ac:graphicFrameMkLst>
            <pc:docMk/>
            <pc:sldMk cId="3288492914" sldId="262"/>
            <ac:graphicFrameMk id="4" creationId="{50A848B9-8231-B98F-E216-04F8A51AAF7B}"/>
          </ac:graphicFrameMkLst>
        </pc:graphicFrameChg>
      </pc:sldChg>
    </pc:docChg>
  </pc:docChgLst>
  <pc:docChgLst>
    <pc:chgData name="Shen, Larry Junyi" userId="S::ljs170130@utdallas.edu::b88b498f-bf93-47d2-a5d3-cbd31c1efb3e" providerId="AD" clId="Web-{ACB68895-AA0C-4584-A196-BD450EAB9072}"/>
    <pc:docChg chg="modSld">
      <pc:chgData name="Shen, Larry Junyi" userId="S::ljs170130@utdallas.edu::b88b498f-bf93-47d2-a5d3-cbd31c1efb3e" providerId="AD" clId="Web-{ACB68895-AA0C-4584-A196-BD450EAB9072}" dt="2022-04-25T12:57:49.149" v="190" actId="20577"/>
      <pc:docMkLst>
        <pc:docMk/>
      </pc:docMkLst>
      <pc:sldChg chg="modSp">
        <pc:chgData name="Shen, Larry Junyi" userId="S::ljs170130@utdallas.edu::b88b498f-bf93-47d2-a5d3-cbd31c1efb3e" providerId="AD" clId="Web-{ACB68895-AA0C-4584-A196-BD450EAB9072}" dt="2022-04-25T12:54:40.127" v="120"/>
        <pc:sldMkLst>
          <pc:docMk/>
          <pc:sldMk cId="3288492914" sldId="262"/>
        </pc:sldMkLst>
        <pc:spChg chg="mod">
          <ac:chgData name="Shen, Larry Junyi" userId="S::ljs170130@utdallas.edu::b88b498f-bf93-47d2-a5d3-cbd31c1efb3e" providerId="AD" clId="Web-{ACB68895-AA0C-4584-A196-BD450EAB9072}" dt="2022-04-25T12:54:06.001" v="94" actId="20577"/>
          <ac:spMkLst>
            <pc:docMk/>
            <pc:sldMk cId="3288492914" sldId="262"/>
            <ac:spMk id="7" creationId="{1E36A422-E536-EAAD-499E-7A934366FA0F}"/>
          </ac:spMkLst>
        </pc:spChg>
        <pc:graphicFrameChg chg="mod modGraphic">
          <ac:chgData name="Shen, Larry Junyi" userId="S::ljs170130@utdallas.edu::b88b498f-bf93-47d2-a5d3-cbd31c1efb3e" providerId="AD" clId="Web-{ACB68895-AA0C-4584-A196-BD450EAB9072}" dt="2022-04-25T12:54:40.127" v="120"/>
          <ac:graphicFrameMkLst>
            <pc:docMk/>
            <pc:sldMk cId="3288492914" sldId="262"/>
            <ac:graphicFrameMk id="4" creationId="{50A848B9-8231-B98F-E216-04F8A51AAF7B}"/>
          </ac:graphicFrameMkLst>
        </pc:graphicFrameChg>
      </pc:sldChg>
      <pc:sldChg chg="addSp modSp">
        <pc:chgData name="Shen, Larry Junyi" userId="S::ljs170130@utdallas.edu::b88b498f-bf93-47d2-a5d3-cbd31c1efb3e" providerId="AD" clId="Web-{ACB68895-AA0C-4584-A196-BD450EAB9072}" dt="2022-04-25T12:55:11.628" v="122" actId="20577"/>
        <pc:sldMkLst>
          <pc:docMk/>
          <pc:sldMk cId="2204789343" sldId="277"/>
        </pc:sldMkLst>
        <pc:spChg chg="mod">
          <ac:chgData name="Shen, Larry Junyi" userId="S::ljs170130@utdallas.edu::b88b498f-bf93-47d2-a5d3-cbd31c1efb3e" providerId="AD" clId="Web-{ACB68895-AA0C-4584-A196-BD450EAB9072}" dt="2022-04-25T12:55:11.628" v="122" actId="20577"/>
          <ac:spMkLst>
            <pc:docMk/>
            <pc:sldMk cId="2204789343" sldId="277"/>
            <ac:spMk id="2" creationId="{BD1E4743-B231-F34D-96CA-F2AC91312A51}"/>
          </ac:spMkLst>
        </pc:spChg>
        <pc:spChg chg="mod">
          <ac:chgData name="Shen, Larry Junyi" userId="S::ljs170130@utdallas.edu::b88b498f-bf93-47d2-a5d3-cbd31c1efb3e" providerId="AD" clId="Web-{ACB68895-AA0C-4584-A196-BD450EAB9072}" dt="2022-04-25T12:46:36.768" v="23" actId="20577"/>
          <ac:spMkLst>
            <pc:docMk/>
            <pc:sldMk cId="2204789343" sldId="277"/>
            <ac:spMk id="3" creationId="{60398C1F-7C12-AF4E-A985-BF98327C651D}"/>
          </ac:spMkLst>
        </pc:spChg>
        <pc:picChg chg="add mod">
          <ac:chgData name="Shen, Larry Junyi" userId="S::ljs170130@utdallas.edu::b88b498f-bf93-47d2-a5d3-cbd31c1efb3e" providerId="AD" clId="Web-{ACB68895-AA0C-4584-A196-BD450EAB9072}" dt="2022-04-25T12:45:30.563" v="8" actId="1076"/>
          <ac:picMkLst>
            <pc:docMk/>
            <pc:sldMk cId="2204789343" sldId="277"/>
            <ac:picMk id="4" creationId="{6A6F340F-ED65-6F4A-1CA7-CB171F3D6E28}"/>
          </ac:picMkLst>
        </pc:picChg>
        <pc:picChg chg="add mod">
          <ac:chgData name="Shen, Larry Junyi" userId="S::ljs170130@utdallas.edu::b88b498f-bf93-47d2-a5d3-cbd31c1efb3e" providerId="AD" clId="Web-{ACB68895-AA0C-4584-A196-BD450EAB9072}" dt="2022-04-25T12:45:28.860" v="7" actId="1076"/>
          <ac:picMkLst>
            <pc:docMk/>
            <pc:sldMk cId="2204789343" sldId="277"/>
            <ac:picMk id="5" creationId="{A4EDC7DD-D42A-94E0-45CB-3D40FB9D82E5}"/>
          </ac:picMkLst>
        </pc:picChg>
      </pc:sldChg>
      <pc:sldChg chg="modSp">
        <pc:chgData name="Shen, Larry Junyi" userId="S::ljs170130@utdallas.edu::b88b498f-bf93-47d2-a5d3-cbd31c1efb3e" providerId="AD" clId="Web-{ACB68895-AA0C-4584-A196-BD450EAB9072}" dt="2022-04-25T12:57:49.149" v="190" actId="20577"/>
        <pc:sldMkLst>
          <pc:docMk/>
          <pc:sldMk cId="373276737" sldId="285"/>
        </pc:sldMkLst>
        <pc:spChg chg="mod">
          <ac:chgData name="Shen, Larry Junyi" userId="S::ljs170130@utdallas.edu::b88b498f-bf93-47d2-a5d3-cbd31c1efb3e" providerId="AD" clId="Web-{ACB68895-AA0C-4584-A196-BD450EAB9072}" dt="2022-04-25T12:57:49.149" v="190" actId="20577"/>
          <ac:spMkLst>
            <pc:docMk/>
            <pc:sldMk cId="373276737" sldId="285"/>
            <ac:spMk id="3" creationId="{60398C1F-7C12-AF4E-A985-BF98327C651D}"/>
          </ac:spMkLst>
        </pc:spChg>
      </pc:sldChg>
    </pc:docChg>
  </pc:docChgLst>
  <pc:docChgLst>
    <pc:chgData name="Nunna, Supriya" userId="S::sxn200021@utdallas.edu::984a8919-10a9-4f14-aac3-91e0962fb3fd" providerId="AD" clId="Web-{D0C604CB-8243-F029-152D-27C0F026FFA2}"/>
    <pc:docChg chg="modSld">
      <pc:chgData name="Nunna, Supriya" userId="S::sxn200021@utdallas.edu::984a8919-10a9-4f14-aac3-91e0962fb3fd" providerId="AD" clId="Web-{D0C604CB-8243-F029-152D-27C0F026FFA2}" dt="2022-04-24T21:13:26.616" v="36" actId="1076"/>
      <pc:docMkLst>
        <pc:docMk/>
      </pc:docMkLst>
      <pc:sldChg chg="modSp">
        <pc:chgData name="Nunna, Supriya" userId="S::sxn200021@utdallas.edu::984a8919-10a9-4f14-aac3-91e0962fb3fd" providerId="AD" clId="Web-{D0C604CB-8243-F029-152D-27C0F026FFA2}" dt="2022-04-24T21:00:34.767" v="23" actId="14100"/>
        <pc:sldMkLst>
          <pc:docMk/>
          <pc:sldMk cId="369446257" sldId="272"/>
        </pc:sldMkLst>
        <pc:picChg chg="mod">
          <ac:chgData name="Nunna, Supriya" userId="S::sxn200021@utdallas.edu::984a8919-10a9-4f14-aac3-91e0962fb3fd" providerId="AD" clId="Web-{D0C604CB-8243-F029-152D-27C0F026FFA2}" dt="2022-04-24T21:00:34.767" v="23" actId="14100"/>
          <ac:picMkLst>
            <pc:docMk/>
            <pc:sldMk cId="369446257" sldId="272"/>
            <ac:picMk id="11" creationId="{FED6FFB9-A577-1534-166A-D271551FF698}"/>
          </ac:picMkLst>
        </pc:picChg>
      </pc:sldChg>
      <pc:sldChg chg="addSp delSp modSp">
        <pc:chgData name="Nunna, Supriya" userId="S::sxn200021@utdallas.edu::984a8919-10a9-4f14-aac3-91e0962fb3fd" providerId="AD" clId="Web-{D0C604CB-8243-F029-152D-27C0F026FFA2}" dt="2022-04-24T21:13:26.616" v="36" actId="1076"/>
        <pc:sldMkLst>
          <pc:docMk/>
          <pc:sldMk cId="1998312292" sldId="287"/>
        </pc:sldMkLst>
        <pc:spChg chg="del mod">
          <ac:chgData name="Nunna, Supriya" userId="S::sxn200021@utdallas.edu::984a8919-10a9-4f14-aac3-91e0962fb3fd" providerId="AD" clId="Web-{D0C604CB-8243-F029-152D-27C0F026FFA2}" dt="2022-04-24T21:02:47.598" v="24"/>
          <ac:spMkLst>
            <pc:docMk/>
            <pc:sldMk cId="1998312292" sldId="287"/>
            <ac:spMk id="3" creationId="{60398C1F-7C12-AF4E-A985-BF98327C651D}"/>
          </ac:spMkLst>
        </pc:spChg>
        <pc:spChg chg="add del mod">
          <ac:chgData name="Nunna, Supriya" userId="S::sxn200021@utdallas.edu::984a8919-10a9-4f14-aac3-91e0962fb3fd" providerId="AD" clId="Web-{D0C604CB-8243-F029-152D-27C0F026FFA2}" dt="2022-04-24T21:12:56.553" v="31"/>
          <ac:spMkLst>
            <pc:docMk/>
            <pc:sldMk cId="1998312292" sldId="287"/>
            <ac:spMk id="7" creationId="{9572E877-9BBA-CF9C-C68B-CAA7122DE159}"/>
          </ac:spMkLst>
        </pc:spChg>
        <pc:picChg chg="add mod">
          <ac:chgData name="Nunna, Supriya" userId="S::sxn200021@utdallas.edu::984a8919-10a9-4f14-aac3-91e0962fb3fd" providerId="AD" clId="Web-{D0C604CB-8243-F029-152D-27C0F026FFA2}" dt="2022-04-24T21:13:09.350" v="34" actId="14100"/>
          <ac:picMkLst>
            <pc:docMk/>
            <pc:sldMk cId="1998312292" sldId="287"/>
            <ac:picMk id="4" creationId="{8CB83F88-4601-1412-5281-7001C5532F47}"/>
          </ac:picMkLst>
        </pc:picChg>
        <pc:picChg chg="add del mod ord">
          <ac:chgData name="Nunna, Supriya" userId="S::sxn200021@utdallas.edu::984a8919-10a9-4f14-aac3-91e0962fb3fd" providerId="AD" clId="Web-{D0C604CB-8243-F029-152D-27C0F026FFA2}" dt="2022-04-24T21:12:55.412" v="30"/>
          <ac:picMkLst>
            <pc:docMk/>
            <pc:sldMk cId="1998312292" sldId="287"/>
            <ac:picMk id="5" creationId="{3F1D71E2-A350-A95A-3439-F4F7F2FA423F}"/>
          </ac:picMkLst>
        </pc:picChg>
        <pc:picChg chg="add mod ord">
          <ac:chgData name="Nunna, Supriya" userId="S::sxn200021@utdallas.edu::984a8919-10a9-4f14-aac3-91e0962fb3fd" providerId="AD" clId="Web-{D0C604CB-8243-F029-152D-27C0F026FFA2}" dt="2022-04-24T21:13:26.616" v="36" actId="1076"/>
          <ac:picMkLst>
            <pc:docMk/>
            <pc:sldMk cId="1998312292" sldId="287"/>
            <ac:picMk id="8" creationId="{5003BC81-13AE-2382-7676-DC253188BD8E}"/>
          </ac:picMkLst>
        </pc:picChg>
      </pc:sldChg>
    </pc:docChg>
  </pc:docChgLst>
  <pc:docChgLst>
    <pc:chgData name="Turner, Phillip Michael" userId="S::pmt190000@utdallas.edu::a57765df-25b1-4a07-9fb0-f52574ef121f" providerId="AD" clId="Web-{7B7D536E-93A1-D0E7-8927-99BD4B126BE1}"/>
    <pc:docChg chg="addSld delSld modSld">
      <pc:chgData name="Turner, Phillip Michael" userId="S::pmt190000@utdallas.edu::a57765df-25b1-4a07-9fb0-f52574ef121f" providerId="AD" clId="Web-{7B7D536E-93A1-D0E7-8927-99BD4B126BE1}" dt="2022-04-23T15:31:45.276" v="198" actId="1076"/>
      <pc:docMkLst>
        <pc:docMk/>
      </pc:docMkLst>
      <pc:sldChg chg="addSp modSp">
        <pc:chgData name="Turner, Phillip Michael" userId="S::pmt190000@utdallas.edu::a57765df-25b1-4a07-9fb0-f52574ef121f" providerId="AD" clId="Web-{7B7D536E-93A1-D0E7-8927-99BD4B126BE1}" dt="2022-04-23T15:31:45.276" v="198" actId="1076"/>
        <pc:sldMkLst>
          <pc:docMk/>
          <pc:sldMk cId="2122307295" sldId="258"/>
        </pc:sldMkLst>
        <pc:picChg chg="add mod">
          <ac:chgData name="Turner, Phillip Michael" userId="S::pmt190000@utdallas.edu::a57765df-25b1-4a07-9fb0-f52574ef121f" providerId="AD" clId="Web-{7B7D536E-93A1-D0E7-8927-99BD4B126BE1}" dt="2022-04-23T15:31:45.276" v="198" actId="1076"/>
          <ac:picMkLst>
            <pc:docMk/>
            <pc:sldMk cId="2122307295" sldId="258"/>
            <ac:picMk id="4" creationId="{03B94CCA-355E-E125-2DD3-2EF9BDCA7B27}"/>
          </ac:picMkLst>
        </pc:picChg>
      </pc:sldChg>
      <pc:sldChg chg="modSp">
        <pc:chgData name="Turner, Phillip Michael" userId="S::pmt190000@utdallas.edu::a57765df-25b1-4a07-9fb0-f52574ef121f" providerId="AD" clId="Web-{7B7D536E-93A1-D0E7-8927-99BD4B126BE1}" dt="2022-04-23T15:30:28.681" v="195" actId="20577"/>
        <pc:sldMkLst>
          <pc:docMk/>
          <pc:sldMk cId="826842422" sldId="260"/>
        </pc:sldMkLst>
        <pc:spChg chg="mod">
          <ac:chgData name="Turner, Phillip Michael" userId="S::pmt190000@utdallas.edu::a57765df-25b1-4a07-9fb0-f52574ef121f" providerId="AD" clId="Web-{7B7D536E-93A1-D0E7-8927-99BD4B126BE1}" dt="2022-04-23T15:30:28.681" v="195" actId="20577"/>
          <ac:spMkLst>
            <pc:docMk/>
            <pc:sldMk cId="826842422" sldId="260"/>
            <ac:spMk id="2" creationId="{BD1E4743-B231-F34D-96CA-F2AC91312A51}"/>
          </ac:spMkLst>
        </pc:spChg>
      </pc:sldChg>
      <pc:sldChg chg="del">
        <pc:chgData name="Turner, Phillip Michael" userId="S::pmt190000@utdallas.edu::a57765df-25b1-4a07-9fb0-f52574ef121f" providerId="AD" clId="Web-{7B7D536E-93A1-D0E7-8927-99BD4B126BE1}" dt="2022-04-23T15:29:49.555" v="179"/>
        <pc:sldMkLst>
          <pc:docMk/>
          <pc:sldMk cId="3733910981" sldId="261"/>
        </pc:sldMkLst>
      </pc:sldChg>
      <pc:sldChg chg="modSp">
        <pc:chgData name="Turner, Phillip Michael" userId="S::pmt190000@utdallas.edu::a57765df-25b1-4a07-9fb0-f52574ef121f" providerId="AD" clId="Web-{7B7D536E-93A1-D0E7-8927-99BD4B126BE1}" dt="2022-04-23T15:28:55.038" v="156" actId="1076"/>
        <pc:sldMkLst>
          <pc:docMk/>
          <pc:sldMk cId="933629358" sldId="266"/>
        </pc:sldMkLst>
        <pc:spChg chg="mod">
          <ac:chgData name="Turner, Phillip Michael" userId="S::pmt190000@utdallas.edu::a57765df-25b1-4a07-9fb0-f52574ef121f" providerId="AD" clId="Web-{7B7D536E-93A1-D0E7-8927-99BD4B126BE1}" dt="2022-04-23T15:28:55.038" v="156" actId="1076"/>
          <ac:spMkLst>
            <pc:docMk/>
            <pc:sldMk cId="933629358" sldId="266"/>
            <ac:spMk id="6" creationId="{3847EBBF-FD8F-1E25-07AC-DC507740EF3D}"/>
          </ac:spMkLst>
        </pc:spChg>
      </pc:sldChg>
      <pc:sldChg chg="addSp delSp modSp">
        <pc:chgData name="Turner, Phillip Michael" userId="S::pmt190000@utdallas.edu::a57765df-25b1-4a07-9fb0-f52574ef121f" providerId="AD" clId="Web-{7B7D536E-93A1-D0E7-8927-99BD4B126BE1}" dt="2022-04-23T15:27:53.443" v="154" actId="1076"/>
        <pc:sldMkLst>
          <pc:docMk/>
          <pc:sldMk cId="2802702852" sldId="267"/>
        </pc:sldMkLst>
        <pc:spChg chg="mod">
          <ac:chgData name="Turner, Phillip Michael" userId="S::pmt190000@utdallas.edu::a57765df-25b1-4a07-9fb0-f52574ef121f" providerId="AD" clId="Web-{7B7D536E-93A1-D0E7-8927-99BD4B126BE1}" dt="2022-04-23T15:26:22.016" v="137" actId="20577"/>
          <ac:spMkLst>
            <pc:docMk/>
            <pc:sldMk cId="2802702852" sldId="267"/>
            <ac:spMk id="3" creationId="{60398C1F-7C12-AF4E-A985-BF98327C651D}"/>
          </ac:spMkLst>
        </pc:spChg>
        <pc:picChg chg="add del mod">
          <ac:chgData name="Turner, Phillip Michael" userId="S::pmt190000@utdallas.edu::a57765df-25b1-4a07-9fb0-f52574ef121f" providerId="AD" clId="Web-{7B7D536E-93A1-D0E7-8927-99BD4B126BE1}" dt="2022-04-23T15:22:19.100" v="20"/>
          <ac:picMkLst>
            <pc:docMk/>
            <pc:sldMk cId="2802702852" sldId="267"/>
            <ac:picMk id="4" creationId="{4FA1098B-9EA4-A0CA-D8FF-7C98C4C549AD}"/>
          </ac:picMkLst>
        </pc:picChg>
        <pc:picChg chg="del">
          <ac:chgData name="Turner, Phillip Michael" userId="S::pmt190000@utdallas.edu::a57765df-25b1-4a07-9fb0-f52574ef121f" providerId="AD" clId="Web-{7B7D536E-93A1-D0E7-8927-99BD4B126BE1}" dt="2022-04-23T15:22:08.943" v="18"/>
          <ac:picMkLst>
            <pc:docMk/>
            <pc:sldMk cId="2802702852" sldId="267"/>
            <ac:picMk id="5" creationId="{2C16D401-0217-600F-57E8-4456890A2631}"/>
          </ac:picMkLst>
        </pc:picChg>
        <pc:picChg chg="del">
          <ac:chgData name="Turner, Phillip Michael" userId="S::pmt190000@utdallas.edu::a57765df-25b1-4a07-9fb0-f52574ef121f" providerId="AD" clId="Web-{7B7D536E-93A1-D0E7-8927-99BD4B126BE1}" dt="2022-04-23T15:22:08.943" v="17"/>
          <ac:picMkLst>
            <pc:docMk/>
            <pc:sldMk cId="2802702852" sldId="267"/>
            <ac:picMk id="6" creationId="{5D25950D-4697-183B-A98C-C37AC8114366}"/>
          </ac:picMkLst>
        </pc:picChg>
        <pc:picChg chg="del">
          <ac:chgData name="Turner, Phillip Michael" userId="S::pmt190000@utdallas.edu::a57765df-25b1-4a07-9fb0-f52574ef121f" providerId="AD" clId="Web-{7B7D536E-93A1-D0E7-8927-99BD4B126BE1}" dt="2022-04-23T15:22:08.943" v="16"/>
          <ac:picMkLst>
            <pc:docMk/>
            <pc:sldMk cId="2802702852" sldId="267"/>
            <ac:picMk id="7" creationId="{70CD312A-B202-2FF7-9231-4D82503B50BB}"/>
          </ac:picMkLst>
        </pc:picChg>
        <pc:picChg chg="del">
          <ac:chgData name="Turner, Phillip Michael" userId="S::pmt190000@utdallas.edu::a57765df-25b1-4a07-9fb0-f52574ef121f" providerId="AD" clId="Web-{7B7D536E-93A1-D0E7-8927-99BD4B126BE1}" dt="2022-04-23T15:22:08.943" v="15"/>
          <ac:picMkLst>
            <pc:docMk/>
            <pc:sldMk cId="2802702852" sldId="267"/>
            <ac:picMk id="8" creationId="{EC1F3B5E-8083-B4EA-52DF-1E316CA57AE3}"/>
          </ac:picMkLst>
        </pc:picChg>
        <pc:picChg chg="add mod">
          <ac:chgData name="Turner, Phillip Michael" userId="S::pmt190000@utdallas.edu::a57765df-25b1-4a07-9fb0-f52574ef121f" providerId="AD" clId="Web-{7B7D536E-93A1-D0E7-8927-99BD4B126BE1}" dt="2022-04-23T15:27:15.783" v="144" actId="1076"/>
          <ac:picMkLst>
            <pc:docMk/>
            <pc:sldMk cId="2802702852" sldId="267"/>
            <ac:picMk id="9" creationId="{08FFA042-82B8-0C27-561C-0D736439100E}"/>
          </ac:picMkLst>
        </pc:picChg>
        <pc:picChg chg="add mod">
          <ac:chgData name="Turner, Phillip Michael" userId="S::pmt190000@utdallas.edu::a57765df-25b1-4a07-9fb0-f52574ef121f" providerId="AD" clId="Web-{7B7D536E-93A1-D0E7-8927-99BD4B126BE1}" dt="2022-04-23T15:27:47.911" v="151" actId="1076"/>
          <ac:picMkLst>
            <pc:docMk/>
            <pc:sldMk cId="2802702852" sldId="267"/>
            <ac:picMk id="10" creationId="{FAE48FFB-7BA2-89D0-2CDA-0CFA60D66327}"/>
          </ac:picMkLst>
        </pc:picChg>
        <pc:picChg chg="add del mod">
          <ac:chgData name="Turner, Phillip Michael" userId="S::pmt190000@utdallas.edu::a57765df-25b1-4a07-9fb0-f52574ef121f" providerId="AD" clId="Web-{7B7D536E-93A1-D0E7-8927-99BD4B126BE1}" dt="2022-04-23T15:26:50.298" v="139"/>
          <ac:picMkLst>
            <pc:docMk/>
            <pc:sldMk cId="2802702852" sldId="267"/>
            <ac:picMk id="11" creationId="{04EFA624-7540-3205-2BD6-D9928A54AEC0}"/>
          </ac:picMkLst>
        </pc:picChg>
        <pc:picChg chg="add mod">
          <ac:chgData name="Turner, Phillip Michael" userId="S::pmt190000@utdallas.edu::a57765df-25b1-4a07-9fb0-f52574ef121f" providerId="AD" clId="Web-{7B7D536E-93A1-D0E7-8927-99BD4B126BE1}" dt="2022-04-23T15:27:49.568" v="152" actId="1076"/>
          <ac:picMkLst>
            <pc:docMk/>
            <pc:sldMk cId="2802702852" sldId="267"/>
            <ac:picMk id="12" creationId="{1B5A07B7-8D2F-82E1-5FEC-056B832BD3E4}"/>
          </ac:picMkLst>
        </pc:picChg>
        <pc:picChg chg="add mod">
          <ac:chgData name="Turner, Phillip Michael" userId="S::pmt190000@utdallas.edu::a57765df-25b1-4a07-9fb0-f52574ef121f" providerId="AD" clId="Web-{7B7D536E-93A1-D0E7-8927-99BD4B126BE1}" dt="2022-04-23T15:27:53.443" v="154" actId="1076"/>
          <ac:picMkLst>
            <pc:docMk/>
            <pc:sldMk cId="2802702852" sldId="267"/>
            <ac:picMk id="13" creationId="{51764160-FC7C-4476-0073-74832F5404BF}"/>
          </ac:picMkLst>
        </pc:picChg>
        <pc:picChg chg="add mod">
          <ac:chgData name="Turner, Phillip Michael" userId="S::pmt190000@utdallas.edu::a57765df-25b1-4a07-9fb0-f52574ef121f" providerId="AD" clId="Web-{7B7D536E-93A1-D0E7-8927-99BD4B126BE1}" dt="2022-04-23T15:27:50.474" v="153" actId="1076"/>
          <ac:picMkLst>
            <pc:docMk/>
            <pc:sldMk cId="2802702852" sldId="267"/>
            <ac:picMk id="14" creationId="{CCEFBAC7-E9B7-AACC-7CE6-D271FECEC74E}"/>
          </ac:picMkLst>
        </pc:picChg>
      </pc:sldChg>
      <pc:sldChg chg="modSp">
        <pc:chgData name="Turner, Phillip Michael" userId="S::pmt190000@utdallas.edu::a57765df-25b1-4a07-9fb0-f52574ef121f" providerId="AD" clId="Web-{7B7D536E-93A1-D0E7-8927-99BD4B126BE1}" dt="2022-04-23T15:20:28.363" v="11" actId="20577"/>
        <pc:sldMkLst>
          <pc:docMk/>
          <pc:sldMk cId="3733165864" sldId="268"/>
        </pc:sldMkLst>
        <pc:spChg chg="mod">
          <ac:chgData name="Turner, Phillip Michael" userId="S::pmt190000@utdallas.edu::a57765df-25b1-4a07-9fb0-f52574ef121f" providerId="AD" clId="Web-{7B7D536E-93A1-D0E7-8927-99BD4B126BE1}" dt="2022-04-23T15:20:28.363" v="11" actId="20577"/>
          <ac:spMkLst>
            <pc:docMk/>
            <pc:sldMk cId="3733165864" sldId="268"/>
            <ac:spMk id="3" creationId="{60398C1F-7C12-AF4E-A985-BF98327C651D}"/>
          </ac:spMkLst>
        </pc:spChg>
        <pc:picChg chg="mod">
          <ac:chgData name="Turner, Phillip Michael" userId="S::pmt190000@utdallas.edu::a57765df-25b1-4a07-9fb0-f52574ef121f" providerId="AD" clId="Web-{7B7D536E-93A1-D0E7-8927-99BD4B126BE1}" dt="2022-04-23T15:20:19.738" v="3" actId="1076"/>
          <ac:picMkLst>
            <pc:docMk/>
            <pc:sldMk cId="3733165864" sldId="268"/>
            <ac:picMk id="4" creationId="{A4CC19C1-A7F7-B007-BBD7-3CCD8FCB376E}"/>
          </ac:picMkLst>
        </pc:picChg>
        <pc:picChg chg="mod modCrop">
          <ac:chgData name="Turner, Phillip Michael" userId="S::pmt190000@utdallas.edu::a57765df-25b1-4a07-9fb0-f52574ef121f" providerId="AD" clId="Web-{7B7D536E-93A1-D0E7-8927-99BD4B126BE1}" dt="2022-04-23T15:20:16.488" v="2" actId="1076"/>
          <ac:picMkLst>
            <pc:docMk/>
            <pc:sldMk cId="3733165864" sldId="268"/>
            <ac:picMk id="15" creationId="{90C6996C-A66C-E791-0037-9D299EF52BCE}"/>
          </ac:picMkLst>
        </pc:picChg>
      </pc:sldChg>
      <pc:sldChg chg="delSp modSp add replId">
        <pc:chgData name="Turner, Phillip Michael" userId="S::pmt190000@utdallas.edu::a57765df-25b1-4a07-9fb0-f52574ef121f" providerId="AD" clId="Web-{7B7D536E-93A1-D0E7-8927-99BD4B126BE1}" dt="2022-04-23T15:29:29.117" v="167" actId="20577"/>
        <pc:sldMkLst>
          <pc:docMk/>
          <pc:sldMk cId="1615688095" sldId="269"/>
        </pc:sldMkLst>
        <pc:spChg chg="mod">
          <ac:chgData name="Turner, Phillip Michael" userId="S::pmt190000@utdallas.edu::a57765df-25b1-4a07-9fb0-f52574ef121f" providerId="AD" clId="Web-{7B7D536E-93A1-D0E7-8927-99BD4B126BE1}" dt="2022-04-23T15:29:07.897" v="163" actId="20577"/>
          <ac:spMkLst>
            <pc:docMk/>
            <pc:sldMk cId="1615688095" sldId="269"/>
            <ac:spMk id="2" creationId="{BD1E4743-B231-F34D-96CA-F2AC91312A51}"/>
          </ac:spMkLst>
        </pc:spChg>
        <pc:spChg chg="mod">
          <ac:chgData name="Turner, Phillip Michael" userId="S::pmt190000@utdallas.edu::a57765df-25b1-4a07-9fb0-f52574ef121f" providerId="AD" clId="Web-{7B7D536E-93A1-D0E7-8927-99BD4B126BE1}" dt="2022-04-23T15:29:29.117" v="167" actId="20577"/>
          <ac:spMkLst>
            <pc:docMk/>
            <pc:sldMk cId="1615688095" sldId="269"/>
            <ac:spMk id="3" creationId="{60398C1F-7C12-AF4E-A985-BF98327C651D}"/>
          </ac:spMkLst>
        </pc:spChg>
        <pc:spChg chg="del">
          <ac:chgData name="Turner, Phillip Michael" userId="S::pmt190000@utdallas.edu::a57765df-25b1-4a07-9fb0-f52574ef121f" providerId="AD" clId="Web-{7B7D536E-93A1-D0E7-8927-99BD4B126BE1}" dt="2022-04-23T15:29:10.773" v="164"/>
          <ac:spMkLst>
            <pc:docMk/>
            <pc:sldMk cId="1615688095" sldId="269"/>
            <ac:spMk id="6" creationId="{3847EBBF-FD8F-1E25-07AC-DC507740EF3D}"/>
          </ac:spMkLst>
        </pc:spChg>
        <pc:picChg chg="del">
          <ac:chgData name="Turner, Phillip Michael" userId="S::pmt190000@utdallas.edu::a57765df-25b1-4a07-9fb0-f52574ef121f" providerId="AD" clId="Web-{7B7D536E-93A1-D0E7-8927-99BD4B126BE1}" dt="2022-04-23T15:29:11.960" v="165"/>
          <ac:picMkLst>
            <pc:docMk/>
            <pc:sldMk cId="1615688095" sldId="269"/>
            <ac:picMk id="7" creationId="{F22253AB-E8F3-6284-2B96-B022C78CA544}"/>
          </ac:picMkLst>
        </pc:picChg>
      </pc:sldChg>
      <pc:sldChg chg="modSp add replId">
        <pc:chgData name="Turner, Phillip Michael" userId="S::pmt190000@utdallas.edu::a57765df-25b1-4a07-9fb0-f52574ef121f" providerId="AD" clId="Web-{7B7D536E-93A1-D0E7-8927-99BD4B126BE1}" dt="2022-04-23T15:29:43.680" v="178" actId="20577"/>
        <pc:sldMkLst>
          <pc:docMk/>
          <pc:sldMk cId="680608020" sldId="270"/>
        </pc:sldMkLst>
        <pc:spChg chg="mod">
          <ac:chgData name="Turner, Phillip Michael" userId="S::pmt190000@utdallas.edu::a57765df-25b1-4a07-9fb0-f52574ef121f" providerId="AD" clId="Web-{7B7D536E-93A1-D0E7-8927-99BD4B126BE1}" dt="2022-04-23T15:29:43.680" v="178" actId="20577"/>
          <ac:spMkLst>
            <pc:docMk/>
            <pc:sldMk cId="680608020" sldId="270"/>
            <ac:spMk id="2" creationId="{BD1E4743-B231-F34D-96CA-F2AC91312A51}"/>
          </ac:spMkLst>
        </pc:spChg>
      </pc:sldChg>
      <pc:sldChg chg="modSp add replId">
        <pc:chgData name="Turner, Phillip Michael" userId="S::pmt190000@utdallas.edu::a57765df-25b1-4a07-9fb0-f52574ef121f" providerId="AD" clId="Web-{7B7D536E-93A1-D0E7-8927-99BD4B126BE1}" dt="2022-04-23T15:30:17.524" v="189" actId="20577"/>
        <pc:sldMkLst>
          <pc:docMk/>
          <pc:sldMk cId="128864639" sldId="271"/>
        </pc:sldMkLst>
        <pc:spChg chg="mod">
          <ac:chgData name="Turner, Phillip Michael" userId="S::pmt190000@utdallas.edu::a57765df-25b1-4a07-9fb0-f52574ef121f" providerId="AD" clId="Web-{7B7D536E-93A1-D0E7-8927-99BD4B126BE1}" dt="2022-04-23T15:30:17.524" v="189" actId="20577"/>
          <ac:spMkLst>
            <pc:docMk/>
            <pc:sldMk cId="128864639" sldId="271"/>
            <ac:spMk id="2" creationId="{BD1E4743-B231-F34D-96CA-F2AC91312A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78487-38D0-4DB3-8603-4C107D518939}" type="datetimeFigureOut"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B6E5-F3D0-4635-B5D4-620117E6AD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Phillip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30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Dhruv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29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Larry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5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Larry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57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Phillip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Roshan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75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Roshan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82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Roshan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19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Roshan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60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Supriya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Larry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45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Phillip</a:t>
            </a:r>
            <a:endParaRPr lang="en-US"/>
          </a:p>
          <a:p>
            <a:endParaRPr lang="en-US"/>
          </a:p>
          <a:p>
            <a:r>
              <a:rPr lang="en-US"/>
              <a:t>Understand which attributes impact the likelihood of a mushroom being edible or poisonous as well as the magnitude of the impact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67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Larry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08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Dhruv/Supriya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53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Phillip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9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Larry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13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Roshan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84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Larry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0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Phillip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Phillip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60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Phillip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32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Dhruv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95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Dhruv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34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Dhruv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35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Dhruv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5B6E5-F3D0-4635-B5D4-620117E6AD16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1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5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3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4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17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80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03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6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30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Mushrooms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567162"/>
            <a:ext cx="10993546" cy="518604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Group 8 : Dhruv Gupta, Supriya Nunna, Larry Shen, Roshan Tiwari, and Phillip Turner</a:t>
            </a:r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188F650-A4A2-48F1-602A-5DD81124C37B}"/>
              </a:ext>
            </a:extLst>
          </p:cNvPr>
          <p:cNvSpPr txBox="1">
            <a:spLocks/>
          </p:cNvSpPr>
          <p:nvPr/>
        </p:nvSpPr>
        <p:spPr>
          <a:xfrm>
            <a:off x="581194" y="3248480"/>
            <a:ext cx="10993546" cy="9668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Group project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BUAN 6341 (SECTION 4) | APPLIED MACHINE LEARNING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4743-B231-F34D-96CA-F2AC913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 After PCA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5BC19A-4DD6-A65B-12C4-E1BF688DE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2943"/>
            <a:ext cx="3839921" cy="854421"/>
          </a:xfrm>
        </p:spPr>
        <p:txBody>
          <a:bodyPr/>
          <a:lstStyle/>
          <a:p>
            <a:pPr marL="305435" indent="-305435"/>
            <a:r>
              <a:rPr lang="en-US"/>
              <a:t>Silhouette Score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EB27A9-51F8-8542-45A9-C78A47F836DD}"/>
              </a:ext>
            </a:extLst>
          </p:cNvPr>
          <p:cNvSpPr txBox="1">
            <a:spLocks/>
          </p:cNvSpPr>
          <p:nvPr/>
        </p:nvSpPr>
        <p:spPr>
          <a:xfrm>
            <a:off x="6946132" y="1777084"/>
            <a:ext cx="3839921" cy="854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/>
              <a:t>Elbow Method</a:t>
            </a:r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FED6FFB9-A577-1534-166A-D271551FF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1" y="2675150"/>
            <a:ext cx="4455459" cy="2054548"/>
          </a:xfrm>
          <a:prstGeom prst="rect">
            <a:avLst/>
          </a:prstGeom>
        </p:spPr>
      </p:pic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0C7732C6-F6C1-3B5F-CA2C-91EC9D6DF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906" y="5477734"/>
            <a:ext cx="4455458" cy="1281355"/>
          </a:xfrm>
          <a:prstGeom prst="rect">
            <a:avLst/>
          </a:prstGeom>
        </p:spPr>
      </p:pic>
      <p:pic>
        <p:nvPicPr>
          <p:cNvPr id="13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72347F85-4657-BC05-E6C1-50F58F757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941" y="2634511"/>
            <a:ext cx="5549152" cy="278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431BF7B-E8E4-6FBF-59C7-D2AFA224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Transformed Data Scatter Plot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197C83-41FC-9627-B5AE-5DCF0AFCA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020" y="2180784"/>
            <a:ext cx="4350910" cy="3579691"/>
          </a:xfrm>
        </p:spPr>
        <p:txBody>
          <a:bodyPr>
            <a:normAutofit/>
          </a:bodyPr>
          <a:lstStyle/>
          <a:p>
            <a:pPr marL="305435" indent="-305435"/>
            <a:r>
              <a:rPr lang="en-US"/>
              <a:t>48,067 data points </a:t>
            </a:r>
            <a:r>
              <a:rPr lang="en-US">
                <a:ea typeface="+mn-lt"/>
                <a:cs typeface="+mn-lt"/>
              </a:rPr>
              <a:t>(from 61,069)</a:t>
            </a:r>
            <a:endParaRPr lang="en-US"/>
          </a:p>
          <a:p>
            <a:pPr marL="305435" indent="-305435"/>
            <a:r>
              <a:rPr lang="en-US"/>
              <a:t>Poisonous - </a:t>
            </a:r>
            <a:r>
              <a:rPr lang="en-US">
                <a:ea typeface="+mn-lt"/>
                <a:cs typeface="+mn-lt"/>
              </a:rPr>
              <a:t>33,888</a:t>
            </a:r>
          </a:p>
          <a:p>
            <a:pPr marL="305435" indent="-305435"/>
            <a:r>
              <a:rPr lang="en-US"/>
              <a:t>Edible - </a:t>
            </a:r>
            <a:r>
              <a:rPr lang="en-US">
                <a:ea typeface="+mn-lt"/>
                <a:cs typeface="+mn-lt"/>
              </a:rPr>
              <a:t>27,181</a:t>
            </a:r>
            <a:endParaRPr lang="en-US"/>
          </a:p>
        </p:txBody>
      </p:sp>
      <p:pic>
        <p:nvPicPr>
          <p:cNvPr id="3" name="Picture 4" descr="Scatter chart&#10;&#10;Description automatically generated">
            <a:extLst>
              <a:ext uri="{FF2B5EF4-FFF2-40B4-BE49-F238E27FC236}">
                <a16:creationId xmlns:a16="http://schemas.microsoft.com/office/drawing/2014/main" id="{F6172E5E-8E7C-13DC-8CFE-6002BE434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58" y="2246230"/>
            <a:ext cx="5176683" cy="354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6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4743-B231-F34D-96CA-F2AC913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Approach &amp;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8C1F-7C12-AF4E-A985-BF98327C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440" y="2279107"/>
            <a:ext cx="4350910" cy="3579691"/>
          </a:xfrm>
        </p:spPr>
        <p:txBody>
          <a:bodyPr>
            <a:normAutofit/>
          </a:bodyPr>
          <a:lstStyle/>
          <a:p>
            <a:pPr marL="305435" indent="-305435"/>
            <a:r>
              <a:rPr lang="en-US"/>
              <a:t>Split Dataset</a:t>
            </a:r>
          </a:p>
          <a:p>
            <a:pPr marL="629920" lvl="1" indent="-305435"/>
            <a:r>
              <a:rPr lang="en-US"/>
              <a:t>Test (default of 30%)</a:t>
            </a:r>
          </a:p>
          <a:p>
            <a:pPr marL="629920" lvl="1" indent="-305435"/>
            <a:r>
              <a:rPr lang="en-US"/>
              <a:t>Train</a:t>
            </a:r>
          </a:p>
          <a:p>
            <a:pPr marL="305435" indent="-305435"/>
            <a:r>
              <a:rPr lang="en-US"/>
              <a:t>Measurement:</a:t>
            </a:r>
          </a:p>
          <a:p>
            <a:pPr marL="629920" lvl="1" indent="-305435"/>
            <a:r>
              <a:rPr lang="en-US"/>
              <a:t>Accuracy Rate</a:t>
            </a:r>
          </a:p>
          <a:p>
            <a:pPr marL="629920" lvl="1" indent="-305435"/>
            <a:r>
              <a:rPr lang="en-US"/>
              <a:t>False Negative Rate</a:t>
            </a:r>
          </a:p>
          <a:p>
            <a:pPr marL="899795" lvl="2" indent="-269875"/>
            <a:r>
              <a:rPr lang="en-US"/>
              <a:t>Want to minimize the number of poisonous mushrooms being misclassified as edible</a:t>
            </a:r>
          </a:p>
          <a:p>
            <a:pPr marL="305435" indent="-305435"/>
            <a:endParaRPr lang="en-US"/>
          </a:p>
          <a:p>
            <a:pPr marL="629920" lvl="1" indent="-305435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EC8FAE-19E4-2780-365D-7BD06142BD77}"/>
              </a:ext>
            </a:extLst>
          </p:cNvPr>
          <p:cNvSpPr txBox="1">
            <a:spLocks/>
          </p:cNvSpPr>
          <p:nvPr/>
        </p:nvSpPr>
        <p:spPr>
          <a:xfrm>
            <a:off x="930816" y="2252214"/>
            <a:ext cx="4350910" cy="4117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/>
              <a:t>Models</a:t>
            </a:r>
          </a:p>
          <a:p>
            <a:pPr marL="629920" lvl="1" indent="-305435"/>
            <a:r>
              <a:rPr lang="en-US"/>
              <a:t>Supervised Models</a:t>
            </a:r>
          </a:p>
          <a:p>
            <a:pPr marL="899795" lvl="2" indent="-269875"/>
            <a:r>
              <a:rPr lang="en-US"/>
              <a:t>Logistic Regression</a:t>
            </a:r>
          </a:p>
          <a:p>
            <a:pPr marL="1241425" lvl="3" indent="-233680"/>
            <a:r>
              <a:rPr lang="en-US"/>
              <a:t>Standard input and polynomial transformed data</a:t>
            </a:r>
          </a:p>
          <a:p>
            <a:pPr marL="899795" lvl="2" indent="-269875"/>
            <a:r>
              <a:rPr lang="en-US"/>
              <a:t>K-Nearest Neighbor</a:t>
            </a:r>
          </a:p>
          <a:p>
            <a:pPr marL="899795" lvl="2" indent="-269875"/>
            <a:r>
              <a:rPr lang="en-US"/>
              <a:t>Decision Tree</a:t>
            </a:r>
          </a:p>
          <a:p>
            <a:pPr marL="899795" lvl="2" indent="-269875"/>
            <a:r>
              <a:rPr lang="en-US"/>
              <a:t>Support Vector Machine (SVM)</a:t>
            </a:r>
          </a:p>
          <a:p>
            <a:pPr marL="1241425" lvl="3" indent="-233680"/>
            <a:r>
              <a:rPr lang="en-US"/>
              <a:t>Linear</a:t>
            </a:r>
          </a:p>
          <a:p>
            <a:pPr marL="1241425" lvl="3" indent="-233680"/>
            <a:r>
              <a:rPr lang="en-US"/>
              <a:t>Kernel RBF</a:t>
            </a:r>
          </a:p>
          <a:p>
            <a:pPr marL="899795" lvl="2" indent="-269875"/>
            <a:r>
              <a:rPr lang="en-US"/>
              <a:t>Naïve Bayes</a:t>
            </a:r>
          </a:p>
          <a:p>
            <a:pPr marL="629920" lvl="1" indent="-305435"/>
            <a:r>
              <a:rPr lang="en-US"/>
              <a:t>Unsupervised Models</a:t>
            </a:r>
          </a:p>
          <a:p>
            <a:pPr marL="899795" lvl="2" indent="-269875"/>
            <a:r>
              <a:rPr lang="en-US"/>
              <a:t>K-Prototype Clustering</a:t>
            </a:r>
          </a:p>
          <a:p>
            <a:pPr marL="629920" lvl="1" indent="-305435"/>
            <a:r>
              <a:rPr lang="en-US"/>
              <a:t>Ensemble Methods</a:t>
            </a:r>
          </a:p>
          <a:p>
            <a:pPr marL="899795" lvl="2" indent="-269875"/>
            <a:r>
              <a:rPr lang="en-US"/>
              <a:t>Voting Classifier</a:t>
            </a:r>
          </a:p>
          <a:p>
            <a:pPr marL="899795" lvl="2" indent="-269875"/>
            <a:r>
              <a:rPr lang="en-US"/>
              <a:t>Bagging</a:t>
            </a:r>
          </a:p>
          <a:p>
            <a:pPr marL="899795" lvl="2" indent="-269875"/>
            <a:r>
              <a:rPr lang="en-US"/>
              <a:t>Random Forest</a:t>
            </a:r>
          </a:p>
          <a:p>
            <a:pPr marL="899795" lvl="2" indent="-269875"/>
            <a:r>
              <a:rPr lang="en-US"/>
              <a:t>AdaBoost</a:t>
            </a:r>
          </a:p>
          <a:p>
            <a:pPr marL="629920" lvl="1" indent="-30543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42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4743-B231-F34D-96CA-F2AC913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8C1F-7C12-AF4E-A985-BF98327C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664674" cy="1840539"/>
          </a:xfrm>
        </p:spPr>
        <p:txBody>
          <a:bodyPr/>
          <a:lstStyle/>
          <a:p>
            <a:pPr marL="305435" indent="-305435"/>
            <a:r>
              <a:rPr lang="en-US"/>
              <a:t>Default probability threshold setting of 0.50</a:t>
            </a:r>
          </a:p>
          <a:p>
            <a:pPr marL="629920" lvl="1" indent="-305435"/>
            <a:r>
              <a:rPr lang="en-US"/>
              <a:t>Accuracy Rate: 75.3%</a:t>
            </a:r>
          </a:p>
          <a:p>
            <a:pPr marL="629920" lvl="1" indent="-305435"/>
            <a:r>
              <a:rPr lang="en-US"/>
              <a:t>False Negative Rate: 23.5%</a:t>
            </a:r>
          </a:p>
          <a:p>
            <a:pPr marL="629920" lvl="1" indent="-305435"/>
            <a:r>
              <a:rPr lang="en-US"/>
              <a:t>F1 Score: 77.4%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01807D-0F3D-85EC-8BC0-CD08486D731C}"/>
              </a:ext>
            </a:extLst>
          </p:cNvPr>
          <p:cNvSpPr txBox="1">
            <a:spLocks/>
          </p:cNvSpPr>
          <p:nvPr/>
        </p:nvSpPr>
        <p:spPr>
          <a:xfrm>
            <a:off x="5834510" y="2413579"/>
            <a:ext cx="2800016" cy="3579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/>
              <a:t>Tested multiple threshold levels of 0.10, 0.25, 0.50, and 0.75</a:t>
            </a:r>
          </a:p>
          <a:p>
            <a:pPr marL="629920" lvl="1" indent="-305435"/>
            <a:r>
              <a:rPr lang="en-US"/>
              <a:t>Over-classifying the mushrooms as poisonous with a low threshold resulted in a 0% false negative rate</a:t>
            </a:r>
          </a:p>
          <a:p>
            <a:pPr marL="629920" lvl="1" indent="-305435"/>
            <a:r>
              <a:rPr lang="en-US"/>
              <a:t>0.50 and more specifically 0.52 threshold  resulted in the highest accuracy rate at 75.5%</a:t>
            </a:r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F4B9E78-0D16-0C7B-BF64-AA1C11DA1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77" y="4023934"/>
            <a:ext cx="3379694" cy="2270506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B2D62DD-E01C-366E-411B-ED56C3C2C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156" y="2223247"/>
            <a:ext cx="18547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0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E4743-B231-F34D-96CA-F2AC9131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Polynomial Logistic Regression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0DCEFB5F-713B-65C5-3573-74C511826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68" y="3292020"/>
            <a:ext cx="7855769" cy="3347422"/>
          </a:xfrm>
          <a:prstGeom prst="rect">
            <a:avLst/>
          </a:prstGeom>
        </p:spPr>
      </p:pic>
      <p:pic>
        <p:nvPicPr>
          <p:cNvPr id="8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CB56E8F3-05C6-73B4-C5FE-298B51279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06015" y="496074"/>
            <a:ext cx="7817230" cy="255535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0F9A6B-DF35-1087-E72B-73926851354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E0F81B-BC23-C8E6-A60C-837C6C0143A5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B43BCA-10A0-7BA9-2CAE-A9201B119838}"/>
              </a:ext>
            </a:extLst>
          </p:cNvPr>
          <p:cNvSpPr txBox="1"/>
          <p:nvPr/>
        </p:nvSpPr>
        <p:spPr>
          <a:xfrm>
            <a:off x="515258" y="2456543"/>
            <a:ext cx="357777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EBEBEB"/>
                </a:solidFill>
              </a:rPr>
              <a:t>Applying polynomial transformation on all the dummy variables was computationally impossible. So, we checked feature importance of the logistic model to select only the important features for transformation</a:t>
            </a:r>
            <a:endParaRPr lang="en-US"/>
          </a:p>
          <a:p>
            <a:endParaRPr lang="en-US">
              <a:solidFill>
                <a:srgbClr val="EBEBEB"/>
              </a:solidFill>
            </a:endParaRPr>
          </a:p>
          <a:p>
            <a:r>
              <a:rPr lang="en-US">
                <a:solidFill>
                  <a:srgbClr val="EBEBEB"/>
                </a:solidFill>
              </a:rPr>
              <a:t>By applying polynomial transformation</a:t>
            </a:r>
            <a:r>
              <a:rPr lang="en-US"/>
              <a:t>​</a:t>
            </a:r>
            <a:r>
              <a:rPr lang="en-US">
                <a:solidFill>
                  <a:srgbClr val="FFFFFF"/>
                </a:solidFill>
              </a:rPr>
              <a:t> </a:t>
            </a:r>
            <a:r>
              <a:rPr lang="en-US">
                <a:solidFill>
                  <a:srgbClr val="EBEBEB"/>
                </a:solidFill>
              </a:rPr>
              <a:t>on selected variables at degree = 4, </a:t>
            </a:r>
            <a:r>
              <a:rPr lang="en-US"/>
              <a:t>​</a:t>
            </a:r>
            <a:r>
              <a:rPr lang="en-US">
                <a:solidFill>
                  <a:srgbClr val="EBEBEB"/>
                </a:solidFill>
              </a:rPr>
              <a:t>we boosted the accuracy of our</a:t>
            </a:r>
            <a:r>
              <a:rPr lang="en-US"/>
              <a:t>​</a:t>
            </a:r>
            <a:r>
              <a:rPr lang="en-US">
                <a:solidFill>
                  <a:srgbClr val="FFFFFF"/>
                </a:solidFill>
              </a:rPr>
              <a:t> </a:t>
            </a:r>
            <a:r>
              <a:rPr lang="en-US">
                <a:solidFill>
                  <a:srgbClr val="EBEBEB"/>
                </a:solidFill>
              </a:rPr>
              <a:t>logistic model to 86%.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3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E4743-B231-F34D-96CA-F2AC9131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Polynomial Logistic Regression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9" descr="Diagram&#10;&#10;Description automatically generated">
            <a:extLst>
              <a:ext uri="{FF2B5EF4-FFF2-40B4-BE49-F238E27FC236}">
                <a16:creationId xmlns:a16="http://schemas.microsoft.com/office/drawing/2014/main" id="{4431B4B5-BCC3-FFCD-3825-EE147489A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085" y="251992"/>
            <a:ext cx="6994357" cy="3493175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D0BFC8-DD82-0895-4990-A6AC4CD0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CONFUSION MATRIX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True positive= 7121
False positive= 1278
True negative= 5460
False negative= 862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We wanted to reduce false 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negatives in our prediction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as they indicate the 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mushrooms that our model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predicted to be edible but 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were actually poisonous.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To do this we changed the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threshold of sigmoid curve.</a:t>
            </a:r>
            <a:br>
              <a:rPr lang="en-US">
                <a:latin typeface="Consolas"/>
              </a:rPr>
            </a:br>
            <a:endParaRPr lang="en-US">
              <a:latin typeface="Consolas"/>
            </a:endParaRPr>
          </a:p>
        </p:txBody>
      </p:sp>
      <p:pic>
        <p:nvPicPr>
          <p:cNvPr id="17" name="Picture 17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66D66D7A-B4A3-7CD1-7026-C12F0FA47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544" y="3281137"/>
            <a:ext cx="4076699" cy="3579584"/>
          </a:xfrm>
          <a:prstGeom prst="rect">
            <a:avLst/>
          </a:prstGeom>
        </p:spPr>
      </p:pic>
      <p:pic>
        <p:nvPicPr>
          <p:cNvPr id="18" name="Picture 18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2BB7D215-F2F1-7495-B974-FB6195679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8295" y="3279064"/>
            <a:ext cx="4013199" cy="356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60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E4743-B231-F34D-96CA-F2AC9131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Decision Tree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8C1F-7C12-AF4E-A985-BF98327C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After applying a decision tree classifier, we received an accuracy of 99.9%. However, the results were not interpretable, and we got a tree with numerous nodes.</a:t>
            </a:r>
          </a:p>
          <a:p>
            <a:pPr marL="0" indent="0">
              <a:buNone/>
            </a:pPr>
            <a:endParaRPr lang="en-US" sz="16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CONFUSION MATRIX</a:t>
            </a:r>
          </a:p>
          <a:p>
            <a:pPr marL="0" indent="0">
              <a:buNone/>
            </a:pPr>
            <a:r>
              <a:rPr lang="en-US" sz="1600">
                <a:latin typeface="Consolas"/>
              </a:rPr>
              <a:t>True positive= 7970
False positive= 14
True negative= 6724
False negative= 13</a:t>
            </a:r>
            <a:endParaRPr lang="en-US"/>
          </a:p>
          <a:p>
            <a:pPr marL="0" indent="0">
              <a:buNone/>
            </a:pPr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15F147F4-9D12-7B08-69C7-7A251C73D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379" y="946774"/>
            <a:ext cx="7788926" cy="507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31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E4743-B231-F34D-96CA-F2AC9131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Decision Tree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8C1F-7C12-AF4E-A985-BF98327C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To resolve this issue, we restricted the number of max leaf nodes in the decision tree. We restricted the leaf nodes between 15 to 20 using 5-fold cross validation grid search and it selected an optimum value for leaf nodes at 19. We got interpretability at the cost of accuracy which was 83.4%.</a:t>
            </a:r>
          </a:p>
          <a:p>
            <a:pPr marL="0" indent="0">
              <a:buNone/>
            </a:pPr>
            <a:endParaRPr lang="en-US" sz="16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5" name="Picture 5" descr="Timeline&#10;&#10;Description automatically generated">
            <a:extLst>
              <a:ext uri="{FF2B5EF4-FFF2-40B4-BE49-F238E27FC236}">
                <a16:creationId xmlns:a16="http://schemas.microsoft.com/office/drawing/2014/main" id="{DE0E258F-13EA-99CE-EA02-E796D35BB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958" y="669002"/>
            <a:ext cx="7949347" cy="57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4743-B231-F34D-96CA-F2AC913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8C1F-7C12-AF4E-A985-BF98327C6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KNN with </a:t>
            </a:r>
            <a:r>
              <a:rPr lang="en-US" err="1"/>
              <a:t>GridSearchCV</a:t>
            </a:r>
            <a:r>
              <a:rPr lang="en-US"/>
              <a:t>                                             </a:t>
            </a:r>
          </a:p>
          <a:p>
            <a:pPr marL="629920" lvl="1" indent="-305435"/>
            <a:r>
              <a:rPr lang="en-US"/>
              <a:t>CV=5</a:t>
            </a:r>
          </a:p>
          <a:p>
            <a:pPr marL="629920" lvl="1" indent="-305435"/>
            <a:r>
              <a:rPr lang="en-US"/>
              <a:t>Params: 3 to 21 (inclusive) - odd numbers</a:t>
            </a:r>
          </a:p>
          <a:p>
            <a:pPr marL="629920" lvl="1" indent="-305435"/>
            <a:r>
              <a:rPr lang="en-US"/>
              <a:t>Best Param chosen – 3</a:t>
            </a:r>
          </a:p>
          <a:p>
            <a:pPr marL="629920" lvl="1" indent="-305435"/>
            <a:r>
              <a:rPr lang="en-US"/>
              <a:t>Mean validation best score – 99.8 %</a:t>
            </a:r>
          </a:p>
          <a:p>
            <a:pPr marL="629920" lvl="1" indent="-305435"/>
            <a:r>
              <a:rPr lang="en-US"/>
              <a:t>False Negative Rate – 0.02%</a:t>
            </a:r>
          </a:p>
          <a:p>
            <a:pPr marL="629920" lvl="1" indent="-305435"/>
            <a:endParaRPr lang="en-US"/>
          </a:p>
          <a:p>
            <a:pPr marL="305435" indent="-305435"/>
            <a:r>
              <a:rPr lang="en-US"/>
              <a:t>Not a good model because of the presence of more categorical vars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0DF3887A-0F7D-CABC-A950-FEE0C285A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331" y="2570315"/>
            <a:ext cx="3433482" cy="2492505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A22FD784-57ED-3F30-C2B6-AA4E15F7B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213" y="2519633"/>
            <a:ext cx="3666563" cy="258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5F9E-609A-42AA-F230-87006C82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SUPPORT VECTOR MACHINE (Linear)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87EE9-A040-D247-D772-162C504710AA}"/>
              </a:ext>
            </a:extLst>
          </p:cNvPr>
          <p:cNvSpPr txBox="1"/>
          <p:nvPr/>
        </p:nvSpPr>
        <p:spPr>
          <a:xfrm>
            <a:off x="580001" y="2375157"/>
            <a:ext cx="5117024" cy="26037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29920" lvl="1" indent="-305435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Linear SVC with CV = 5</a:t>
            </a:r>
          </a:p>
          <a:p>
            <a:pPr marL="1087120" lvl="2" indent="-305435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>
                <a:solidFill>
                  <a:schemeClr val="tx2"/>
                </a:solidFill>
              </a:rPr>
              <a:t>Accuracy Rate: 74.5%</a:t>
            </a:r>
          </a:p>
          <a:p>
            <a:pPr marL="1087120" lvl="2" indent="-305435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>
                <a:solidFill>
                  <a:schemeClr val="tx2"/>
                </a:solidFill>
              </a:rPr>
              <a:t>F1 Score: 76.5%</a:t>
            </a:r>
          </a:p>
          <a:p>
            <a:pPr marL="1087120" lvl="2" indent="-305435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>
                <a:solidFill>
                  <a:schemeClr val="tx2"/>
                </a:solidFill>
              </a:rPr>
              <a:t>False Negative Rate: 23.5%</a:t>
            </a:r>
          </a:p>
          <a:p>
            <a:pPr marL="1087120" lvl="2" indent="-305435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>
                <a:solidFill>
                  <a:schemeClr val="tx2"/>
                </a:solidFill>
              </a:rPr>
              <a:t>Parameter List</a:t>
            </a:r>
          </a:p>
          <a:p>
            <a:pPr marL="1087120" lvl="2" indent="-305435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>
                <a:solidFill>
                  <a:schemeClr val="tx2"/>
                </a:solidFill>
              </a:rPr>
              <a:t>C: [0.001, 0.01, 0.1, 1, 10, 100, 10000]</a:t>
            </a:r>
          </a:p>
          <a:p>
            <a:pPr marL="1087120" lvl="2" indent="-305435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>
                <a:solidFill>
                  <a:schemeClr val="tx2"/>
                </a:solidFill>
              </a:rPr>
              <a:t>Best Params: {'C': 10}</a:t>
            </a:r>
          </a:p>
        </p:txBody>
      </p:sp>
      <p:pic>
        <p:nvPicPr>
          <p:cNvPr id="5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39014374-69D4-6A65-6BD0-3E4973EF1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631" y="2597406"/>
            <a:ext cx="3300045" cy="2242964"/>
          </a:xfrm>
          <a:prstGeom prst="rect">
            <a:avLst/>
          </a:prstGeom>
        </p:spPr>
      </p:pic>
      <p:pic>
        <p:nvPicPr>
          <p:cNvPr id="6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E03B1BA-1857-3D8C-CE75-DC95FDEC5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707" y="2585941"/>
            <a:ext cx="3300045" cy="22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4743-B231-F34D-96CA-F2AC913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&amp;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8C1F-7C12-AF4E-A985-BF98327C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109087" cy="3678303"/>
          </a:xfrm>
        </p:spPr>
        <p:txBody>
          <a:bodyPr>
            <a:normAutofit fontScale="92500" lnSpcReduction="10000"/>
          </a:bodyPr>
          <a:lstStyle/>
          <a:p>
            <a:pPr marL="305435" indent="-305435"/>
            <a:r>
              <a:rPr lang="en-US"/>
              <a:t>Problem:</a:t>
            </a:r>
          </a:p>
          <a:p>
            <a:pPr marL="629920" lvl="1" indent="-305435"/>
            <a:r>
              <a:rPr lang="en-US"/>
              <a:t>7,500: Number of people that fall victim to mushroom poisoning each year</a:t>
            </a:r>
          </a:p>
          <a:p>
            <a:pPr marL="629920" lvl="1" indent="-305435"/>
            <a:r>
              <a:rPr lang="en-US"/>
              <a:t>2,100: Number of new mushroom species that are discovered each year</a:t>
            </a:r>
          </a:p>
          <a:p>
            <a:pPr marL="305435" indent="-305435"/>
            <a:r>
              <a:rPr lang="en-US"/>
              <a:t>Goal:</a:t>
            </a:r>
          </a:p>
          <a:p>
            <a:pPr marL="629920" lvl="1" indent="-305435"/>
            <a:r>
              <a:rPr lang="en-US"/>
              <a:t>Predict the edibility of a mushroom species to save lives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Dataset</a:t>
            </a:r>
          </a:p>
          <a:p>
            <a:pPr marL="629920" lvl="1" indent="-305435"/>
            <a:r>
              <a:rPr lang="en-US">
                <a:ea typeface="+mn-lt"/>
                <a:cs typeface="+mn-lt"/>
              </a:rPr>
              <a:t>Secondary Mushroom Dataset (UC Irvine Machine Learning Repository)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Data Description</a:t>
            </a:r>
          </a:p>
          <a:p>
            <a:pPr marL="629920" lvl="1" indent="-305435"/>
            <a:r>
              <a:rPr lang="en-US">
                <a:ea typeface="+mn-lt"/>
                <a:cs typeface="+mn-lt"/>
              </a:rPr>
              <a:t>61,069 hypothetical mushrooms, based on 173 species (353 mushrooms per species)</a:t>
            </a:r>
            <a:endParaRPr lang="en-US"/>
          </a:p>
          <a:p>
            <a:pPr marL="629920" lvl="1" indent="-305435"/>
            <a:r>
              <a:rPr lang="en-US"/>
              <a:t>21 variables (3 quantitative variables, 18 qualitative variables)</a:t>
            </a:r>
          </a:p>
          <a:p>
            <a:pPr marL="305435" indent="-305435"/>
            <a:endParaRPr lang="en-US"/>
          </a:p>
        </p:txBody>
      </p:sp>
      <p:pic>
        <p:nvPicPr>
          <p:cNvPr id="4" name="Picture 4" descr="A picture containing fungus, ground, outdoor, rock&#10;&#10;Description automatically generated">
            <a:extLst>
              <a:ext uri="{FF2B5EF4-FFF2-40B4-BE49-F238E27FC236}">
                <a16:creationId xmlns:a16="http://schemas.microsoft.com/office/drawing/2014/main" id="{A5560EEF-A9DC-9BCA-6D19-B37B4C30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353" y="2518340"/>
            <a:ext cx="2743200" cy="30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44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4743-B231-F34D-96CA-F2AC913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 (SVM With Kernel RBF)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8C1F-7C12-AF4E-A985-BF98327C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068428" cy="3209991"/>
          </a:xfrm>
        </p:spPr>
        <p:txBody>
          <a:bodyPr>
            <a:normAutofit/>
          </a:bodyPr>
          <a:lstStyle/>
          <a:p>
            <a:pPr marL="305435" indent="-305435"/>
            <a:r>
              <a:rPr lang="en-US"/>
              <a:t>RBF with CV=5</a:t>
            </a:r>
          </a:p>
          <a:p>
            <a:pPr marL="629920" lvl="1" indent="-305435"/>
            <a:r>
              <a:rPr lang="en-US"/>
              <a:t>Accuracy Rate: 99.7%</a:t>
            </a:r>
          </a:p>
          <a:p>
            <a:pPr marL="629920" lvl="1" indent="-305435"/>
            <a:r>
              <a:rPr lang="en-US"/>
              <a:t>F1 Score: 99.7%</a:t>
            </a:r>
          </a:p>
          <a:p>
            <a:pPr marL="629920" lvl="1" indent="-305435"/>
            <a:r>
              <a:rPr lang="en-US">
                <a:ea typeface="+mn-lt"/>
                <a:cs typeface="+mn-lt"/>
              </a:rPr>
              <a:t>False Negative Rate: 0.16%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Parameter List</a:t>
            </a:r>
          </a:p>
          <a:p>
            <a:pPr marL="629920" lvl="1" indent="-305435"/>
            <a:r>
              <a:rPr lang="en-US">
                <a:ea typeface="+mn-lt"/>
                <a:cs typeface="+mn-lt"/>
              </a:rPr>
              <a:t>C: [0.001, 0.01, 0.1, 1, 10, 100, 10000]</a:t>
            </a:r>
          </a:p>
          <a:p>
            <a:pPr marL="629920" lvl="1" indent="-305435"/>
            <a:r>
              <a:rPr lang="en-US">
                <a:ea typeface="+mn-lt"/>
                <a:cs typeface="+mn-lt"/>
              </a:rPr>
              <a:t>Gamma: [0.0001, 0.001, 0.1, 1, 10]</a:t>
            </a:r>
          </a:p>
          <a:p>
            <a:pPr marL="629920" lvl="1" indent="-305435"/>
            <a:r>
              <a:rPr lang="en-US">
                <a:ea typeface="+mn-lt"/>
                <a:cs typeface="+mn-lt"/>
              </a:rPr>
              <a:t>Best Params: {'C': 100, 'gamma': 1}</a:t>
            </a:r>
            <a:endParaRPr lang="en-US"/>
          </a:p>
        </p:txBody>
      </p:sp>
      <p:pic>
        <p:nvPicPr>
          <p:cNvPr id="4" name="Picture 4" descr="Shape, rectangle, square&#10;&#10;Description automatically generated">
            <a:extLst>
              <a:ext uri="{FF2B5EF4-FFF2-40B4-BE49-F238E27FC236}">
                <a16:creationId xmlns:a16="http://schemas.microsoft.com/office/drawing/2014/main" id="{6A6F340F-ED65-6F4A-1CA7-CB171F3D6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323" y="2566403"/>
            <a:ext cx="3495430" cy="236996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4EDC7DD-D42A-94E0-45CB-3D40FB9D8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938" y="2566403"/>
            <a:ext cx="3495429" cy="236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89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5CB9-82FB-7323-16B9-A3AAB74D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K-PROTOYPE CLUSTERING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FACC1E7-4387-8C61-672B-E3F70F698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6169" y="2108779"/>
            <a:ext cx="4178532" cy="2521857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7BDC60A-AAC3-2855-CC95-B31146C59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58" y="2206315"/>
            <a:ext cx="2419350" cy="187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B38D97-72F6-15FF-672A-EADA1C5757D4}"/>
              </a:ext>
            </a:extLst>
          </p:cNvPr>
          <p:cNvSpPr txBox="1"/>
          <p:nvPr/>
        </p:nvSpPr>
        <p:spPr>
          <a:xfrm>
            <a:off x="1299882" y="18840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For optimal 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8D28F-FE6E-0F65-B3AD-59656E7256E6}"/>
              </a:ext>
            </a:extLst>
          </p:cNvPr>
          <p:cNvSpPr txBox="1"/>
          <p:nvPr/>
        </p:nvSpPr>
        <p:spPr>
          <a:xfrm>
            <a:off x="949594" y="40845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Clusters</a:t>
            </a: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87B2DEC6-12EE-2783-875E-F4766E2C5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959" y="4456998"/>
            <a:ext cx="5737411" cy="16585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39667C-9F3A-0618-1861-8FBF2D489344}"/>
              </a:ext>
            </a:extLst>
          </p:cNvPr>
          <p:cNvSpPr txBox="1"/>
          <p:nvPr/>
        </p:nvSpPr>
        <p:spPr>
          <a:xfrm>
            <a:off x="878957" y="6230679"/>
            <a:ext cx="108682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Cap diameter, Stem height, stem width, does-</a:t>
            </a:r>
            <a:r>
              <a:rPr lang="en-US" sz="1200" err="1"/>
              <a:t>bruiseorbreed</a:t>
            </a:r>
            <a:r>
              <a:rPr lang="en-US" sz="1200"/>
              <a:t>, gill-</a:t>
            </a:r>
            <a:r>
              <a:rPr lang="en-US" sz="1200" err="1"/>
              <a:t>attachment,gill</a:t>
            </a:r>
            <a:r>
              <a:rPr lang="en-US" sz="1200"/>
              <a:t>-</a:t>
            </a:r>
            <a:r>
              <a:rPr lang="en-US" sz="1200" err="1"/>
              <a:t>color,stem-color,hasring</a:t>
            </a:r>
            <a:r>
              <a:rPr lang="en-US" sz="1200"/>
              <a:t>, </a:t>
            </a:r>
            <a:r>
              <a:rPr lang="en-US" sz="1200" err="1"/>
              <a:t>ringtype,habitat,season</a:t>
            </a:r>
            <a:r>
              <a:rPr lang="en-US" sz="120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2797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4743-B231-F34D-96CA-F2AC913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Ensemble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8C1F-7C12-AF4E-A985-BF98327C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512274" cy="3678303"/>
          </a:xfrm>
        </p:spPr>
        <p:txBody>
          <a:bodyPr/>
          <a:lstStyle/>
          <a:p>
            <a:pPr marL="305435" indent="-305435"/>
            <a:r>
              <a:rPr lang="en-US"/>
              <a:t>Ensemble Methods</a:t>
            </a:r>
          </a:p>
          <a:p>
            <a:pPr marL="629920" lvl="1" indent="-305435"/>
            <a:r>
              <a:rPr lang="en-US"/>
              <a:t>Voting Classifier</a:t>
            </a:r>
          </a:p>
          <a:p>
            <a:pPr marL="899795" lvl="2" indent="-269875"/>
            <a:r>
              <a:rPr lang="en-US"/>
              <a:t>Logistic Regression</a:t>
            </a:r>
          </a:p>
          <a:p>
            <a:pPr marL="899795" lvl="2" indent="-269875"/>
            <a:r>
              <a:rPr lang="en-US"/>
              <a:t>SVM with Kernel</a:t>
            </a:r>
          </a:p>
          <a:p>
            <a:pPr marL="899795" lvl="2" indent="-269875"/>
            <a:r>
              <a:rPr lang="en-US"/>
              <a:t>Naïve Bayes</a:t>
            </a:r>
          </a:p>
          <a:p>
            <a:pPr marL="629920" lvl="1" indent="-305435"/>
            <a:r>
              <a:rPr lang="en-US"/>
              <a:t>Bagging</a:t>
            </a:r>
          </a:p>
          <a:p>
            <a:pPr marL="629920" lvl="1" indent="-305435"/>
            <a:r>
              <a:rPr lang="en-US"/>
              <a:t>Random Forest</a:t>
            </a:r>
          </a:p>
          <a:p>
            <a:pPr marL="629920" lvl="1" indent="-305435"/>
            <a:r>
              <a:rPr lang="en-US"/>
              <a:t>AdaBoost</a:t>
            </a:r>
          </a:p>
          <a:p>
            <a:pPr marL="899795" lvl="2" indent="-269875"/>
            <a:r>
              <a:rPr lang="en-US"/>
              <a:t>Naïve Bayes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D0A9B8-2A3B-F1A4-EB1F-DD0F0E11A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76978"/>
              </p:ext>
            </p:extLst>
          </p:nvPr>
        </p:nvGraphicFramePr>
        <p:xfrm>
          <a:off x="4670611" y="2689411"/>
          <a:ext cx="6064314" cy="2299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859">
                  <a:extLst>
                    <a:ext uri="{9D8B030D-6E8A-4147-A177-3AD203B41FA5}">
                      <a16:colId xmlns:a16="http://schemas.microsoft.com/office/drawing/2014/main" val="2746165961"/>
                    </a:ext>
                  </a:extLst>
                </a:gridCol>
                <a:gridCol w="1344582">
                  <a:extLst>
                    <a:ext uri="{9D8B030D-6E8A-4147-A177-3AD203B41FA5}">
                      <a16:colId xmlns:a16="http://schemas.microsoft.com/office/drawing/2014/main" val="383719561"/>
                    </a:ext>
                  </a:extLst>
                </a:gridCol>
                <a:gridCol w="1088144">
                  <a:extLst>
                    <a:ext uri="{9D8B030D-6E8A-4147-A177-3AD203B41FA5}">
                      <a16:colId xmlns:a16="http://schemas.microsoft.com/office/drawing/2014/main" val="1168893666"/>
                    </a:ext>
                  </a:extLst>
                </a:gridCol>
                <a:gridCol w="1846729">
                  <a:extLst>
                    <a:ext uri="{9D8B030D-6E8A-4147-A177-3AD203B41FA5}">
                      <a16:colId xmlns:a16="http://schemas.microsoft.com/office/drawing/2014/main" val="1636972991"/>
                    </a:ext>
                  </a:extLst>
                </a:gridCol>
              </a:tblGrid>
              <a:tr h="815788">
                <a:tc>
                  <a:txBody>
                    <a:bodyPr/>
                    <a:lstStyle/>
                    <a:p>
                      <a:r>
                        <a:rPr lang="en-US"/>
                        <a:t>Ensemble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False Negative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0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Voting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19.6%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3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89.6%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75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91.1%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91.1%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909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64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4743-B231-F34D-96CA-F2AC913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&amp; Results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8C1F-7C12-AF4E-A985-BF98327C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07" y="2144211"/>
            <a:ext cx="2347821" cy="1366606"/>
          </a:xfrm>
        </p:spPr>
        <p:txBody>
          <a:bodyPr>
            <a:normAutofit fontScale="92500" lnSpcReduction="20000"/>
          </a:bodyPr>
          <a:lstStyle/>
          <a:p>
            <a:pPr marL="305435" indent="-305435"/>
            <a:endParaRPr lang="en-US"/>
          </a:p>
          <a:p>
            <a:pPr marL="0" indent="0">
              <a:buNone/>
            </a:pPr>
            <a:r>
              <a:rPr lang="en-US"/>
              <a:t>Prospective Overfitting</a:t>
            </a:r>
          </a:p>
          <a:p>
            <a:pPr marL="305435" indent="-305435"/>
            <a:r>
              <a:rPr lang="en-US"/>
              <a:t>KNN</a:t>
            </a:r>
          </a:p>
          <a:p>
            <a:pPr marL="305435" indent="-305435"/>
            <a:r>
              <a:rPr lang="en-US"/>
              <a:t>Decision Tree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A848B9-8231-B98F-E216-04F8A51A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8768"/>
              </p:ext>
            </p:extLst>
          </p:nvPr>
        </p:nvGraphicFramePr>
        <p:xfrm>
          <a:off x="3415552" y="2026023"/>
          <a:ext cx="8287012" cy="4618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178">
                  <a:extLst>
                    <a:ext uri="{9D8B030D-6E8A-4147-A177-3AD203B41FA5}">
                      <a16:colId xmlns:a16="http://schemas.microsoft.com/office/drawing/2014/main" val="3941829084"/>
                    </a:ext>
                  </a:extLst>
                </a:gridCol>
                <a:gridCol w="1577788">
                  <a:extLst>
                    <a:ext uri="{9D8B030D-6E8A-4147-A177-3AD203B41FA5}">
                      <a16:colId xmlns:a16="http://schemas.microsoft.com/office/drawing/2014/main" val="3716427850"/>
                    </a:ext>
                  </a:extLst>
                </a:gridCol>
                <a:gridCol w="1246093">
                  <a:extLst>
                    <a:ext uri="{9D8B030D-6E8A-4147-A177-3AD203B41FA5}">
                      <a16:colId xmlns:a16="http://schemas.microsoft.com/office/drawing/2014/main" val="1514558829"/>
                    </a:ext>
                  </a:extLst>
                </a:gridCol>
                <a:gridCol w="2074953">
                  <a:extLst>
                    <a:ext uri="{9D8B030D-6E8A-4147-A177-3AD203B41FA5}">
                      <a16:colId xmlns:a16="http://schemas.microsoft.com/office/drawing/2014/main" val="1524646558"/>
                    </a:ext>
                  </a:extLst>
                </a:gridCol>
              </a:tblGrid>
              <a:tr h="353499">
                <a:tc>
                  <a:txBody>
                    <a:bodyPr/>
                    <a:lstStyle/>
                    <a:p>
                      <a:r>
                        <a:rPr lang="en-US" sz="160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Accuracy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>
                          <a:latin typeface="Gill Sans MT"/>
                        </a:rPr>
                        <a:t>False Negative Rate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26995"/>
                  </a:ext>
                </a:extLst>
              </a:tr>
              <a:tr h="361020">
                <a:tc>
                  <a:txBody>
                    <a:bodyPr/>
                    <a:lstStyle/>
                    <a:p>
                      <a:r>
                        <a:rPr lang="en-US" sz="160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85063"/>
                  </a:ext>
                </a:extLst>
              </a:tr>
              <a:tr h="35349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Polynomial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86.4%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87.1%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10.2%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87026"/>
                  </a:ext>
                </a:extLst>
              </a:tr>
              <a:tr h="3534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Decision Tree 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99.9%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99.8%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0.1%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076420"/>
                  </a:ext>
                </a:extLst>
              </a:tr>
              <a:tr h="3610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Decision Tree (19 leaves)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83.7%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84.9%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13.4%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2967"/>
                  </a:ext>
                </a:extLst>
              </a:tr>
              <a:tr h="3534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62.1%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69.04%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03848"/>
                  </a:ext>
                </a:extLst>
              </a:tr>
              <a:tr h="3534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K-Nearest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99.8%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99.8%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0.02%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842070"/>
                  </a:ext>
                </a:extLst>
              </a:tr>
              <a:tr h="3534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Support Vector Machine (Linear)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74.5%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76.5%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23.5%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411022"/>
                  </a:ext>
                </a:extLst>
              </a:tr>
              <a:tr h="3534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kern="1200" noProof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Support Vector Machine (RBF Kernel)</a:t>
                      </a:r>
                      <a:endParaRPr lang="en-US" sz="16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6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99.7%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6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99.7%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6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58256"/>
                  </a:ext>
                </a:extLst>
              </a:tr>
              <a:tr h="3534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Voting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83.1%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84.0%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19.6%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72457"/>
                  </a:ext>
                </a:extLst>
              </a:tr>
              <a:tr h="3610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89.6%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90.7%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108345"/>
                  </a:ext>
                </a:extLst>
              </a:tr>
              <a:tr h="3534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89.9%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91.1%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5779"/>
                  </a:ext>
                </a:extLst>
              </a:tr>
              <a:tr h="3534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79.4%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91.1%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18.5%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96944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36A422-E536-EAAD-499E-7A934366FA0F}"/>
              </a:ext>
            </a:extLst>
          </p:cNvPr>
          <p:cNvSpPr txBox="1">
            <a:spLocks/>
          </p:cNvSpPr>
          <p:nvPr/>
        </p:nvSpPr>
        <p:spPr>
          <a:xfrm>
            <a:off x="352593" y="3983897"/>
            <a:ext cx="3400106" cy="2065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endParaRPr lang="en-US"/>
          </a:p>
          <a:p>
            <a:pPr marL="0" indent="0">
              <a:buNone/>
            </a:pPr>
            <a:r>
              <a:rPr lang="en-US"/>
              <a:t>Best Performing Models</a:t>
            </a:r>
          </a:p>
          <a:p>
            <a:pPr marL="305435" indent="-305435"/>
            <a:r>
              <a:rPr lang="en-US"/>
              <a:t>Polynomial Logistic</a:t>
            </a:r>
          </a:p>
          <a:p>
            <a:pPr marL="305435" indent="-305435"/>
            <a:r>
              <a:rPr lang="en-US"/>
              <a:t>SVM (Kernel RBF)</a:t>
            </a:r>
          </a:p>
          <a:p>
            <a:pPr marL="305435" indent="-305435"/>
            <a:r>
              <a:rPr lang="en-US"/>
              <a:t>Bagging (Ensemble)</a:t>
            </a:r>
          </a:p>
          <a:p>
            <a:pPr marL="305435" indent="-305435"/>
            <a:r>
              <a:rPr lang="en-US"/>
              <a:t>Random forest (Ensemble)</a:t>
            </a:r>
          </a:p>
        </p:txBody>
      </p:sp>
    </p:spTree>
    <p:extLst>
      <p:ext uri="{BB962C8B-B14F-4D97-AF65-F5344CB8AC3E}">
        <p14:creationId xmlns:p14="http://schemas.microsoft.com/office/powerpoint/2010/main" val="3288492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4743-B231-F34D-96CA-F2AC913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8C1F-7C12-AF4E-A985-BF98327C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110305" cy="2066717"/>
          </a:xfrm>
        </p:spPr>
        <p:txBody>
          <a:bodyPr>
            <a:normAutofit/>
          </a:bodyPr>
          <a:lstStyle/>
          <a:p>
            <a:pPr marL="305435" indent="-305435"/>
            <a:r>
              <a:rPr lang="en-US"/>
              <a:t>Best models</a:t>
            </a:r>
          </a:p>
          <a:p>
            <a:pPr marL="629920" lvl="1" indent="-305435"/>
            <a:r>
              <a:rPr lang="en-US"/>
              <a:t>SVM (RBF Kernel)</a:t>
            </a:r>
          </a:p>
          <a:p>
            <a:pPr marL="629920" lvl="1" indent="-305435"/>
            <a:r>
              <a:rPr lang="en-US"/>
              <a:t>Bagging and Random Forest (Ensemble)</a:t>
            </a:r>
          </a:p>
          <a:p>
            <a:pPr marL="629920" lvl="1" indent="-305435"/>
            <a:r>
              <a:rPr lang="en-US"/>
              <a:t>Polynomial Logistic Regression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97E0F0-90A2-BA00-4CE9-0A3C7801BC7F}"/>
              </a:ext>
            </a:extLst>
          </p:cNvPr>
          <p:cNvSpPr txBox="1">
            <a:spLocks/>
          </p:cNvSpPr>
          <p:nvPr/>
        </p:nvSpPr>
        <p:spPr>
          <a:xfrm>
            <a:off x="5726006" y="2210275"/>
            <a:ext cx="4460649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/>
              <a:t>Considerations</a:t>
            </a:r>
          </a:p>
          <a:p>
            <a:pPr marL="629920" lvl="1" indent="-305435"/>
            <a:r>
              <a:rPr lang="en-US"/>
              <a:t>Categorical variables</a:t>
            </a:r>
          </a:p>
          <a:p>
            <a:pPr marL="629920" lvl="1" indent="-305435"/>
            <a:r>
              <a:rPr lang="en-US"/>
              <a:t>Dataset size</a:t>
            </a:r>
          </a:p>
          <a:p>
            <a:pPr marL="899795" lvl="2" indent="-269875"/>
            <a:r>
              <a:rPr lang="en-US"/>
              <a:t>Small: K-Nearest Neighbor</a:t>
            </a:r>
          </a:p>
          <a:p>
            <a:pPr marL="899795" lvl="2" indent="-269875"/>
            <a:r>
              <a:rPr lang="en-US"/>
              <a:t>Medium: SVM with RBF Kernel</a:t>
            </a:r>
          </a:p>
          <a:p>
            <a:pPr marL="899795" lvl="2" indent="-269875"/>
            <a:r>
              <a:rPr lang="en-US"/>
              <a:t>Very Large: </a:t>
            </a:r>
            <a:r>
              <a:rPr lang="en-US">
                <a:ea typeface="+mn-lt"/>
                <a:cs typeface="+mn-lt"/>
              </a:rPr>
              <a:t>Polynomial </a:t>
            </a:r>
            <a:r>
              <a:rPr lang="en-US"/>
              <a:t>Logistic Regression</a:t>
            </a:r>
          </a:p>
          <a:p>
            <a:pPr marL="629920" lvl="1" indent="-305435"/>
            <a:r>
              <a:rPr lang="en-US">
                <a:ea typeface="+mn-lt"/>
                <a:cs typeface="+mn-lt"/>
              </a:rPr>
              <a:t>Time</a:t>
            </a:r>
          </a:p>
          <a:p>
            <a:pPr marL="899795" lvl="2" indent="-269875"/>
            <a:r>
              <a:rPr lang="en-US">
                <a:ea typeface="+mn-lt"/>
                <a:cs typeface="+mn-lt"/>
              </a:rPr>
              <a:t>KNN – 2 minutes</a:t>
            </a:r>
          </a:p>
          <a:p>
            <a:pPr marL="899795" lvl="2" indent="-269875"/>
            <a:r>
              <a:rPr lang="en-US">
                <a:ea typeface="+mn-lt"/>
                <a:cs typeface="+mn-lt"/>
              </a:rPr>
              <a:t>SVM w/ RBF Kernel – 4 - 5 hours (</a:t>
            </a:r>
            <a:r>
              <a:rPr lang="en-US" err="1">
                <a:ea typeface="+mn-lt"/>
                <a:cs typeface="+mn-lt"/>
              </a:rPr>
              <a:t>n_jobs</a:t>
            </a:r>
            <a:r>
              <a:rPr lang="en-US">
                <a:ea typeface="+mn-lt"/>
                <a:cs typeface="+mn-lt"/>
              </a:rPr>
              <a:t> = 3)</a:t>
            </a:r>
          </a:p>
          <a:p>
            <a:pPr marL="899795" lvl="2" indent="-269875"/>
            <a:r>
              <a:rPr lang="en-US">
                <a:ea typeface="+mn-lt"/>
                <a:cs typeface="+mn-lt"/>
              </a:rPr>
              <a:t>Polynomial Logistic Regression – 2 minutes</a:t>
            </a:r>
          </a:p>
        </p:txBody>
      </p:sp>
    </p:spTree>
    <p:extLst>
      <p:ext uri="{BB962C8B-B14F-4D97-AF65-F5344CB8AC3E}">
        <p14:creationId xmlns:p14="http://schemas.microsoft.com/office/powerpoint/2010/main" val="373276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4743-B231-F34D-96CA-F2AC913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 &amp;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8C1F-7C12-AF4E-A985-BF98327C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405064" cy="4163212"/>
          </a:xfrm>
        </p:spPr>
        <p:txBody>
          <a:bodyPr>
            <a:normAutofit fontScale="92500" lnSpcReduction="20000"/>
          </a:bodyPr>
          <a:lstStyle/>
          <a:p>
            <a:pPr marL="305435" indent="-305435"/>
            <a:r>
              <a:rPr lang="en-US"/>
              <a:t>Model selection</a:t>
            </a:r>
          </a:p>
          <a:p>
            <a:pPr marL="629920" lvl="1" indent="-305435"/>
            <a:r>
              <a:rPr lang="en-US"/>
              <a:t>Polynomial logistic regression</a:t>
            </a:r>
          </a:p>
          <a:p>
            <a:pPr marL="899795" lvl="2" indent="-269875"/>
            <a:r>
              <a:rPr lang="en-US"/>
              <a:t>Faster (slightly lower accuracy rate)</a:t>
            </a:r>
          </a:p>
          <a:p>
            <a:pPr marL="899795" lvl="2" indent="-269875"/>
            <a:r>
              <a:rPr lang="en-US"/>
              <a:t>Very low false negative rate</a:t>
            </a:r>
          </a:p>
          <a:p>
            <a:pPr marL="899795" lvl="2" indent="-269875"/>
            <a:r>
              <a:rPr lang="en-US"/>
              <a:t>Able to handle large datasets</a:t>
            </a:r>
          </a:p>
          <a:p>
            <a:pPr marL="305435" indent="-305435"/>
            <a:r>
              <a:rPr lang="en-US"/>
              <a:t>Gather more data</a:t>
            </a:r>
          </a:p>
          <a:p>
            <a:pPr marL="629920" lvl="1" indent="-305435"/>
            <a:r>
              <a:rPr lang="en-US"/>
              <a:t>Fill in missing values</a:t>
            </a:r>
          </a:p>
          <a:p>
            <a:pPr marL="305435" indent="-305435"/>
            <a:r>
              <a:rPr lang="en-US"/>
              <a:t>Test further models &amp; approaches</a:t>
            </a:r>
          </a:p>
          <a:p>
            <a:pPr marL="629920" lvl="1" indent="-305435"/>
            <a:r>
              <a:rPr lang="en-US"/>
              <a:t>Neural networks</a:t>
            </a:r>
          </a:p>
          <a:p>
            <a:pPr marL="629920" lvl="1" indent="-305435"/>
            <a:r>
              <a:rPr lang="en-US"/>
              <a:t>MCA (PCA for categorical variables)</a:t>
            </a:r>
          </a:p>
          <a:p>
            <a:pPr marL="629920" lvl="1" indent="-305435"/>
            <a:r>
              <a:rPr lang="en-US"/>
              <a:t>Variable selection algorithms (forward, backward, stepwise)</a:t>
            </a:r>
          </a:p>
          <a:p>
            <a:pPr marL="629920" lvl="1" indent="-305435"/>
            <a:r>
              <a:rPr lang="en-US"/>
              <a:t>Features impact (t-test and significance)</a:t>
            </a:r>
          </a:p>
          <a:p>
            <a:pPr marL="629920" lvl="1" indent="-305435"/>
            <a:r>
              <a:rPr lang="en-US"/>
              <a:t>Test on real-world dataset</a:t>
            </a:r>
          </a:p>
          <a:p>
            <a:pPr marL="629920" lvl="1" indent="-305435"/>
            <a:endParaRPr lang="en-US"/>
          </a:p>
        </p:txBody>
      </p:sp>
      <p:pic>
        <p:nvPicPr>
          <p:cNvPr id="6" name="Picture 6" descr="A picture containing indoor, wooden, several&#10;&#10;Description automatically generated">
            <a:extLst>
              <a:ext uri="{FF2B5EF4-FFF2-40B4-BE49-F238E27FC236}">
                <a16:creationId xmlns:a16="http://schemas.microsoft.com/office/drawing/2014/main" id="{33D5DCCF-412E-35CC-4375-87937D3CF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702" y="2429262"/>
            <a:ext cx="2743200" cy="347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99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677E-7F20-364F-46F3-2A05F1D28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367D2-088B-2ADE-07EA-1225C6CC8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2791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677E-7F20-364F-46F3-2A05F1D28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367D2-088B-2ADE-07EA-1225C6CC8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Further details</a:t>
            </a:r>
          </a:p>
        </p:txBody>
      </p:sp>
    </p:spTree>
    <p:extLst>
      <p:ext uri="{BB962C8B-B14F-4D97-AF65-F5344CB8AC3E}">
        <p14:creationId xmlns:p14="http://schemas.microsoft.com/office/powerpoint/2010/main" val="678572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4743-B231-F34D-96CA-F2AC913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Appendix: Dataset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8C1F-7C12-AF4E-A985-BF98327C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845456"/>
          </a:xfrm>
        </p:spPr>
        <p:txBody>
          <a:bodyPr/>
          <a:lstStyle/>
          <a:p>
            <a:pPr marL="305435" indent="-305435"/>
            <a:r>
              <a:rPr lang="en-US"/>
              <a:t>Dataset Example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8519924-C132-D563-EC2C-84DB9653A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17" y="3273991"/>
            <a:ext cx="8718395" cy="18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96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4743-B231-F34D-96CA-F2AC913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Appendix: Qualitative Variables - Mode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CD4869-5510-CA50-9F50-1D69D5F4C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640308"/>
              </p:ext>
            </p:extLst>
          </p:nvPr>
        </p:nvGraphicFramePr>
        <p:xfrm>
          <a:off x="464634" y="1988634"/>
          <a:ext cx="11281655" cy="248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644">
                  <a:extLst>
                    <a:ext uri="{9D8B030D-6E8A-4147-A177-3AD203B41FA5}">
                      <a16:colId xmlns:a16="http://schemas.microsoft.com/office/drawing/2014/main" val="2746165961"/>
                    </a:ext>
                  </a:extLst>
                </a:gridCol>
                <a:gridCol w="594729">
                  <a:extLst>
                    <a:ext uri="{9D8B030D-6E8A-4147-A177-3AD203B41FA5}">
                      <a16:colId xmlns:a16="http://schemas.microsoft.com/office/drawing/2014/main" val="383719561"/>
                    </a:ext>
                  </a:extLst>
                </a:gridCol>
                <a:gridCol w="641192">
                  <a:extLst>
                    <a:ext uri="{9D8B030D-6E8A-4147-A177-3AD203B41FA5}">
                      <a16:colId xmlns:a16="http://schemas.microsoft.com/office/drawing/2014/main" val="1636972991"/>
                    </a:ext>
                  </a:extLst>
                </a:gridCol>
                <a:gridCol w="597115">
                  <a:extLst>
                    <a:ext uri="{9D8B030D-6E8A-4147-A177-3AD203B41FA5}">
                      <a16:colId xmlns:a16="http://schemas.microsoft.com/office/drawing/2014/main" val="41544387"/>
                    </a:ext>
                  </a:extLst>
                </a:gridCol>
                <a:gridCol w="579573">
                  <a:extLst>
                    <a:ext uri="{9D8B030D-6E8A-4147-A177-3AD203B41FA5}">
                      <a16:colId xmlns:a16="http://schemas.microsoft.com/office/drawing/2014/main" val="349631910"/>
                    </a:ext>
                  </a:extLst>
                </a:gridCol>
                <a:gridCol w="621263">
                  <a:extLst>
                    <a:ext uri="{9D8B030D-6E8A-4147-A177-3AD203B41FA5}">
                      <a16:colId xmlns:a16="http://schemas.microsoft.com/office/drawing/2014/main" val="1097552003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2540238"/>
                    </a:ext>
                  </a:extLst>
                </a:gridCol>
                <a:gridCol w="573452">
                  <a:extLst>
                    <a:ext uri="{9D8B030D-6E8A-4147-A177-3AD203B41FA5}">
                      <a16:colId xmlns:a16="http://schemas.microsoft.com/office/drawing/2014/main" val="503953376"/>
                    </a:ext>
                  </a:extLst>
                </a:gridCol>
                <a:gridCol w="696950">
                  <a:extLst>
                    <a:ext uri="{9D8B030D-6E8A-4147-A177-3AD203B41FA5}">
                      <a16:colId xmlns:a16="http://schemas.microsoft.com/office/drawing/2014/main" val="2195508700"/>
                    </a:ext>
                  </a:extLst>
                </a:gridCol>
                <a:gridCol w="706243">
                  <a:extLst>
                    <a:ext uri="{9D8B030D-6E8A-4147-A177-3AD203B41FA5}">
                      <a16:colId xmlns:a16="http://schemas.microsoft.com/office/drawing/2014/main" val="2022671186"/>
                    </a:ext>
                  </a:extLst>
                </a:gridCol>
                <a:gridCol w="566853">
                  <a:extLst>
                    <a:ext uri="{9D8B030D-6E8A-4147-A177-3AD203B41FA5}">
                      <a16:colId xmlns:a16="http://schemas.microsoft.com/office/drawing/2014/main" val="3353735106"/>
                    </a:ext>
                  </a:extLst>
                </a:gridCol>
                <a:gridCol w="514996">
                  <a:extLst>
                    <a:ext uri="{9D8B030D-6E8A-4147-A177-3AD203B41FA5}">
                      <a16:colId xmlns:a16="http://schemas.microsoft.com/office/drawing/2014/main" val="202132951"/>
                    </a:ext>
                  </a:extLst>
                </a:gridCol>
                <a:gridCol w="621263">
                  <a:extLst>
                    <a:ext uri="{9D8B030D-6E8A-4147-A177-3AD203B41FA5}">
                      <a16:colId xmlns:a16="http://schemas.microsoft.com/office/drawing/2014/main" val="4243772245"/>
                    </a:ext>
                  </a:extLst>
                </a:gridCol>
                <a:gridCol w="566853">
                  <a:extLst>
                    <a:ext uri="{9D8B030D-6E8A-4147-A177-3AD203B41FA5}">
                      <a16:colId xmlns:a16="http://schemas.microsoft.com/office/drawing/2014/main" val="93129551"/>
                    </a:ext>
                  </a:extLst>
                </a:gridCol>
                <a:gridCol w="557560">
                  <a:extLst>
                    <a:ext uri="{9D8B030D-6E8A-4147-A177-3AD203B41FA5}">
                      <a16:colId xmlns:a16="http://schemas.microsoft.com/office/drawing/2014/main" val="1501624193"/>
                    </a:ext>
                  </a:extLst>
                </a:gridCol>
                <a:gridCol w="622608">
                  <a:extLst>
                    <a:ext uri="{9D8B030D-6E8A-4147-A177-3AD203B41FA5}">
                      <a16:colId xmlns:a16="http://schemas.microsoft.com/office/drawing/2014/main" val="782579999"/>
                    </a:ext>
                  </a:extLst>
                </a:gridCol>
                <a:gridCol w="650487">
                  <a:extLst>
                    <a:ext uri="{9D8B030D-6E8A-4147-A177-3AD203B41FA5}">
                      <a16:colId xmlns:a16="http://schemas.microsoft.com/office/drawing/2014/main" val="1342565513"/>
                    </a:ext>
                  </a:extLst>
                </a:gridCol>
                <a:gridCol w="708801">
                  <a:extLst>
                    <a:ext uri="{9D8B030D-6E8A-4147-A177-3AD203B41FA5}">
                      <a16:colId xmlns:a16="http://schemas.microsoft.com/office/drawing/2014/main" val="834834832"/>
                    </a:ext>
                  </a:extLst>
                </a:gridCol>
              </a:tblGrid>
              <a:tr h="9233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Cap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Cap Surface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Cap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Does Bruise or Bleed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Gill Attachment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Gill Spacing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Gill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Stem 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Stem Surface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Stem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Veil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Veil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Has 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Ring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Spore Print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Habitat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Season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0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s,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3346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sticky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adnate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swollen, bulbous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smooth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universal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woods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autumn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46151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26,934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8,196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24,218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50,479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12,698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24,710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18,521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3,177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6,026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22,926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3,177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5,474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45,890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48,361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2,118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44,209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30,177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65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/>
                        <a:t>Mode % of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759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57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4743-B231-F34D-96CA-F2AC913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8C1F-7C12-AF4E-A985-BF98327C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2961380" cy="4350655"/>
          </a:xfrm>
        </p:spPr>
        <p:txBody>
          <a:bodyPr>
            <a:normAutofit fontScale="70000" lnSpcReduction="20000"/>
          </a:bodyPr>
          <a:lstStyle/>
          <a:p>
            <a:pPr marL="305435" indent="-305435"/>
            <a:r>
              <a:rPr lang="en-US">
                <a:ea typeface="+mn-lt"/>
                <a:cs typeface="+mn-lt"/>
              </a:rPr>
              <a:t>Edibility</a:t>
            </a:r>
          </a:p>
          <a:p>
            <a:pPr marL="629920" lvl="1" indent="-305435"/>
            <a:r>
              <a:rPr lang="en-US">
                <a:ea typeface="+mn-lt"/>
                <a:cs typeface="+mn-lt"/>
              </a:rPr>
              <a:t>Edible or poisonous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Cap</a:t>
            </a:r>
            <a:endParaRPr lang="en-US"/>
          </a:p>
          <a:p>
            <a:pPr marL="629920" lvl="1" indent="-305435"/>
            <a:r>
              <a:rPr lang="en-US">
                <a:ea typeface="+mn-lt"/>
                <a:cs typeface="+mn-lt"/>
              </a:rPr>
              <a:t>Diameter</a:t>
            </a:r>
          </a:p>
          <a:p>
            <a:pPr marL="629920" lvl="1" indent="-305435"/>
            <a:r>
              <a:rPr lang="en-US">
                <a:ea typeface="+mn-lt"/>
                <a:cs typeface="+mn-lt"/>
              </a:rPr>
              <a:t>Shape</a:t>
            </a:r>
          </a:p>
          <a:p>
            <a:pPr marL="629920" lvl="1" indent="-305435"/>
            <a:r>
              <a:rPr lang="en-US">
                <a:ea typeface="+mn-lt"/>
                <a:cs typeface="+mn-lt"/>
              </a:rPr>
              <a:t>Surface type</a:t>
            </a:r>
          </a:p>
          <a:p>
            <a:pPr marL="629920" lvl="1" indent="-305435"/>
            <a:r>
              <a:rPr lang="en-US">
                <a:ea typeface="+mn-lt"/>
                <a:cs typeface="+mn-lt"/>
              </a:rPr>
              <a:t>Color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Gill</a:t>
            </a:r>
          </a:p>
          <a:p>
            <a:pPr marL="629920" lvl="1" indent="-305435"/>
            <a:r>
              <a:rPr lang="en-US">
                <a:ea typeface="+mn-lt"/>
                <a:cs typeface="+mn-lt"/>
              </a:rPr>
              <a:t>Attachment type</a:t>
            </a:r>
          </a:p>
          <a:p>
            <a:pPr marL="629920" lvl="1" indent="-305435"/>
            <a:r>
              <a:rPr lang="en-US">
                <a:ea typeface="+mn-lt"/>
                <a:cs typeface="+mn-lt"/>
              </a:rPr>
              <a:t>Spacing</a:t>
            </a:r>
          </a:p>
          <a:p>
            <a:pPr marL="629920" lvl="1" indent="-305435"/>
            <a:r>
              <a:rPr lang="en-US">
                <a:ea typeface="+mn-lt"/>
                <a:cs typeface="+mn-lt"/>
              </a:rPr>
              <a:t>Color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Stem</a:t>
            </a:r>
          </a:p>
          <a:p>
            <a:pPr marL="629920" lvl="1" indent="-305435"/>
            <a:r>
              <a:rPr lang="en-US">
                <a:ea typeface="+mn-lt"/>
                <a:cs typeface="+mn-lt"/>
              </a:rPr>
              <a:t>Height</a:t>
            </a:r>
          </a:p>
          <a:p>
            <a:pPr marL="629920" lvl="1" indent="-305435"/>
            <a:r>
              <a:rPr lang="en-US">
                <a:ea typeface="+mn-lt"/>
                <a:cs typeface="+mn-lt"/>
              </a:rPr>
              <a:t>Width</a:t>
            </a:r>
          </a:p>
          <a:p>
            <a:pPr marL="629920" lvl="1" indent="-305435"/>
            <a:r>
              <a:rPr lang="en-US">
                <a:ea typeface="+mn-lt"/>
                <a:cs typeface="+mn-lt"/>
              </a:rPr>
              <a:t>Root type</a:t>
            </a:r>
          </a:p>
          <a:p>
            <a:pPr marL="629920" lvl="1" indent="-305435"/>
            <a:r>
              <a:rPr lang="en-US">
                <a:ea typeface="+mn-lt"/>
                <a:cs typeface="+mn-lt"/>
              </a:rPr>
              <a:t>Surface type</a:t>
            </a:r>
          </a:p>
          <a:p>
            <a:pPr marL="629920" lvl="1" indent="-305435"/>
            <a:r>
              <a:rPr lang="en-US">
                <a:ea typeface="+mn-lt"/>
                <a:cs typeface="+mn-lt"/>
              </a:rPr>
              <a:t>Color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59FA82-24D9-7698-3D52-22183009A604}"/>
              </a:ext>
            </a:extLst>
          </p:cNvPr>
          <p:cNvSpPr txBox="1">
            <a:spLocks/>
          </p:cNvSpPr>
          <p:nvPr/>
        </p:nvSpPr>
        <p:spPr>
          <a:xfrm>
            <a:off x="4023639" y="2090848"/>
            <a:ext cx="2961380" cy="378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 sz="1300">
                <a:ea typeface="+mn-lt"/>
                <a:cs typeface="+mn-lt"/>
              </a:rPr>
              <a:t>Veil</a:t>
            </a:r>
            <a:endParaRPr lang="en-US" sz="1300"/>
          </a:p>
          <a:p>
            <a:pPr marL="629920" lvl="1" indent="-305435"/>
            <a:r>
              <a:rPr lang="en-US" sz="1100">
                <a:ea typeface="+mn-lt"/>
                <a:cs typeface="+mn-lt"/>
              </a:rPr>
              <a:t>Type</a:t>
            </a:r>
          </a:p>
          <a:p>
            <a:pPr marL="629920" lvl="1" indent="-305435"/>
            <a:r>
              <a:rPr lang="en-US" sz="1100">
                <a:ea typeface="+mn-lt"/>
                <a:cs typeface="+mn-lt"/>
              </a:rPr>
              <a:t>Color</a:t>
            </a:r>
          </a:p>
          <a:p>
            <a:pPr marL="305435" indent="-305435"/>
            <a:r>
              <a:rPr lang="en-US" sz="1300">
                <a:ea typeface="+mn-lt"/>
                <a:cs typeface="+mn-lt"/>
              </a:rPr>
              <a:t>Ring</a:t>
            </a:r>
            <a:endParaRPr lang="en-US" sz="1300"/>
          </a:p>
          <a:p>
            <a:pPr marL="629920" lvl="1" indent="-305435"/>
            <a:r>
              <a:rPr lang="en-US" sz="1100">
                <a:ea typeface="+mn-lt"/>
                <a:cs typeface="+mn-lt"/>
              </a:rPr>
              <a:t>Has ring or not</a:t>
            </a:r>
          </a:p>
          <a:p>
            <a:pPr marL="629920" lvl="1" indent="-305435"/>
            <a:r>
              <a:rPr lang="en-US" sz="1100">
                <a:ea typeface="+mn-lt"/>
                <a:cs typeface="+mn-lt"/>
              </a:rPr>
              <a:t>Ring type</a:t>
            </a:r>
          </a:p>
          <a:p>
            <a:pPr marL="305435" indent="-305435"/>
            <a:r>
              <a:rPr lang="en-US" sz="1300">
                <a:ea typeface="+mn-lt"/>
                <a:cs typeface="+mn-lt"/>
              </a:rPr>
              <a:t>Spores</a:t>
            </a:r>
          </a:p>
          <a:p>
            <a:pPr marL="629920" lvl="1" indent="-305435"/>
            <a:r>
              <a:rPr lang="en-US" sz="1100">
                <a:ea typeface="+mn-lt"/>
                <a:cs typeface="+mn-lt"/>
              </a:rPr>
              <a:t>Color</a:t>
            </a:r>
          </a:p>
          <a:p>
            <a:pPr marL="305435" indent="-305435"/>
            <a:r>
              <a:rPr lang="en-US" sz="1300">
                <a:ea typeface="+mn-lt"/>
                <a:cs typeface="+mn-lt"/>
              </a:rPr>
              <a:t>Other</a:t>
            </a:r>
            <a:endParaRPr lang="en-US" sz="1300"/>
          </a:p>
          <a:p>
            <a:pPr marL="629920" lvl="1" indent="-305435"/>
            <a:r>
              <a:rPr lang="en-US" sz="1100">
                <a:ea typeface="+mn-lt"/>
                <a:cs typeface="+mn-lt"/>
              </a:rPr>
              <a:t>Bruise or bleed</a:t>
            </a:r>
          </a:p>
          <a:p>
            <a:pPr marL="629920" lvl="1" indent="-305435"/>
            <a:r>
              <a:rPr lang="en-US" sz="1100">
                <a:ea typeface="+mn-lt"/>
                <a:cs typeface="+mn-lt"/>
              </a:rPr>
              <a:t>Habitat</a:t>
            </a:r>
          </a:p>
          <a:p>
            <a:pPr marL="629920" lvl="1" indent="-305435"/>
            <a:r>
              <a:rPr lang="en-US" sz="1100">
                <a:ea typeface="+mn-lt"/>
                <a:cs typeface="+mn-lt"/>
              </a:rPr>
              <a:t>Season</a:t>
            </a: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D43B674E-EEC2-0EB5-0B1A-101C1E71C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023" y="2458883"/>
            <a:ext cx="4643717" cy="304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07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4743-B231-F34D-96CA-F2AC913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Appendix: Additional Mushroom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8C1F-7C12-AF4E-A985-BF98327C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535121" cy="845456"/>
          </a:xfrm>
        </p:spPr>
        <p:txBody>
          <a:bodyPr/>
          <a:lstStyle/>
          <a:p>
            <a:pPr marL="305435" indent="-305435"/>
            <a:r>
              <a:rPr lang="en-US"/>
              <a:t>Mushroom Diagram</a:t>
            </a:r>
          </a:p>
        </p:txBody>
      </p:sp>
      <p:pic>
        <p:nvPicPr>
          <p:cNvPr id="4" name="Picture 7" descr="Diagram&#10;&#10;Description automatically generated">
            <a:extLst>
              <a:ext uri="{FF2B5EF4-FFF2-40B4-BE49-F238E27FC236}">
                <a16:creationId xmlns:a16="http://schemas.microsoft.com/office/drawing/2014/main" id="{253CA06C-3B29-CE02-693E-E729993DC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59" y="2345389"/>
            <a:ext cx="2743200" cy="36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3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4743-B231-F34D-96CA-F2AC913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 – Quantitative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8C1F-7C12-AF4E-A985-BF98327C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133144" cy="1345840"/>
          </a:xfrm>
        </p:spPr>
        <p:txBody>
          <a:bodyPr/>
          <a:lstStyle/>
          <a:p>
            <a:pPr marL="305435" indent="-305435"/>
            <a:r>
              <a:rPr lang="en-US"/>
              <a:t>Initially appears to be little relationship between stem height, stem width, and cap diameter to mushrooms being poisonous</a:t>
            </a:r>
          </a:p>
          <a:p>
            <a:pPr marL="629920" lvl="1" indent="-305435"/>
            <a:r>
              <a:rPr lang="en-US"/>
              <a:t>Potentially larger mushrooms being less likely to be poisonous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2C16D401-0217-600F-57E8-4456890A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90" y="3995245"/>
            <a:ext cx="2743200" cy="2076628"/>
          </a:xfrm>
          <a:prstGeom prst="rect">
            <a:avLst/>
          </a:prstGeom>
        </p:spPr>
      </p:pic>
      <p:pic>
        <p:nvPicPr>
          <p:cNvPr id="6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5D25950D-4697-183B-A98C-C37AC8114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679" y="3959386"/>
            <a:ext cx="2743200" cy="2617161"/>
          </a:xfrm>
          <a:prstGeom prst="rect">
            <a:avLst/>
          </a:prstGeom>
        </p:spPr>
      </p:pic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70CD312A-B202-2FF7-9231-4D82503B5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5446" y="3959386"/>
            <a:ext cx="2743200" cy="2426941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EC1F3B5E-8083-B4EA-52DF-1E316CA57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7911" y="3959386"/>
            <a:ext cx="2743200" cy="266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8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4743-B231-F34D-96CA-F2AC913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 – Qualitative 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8C1F-7C12-AF4E-A985-BF98327C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348949" cy="1345840"/>
          </a:xfrm>
        </p:spPr>
        <p:txBody>
          <a:bodyPr/>
          <a:lstStyle/>
          <a:p>
            <a:pPr marL="305435" indent="-305435"/>
            <a:r>
              <a:rPr lang="en-US"/>
              <a:t>Most of the qualitative variables did not appear to show any connection to being poisonous or edible</a:t>
            </a:r>
          </a:p>
          <a:p>
            <a:pPr marL="629920" lvl="1" indent="-305435"/>
            <a:r>
              <a:rPr lang="en-US"/>
              <a:t>However, Spore Print Color and Stem Root showed some relationship to being poisonous or edible</a:t>
            </a:r>
          </a:p>
        </p:txBody>
      </p:sp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08FFA042-82B8-0C27-561C-0D7364391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4" y="4411756"/>
            <a:ext cx="2743200" cy="1762103"/>
          </a:xfrm>
          <a:prstGeom prst="rect">
            <a:avLst/>
          </a:prstGeom>
        </p:spPr>
      </p:pic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AE48FFB-7BA2-89D0-2CDA-0CFA60D66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502" y="4402791"/>
            <a:ext cx="2743200" cy="1753849"/>
          </a:xfrm>
          <a:prstGeom prst="rect">
            <a:avLst/>
          </a:prstGeom>
        </p:spPr>
      </p:pic>
      <p:pic>
        <p:nvPicPr>
          <p:cNvPr id="12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1B5A07B7-8D2F-82E1-5FEC-056B832BD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505" y="4402791"/>
            <a:ext cx="2743200" cy="1760274"/>
          </a:xfrm>
          <a:prstGeom prst="rect">
            <a:avLst/>
          </a:prstGeom>
        </p:spPr>
      </p:pic>
      <p:pic>
        <p:nvPicPr>
          <p:cNvPr id="13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51764160-FC7C-4476-0073-74832F5404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9506" y="2155845"/>
            <a:ext cx="2743200" cy="1811424"/>
          </a:xfrm>
          <a:prstGeom prst="rect">
            <a:avLst/>
          </a:prstGeom>
        </p:spPr>
      </p:pic>
      <p:pic>
        <p:nvPicPr>
          <p:cNvPr id="14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CCEFBAC7-E9B7-AACC-7CE6-D271FECEC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9506" y="4411756"/>
            <a:ext cx="2743200" cy="183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0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4743-B231-F34D-96CA-F2AC913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 –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8C1F-7C12-AF4E-A985-BF98327C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385897" cy="1345840"/>
          </a:xfrm>
        </p:spPr>
        <p:txBody>
          <a:bodyPr>
            <a:normAutofit fontScale="92500" lnSpcReduction="20000"/>
          </a:bodyPr>
          <a:lstStyle/>
          <a:p>
            <a:pPr marL="305435" indent="-305435"/>
            <a:r>
              <a:rPr lang="en-US"/>
              <a:t>Veil Type and Has Ring resulted in the highest positive correlation with being poisonous at 0.053 and 0.058</a:t>
            </a:r>
          </a:p>
          <a:p>
            <a:pPr marL="305435" indent="-305435"/>
            <a:r>
              <a:rPr lang="en-US"/>
              <a:t>Stem Surface, Stem Root, Stem Color, and Spore Print Color experienced the highest negative correlation with not being poisonous </a:t>
            </a:r>
          </a:p>
        </p:txBody>
      </p:sp>
      <p:pic>
        <p:nvPicPr>
          <p:cNvPr id="4" name="Picture 4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A4CC19C1-A7F7-B007-BBD7-3CCD8FCB3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023" y="3208156"/>
            <a:ext cx="4374776" cy="2799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3AA02D-1A9C-D56F-09B0-30B35E778BDE}"/>
              </a:ext>
            </a:extLst>
          </p:cNvPr>
          <p:cNvSpPr txBox="1">
            <a:spLocks/>
          </p:cNvSpPr>
          <p:nvPr/>
        </p:nvSpPr>
        <p:spPr>
          <a:xfrm>
            <a:off x="7394368" y="2117743"/>
            <a:ext cx="3974392" cy="834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/>
              <a:t>Medium correlation between quantitative variables</a:t>
            </a:r>
          </a:p>
        </p:txBody>
      </p:sp>
      <p:pic>
        <p:nvPicPr>
          <p:cNvPr id="15" name="Picture 4" descr="Chart&#10;&#10;Description automatically generated">
            <a:extLst>
              <a:ext uri="{FF2B5EF4-FFF2-40B4-BE49-F238E27FC236}">
                <a16:creationId xmlns:a16="http://schemas.microsoft.com/office/drawing/2014/main" id="{90C6996C-A66C-E791-0037-9D299EF52B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96" t="1966"/>
          <a:stretch/>
        </p:blipFill>
        <p:spPr>
          <a:xfrm>
            <a:off x="584425" y="3468301"/>
            <a:ext cx="6587942" cy="31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6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4743-B231-F34D-96CA-F2AC913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cleaning: Scaling &amp;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8C1F-7C12-AF4E-A985-BF98327C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839921" cy="854421"/>
          </a:xfrm>
        </p:spPr>
        <p:txBody>
          <a:bodyPr/>
          <a:lstStyle/>
          <a:p>
            <a:pPr marL="305435" indent="-305435"/>
            <a:r>
              <a:rPr lang="en-US"/>
              <a:t>Normalized quantitative variables with </a:t>
            </a:r>
            <a:r>
              <a:rPr lang="en-US" err="1"/>
              <a:t>MinMaxScaler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47EBBF-FD8F-1E25-07AC-DC507740EF3D}"/>
              </a:ext>
            </a:extLst>
          </p:cNvPr>
          <p:cNvSpPr txBox="1">
            <a:spLocks/>
          </p:cNvSpPr>
          <p:nvPr/>
        </p:nvSpPr>
        <p:spPr>
          <a:xfrm>
            <a:off x="5713924" y="2243249"/>
            <a:ext cx="5119417" cy="3624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/>
              <a:t>Dropped variables with &gt;10% missing values</a:t>
            </a:r>
          </a:p>
          <a:p>
            <a:pPr marL="629920" lvl="1" indent="-305435"/>
            <a:r>
              <a:rPr lang="en-US" sz="1500">
                <a:ea typeface="+mn-lt"/>
                <a:cs typeface="+mn-lt"/>
              </a:rPr>
              <a:t>Veil type (57,892 missing values, 95% missing)</a:t>
            </a:r>
          </a:p>
          <a:p>
            <a:pPr marL="629920" indent="-305435"/>
            <a:r>
              <a:rPr lang="en-US" sz="1500">
                <a:ea typeface="+mn-lt"/>
                <a:cs typeface="+mn-lt"/>
              </a:rPr>
              <a:t>Spore print color (51,538 missing values, 89% missing</a:t>
            </a:r>
          </a:p>
          <a:p>
            <a:pPr marL="629920" indent="-305435"/>
            <a:r>
              <a:rPr lang="en-US" sz="1500">
                <a:ea typeface="+mn-lt"/>
                <a:cs typeface="+mn-lt"/>
              </a:rPr>
              <a:t>Veil color (53,656 missing values, 87% missing)</a:t>
            </a:r>
          </a:p>
          <a:p>
            <a:pPr marL="629920" indent="-305435"/>
            <a:r>
              <a:rPr lang="en-US" sz="1500">
                <a:ea typeface="+mn-lt"/>
                <a:cs typeface="+mn-lt"/>
              </a:rPr>
              <a:t>Stem root (51,538 missing values, 84% missing)</a:t>
            </a:r>
          </a:p>
          <a:p>
            <a:pPr marL="629920" indent="-305435"/>
            <a:r>
              <a:rPr lang="en-US" sz="1500">
                <a:ea typeface="+mn-lt"/>
                <a:cs typeface="+mn-lt"/>
              </a:rPr>
              <a:t>Stem surface (38,124 missing values, 62% missing)</a:t>
            </a:r>
            <a:endParaRPr lang="en-US"/>
          </a:p>
          <a:p>
            <a:pPr marL="629920" indent="-305435"/>
            <a:r>
              <a:rPr lang="en-US" sz="1500"/>
              <a:t>Cap surface (25,063 missing values, 41% missing)</a:t>
            </a:r>
            <a:endParaRPr lang="en-US"/>
          </a:p>
          <a:p>
            <a:pPr marL="629920" lvl="1" indent="-305435"/>
            <a:r>
              <a:rPr lang="en-US" sz="1500"/>
              <a:t>Gill spacing (14,120 missing values, 23% missing)</a:t>
            </a:r>
            <a:br>
              <a:rPr lang="en-US" sz="1500"/>
            </a:br>
            <a:endParaRPr lang="en-US" sz="1500"/>
          </a:p>
          <a:p>
            <a:pPr marL="305435" indent="-305435"/>
            <a:r>
              <a:rPr lang="en-US" sz="1700"/>
              <a:t>Dropped records with remaining missing values</a:t>
            </a:r>
          </a:p>
          <a:p>
            <a:pPr marL="629920" lvl="1" indent="-305435"/>
            <a:r>
              <a:rPr lang="en-US" sz="1500"/>
              <a:t>61,000 -&gt; 49,000 records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1A698AF-1515-2656-591F-88718DA1D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48" y="3189636"/>
            <a:ext cx="27241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2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4743-B231-F34D-96CA-F2AC913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 Before PCA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D61205C-0BAB-793D-3D04-B3B27D40E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4" y="2611827"/>
            <a:ext cx="4769223" cy="2539779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C3D3CDD-DEFD-5F65-79CD-FE5337A75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178" y="2671908"/>
            <a:ext cx="5047129" cy="262900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E7727D-2D57-F94A-132E-897B29972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2943"/>
            <a:ext cx="3839921" cy="854421"/>
          </a:xfrm>
        </p:spPr>
        <p:txBody>
          <a:bodyPr/>
          <a:lstStyle/>
          <a:p>
            <a:pPr marL="305435" indent="-305435"/>
            <a:r>
              <a:rPr lang="en-US"/>
              <a:t>Silhouette Score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B9090-B41A-0334-C65B-F6DE940D0367}"/>
              </a:ext>
            </a:extLst>
          </p:cNvPr>
          <p:cNvSpPr txBox="1">
            <a:spLocks/>
          </p:cNvSpPr>
          <p:nvPr/>
        </p:nvSpPr>
        <p:spPr>
          <a:xfrm>
            <a:off x="6533756" y="1750190"/>
            <a:ext cx="3839921" cy="854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/>
              <a:t>Elbow Method</a:t>
            </a: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06C61717-F214-C82F-1F66-47EE219A5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65" y="5570592"/>
            <a:ext cx="4769223" cy="11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1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4743-B231-F34D-96CA-F2AC913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cleaning: PCA &amp; Dummy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8C1F-7C12-AF4E-A985-BF98327C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839921" cy="854421"/>
          </a:xfrm>
        </p:spPr>
        <p:txBody>
          <a:bodyPr/>
          <a:lstStyle/>
          <a:p>
            <a:pPr marL="305435" indent="-305435"/>
            <a:r>
              <a:rPr lang="en-US"/>
              <a:t>Applied PCA to reduce the number of quantitative variables from 3 to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47EBBF-FD8F-1E25-07AC-DC507740EF3D}"/>
              </a:ext>
            </a:extLst>
          </p:cNvPr>
          <p:cNvSpPr txBox="1">
            <a:spLocks/>
          </p:cNvSpPr>
          <p:nvPr/>
        </p:nvSpPr>
        <p:spPr>
          <a:xfrm>
            <a:off x="5713924" y="2243249"/>
            <a:ext cx="4628815" cy="114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/>
              <a:t>Converted all remaining qualitative variables to dummy variables for the model inputs</a:t>
            </a:r>
          </a:p>
          <a:p>
            <a:pPr marL="629920" indent="-305435"/>
            <a:r>
              <a:rPr lang="en-US" sz="1500"/>
              <a:t>Allowing us to determine the impact of each qualitative variable option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C68AEE8-55EA-27AA-E0A8-F56D336A8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07" y="3157218"/>
            <a:ext cx="2743200" cy="933855"/>
          </a:xfrm>
          <a:prstGeom prst="rect">
            <a:avLst/>
          </a:prstGeom>
        </p:spPr>
      </p:pic>
      <p:pic>
        <p:nvPicPr>
          <p:cNvPr id="5" name="Picture 7" descr="Table&#10;&#10;Description automatically generated">
            <a:extLst>
              <a:ext uri="{FF2B5EF4-FFF2-40B4-BE49-F238E27FC236}">
                <a16:creationId xmlns:a16="http://schemas.microsoft.com/office/drawing/2014/main" id="{54E87776-058C-7D6E-4D22-7DC7ED750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790" y="3478908"/>
            <a:ext cx="2743200" cy="144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936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{12F7ABCC-2E83-CB4D-82BB-9954897A37DE}tf10001123</Template>
  <Application>Microsoft Office PowerPoint</Application>
  <PresentationFormat>Widescreen</PresentationFormat>
  <Slides>30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Dividend</vt:lpstr>
      <vt:lpstr>Mushrooms Project</vt:lpstr>
      <vt:lpstr>Problem &amp; Goal</vt:lpstr>
      <vt:lpstr>Dataset Attributes</vt:lpstr>
      <vt:lpstr>Exploratory Data Analysis – Quantitative Data</vt:lpstr>
      <vt:lpstr>Exploratory Data Analysis – Qualitative Data</vt:lpstr>
      <vt:lpstr>Exploratory Data Analysis – Correlation</vt:lpstr>
      <vt:lpstr>Data cleaning: Scaling &amp; Missing values</vt:lpstr>
      <vt:lpstr>K-means Before PCA</vt:lpstr>
      <vt:lpstr>Data cleaning: PCA &amp; Dummy Variables</vt:lpstr>
      <vt:lpstr>K-means After PCA</vt:lpstr>
      <vt:lpstr>Transformed Data Scatter Plot</vt:lpstr>
      <vt:lpstr>Model Approach &amp; Measurement</vt:lpstr>
      <vt:lpstr>Logistic Regression</vt:lpstr>
      <vt:lpstr>Polynomial Logistic Regression</vt:lpstr>
      <vt:lpstr>Polynomial Logistic Regression</vt:lpstr>
      <vt:lpstr>Decision Tree</vt:lpstr>
      <vt:lpstr>Decision Tree</vt:lpstr>
      <vt:lpstr>K-Nearest Neighbor</vt:lpstr>
      <vt:lpstr>SUPPORT VECTOR MACHINE (Linear)</vt:lpstr>
      <vt:lpstr>Support Vector Machine (SVM With Kernel RBF)</vt:lpstr>
      <vt:lpstr>K-PROTOYPE CLUSTERING</vt:lpstr>
      <vt:lpstr>Ensemble Results</vt:lpstr>
      <vt:lpstr>Models &amp; Results Summary</vt:lpstr>
      <vt:lpstr>Model Selection </vt:lpstr>
      <vt:lpstr>Recommendations &amp; Conclusions</vt:lpstr>
      <vt:lpstr>Thank You</vt:lpstr>
      <vt:lpstr>Appendix</vt:lpstr>
      <vt:lpstr>Appendix: Dataset example</vt:lpstr>
      <vt:lpstr>Appendix: Qualitative Variables - Mode</vt:lpstr>
      <vt:lpstr>Appendix: Additional Mushroom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2022-04-21T02:11:40Z</dcterms:created>
  <dcterms:modified xsi:type="dcterms:W3CDTF">2022-04-25T15:06:07Z</dcterms:modified>
</cp:coreProperties>
</file>