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2" r:id="rId3"/>
    <p:sldId id="283" r:id="rId4"/>
    <p:sldId id="285" r:id="rId5"/>
    <p:sldId id="286" r:id="rId6"/>
    <p:sldId id="2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73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544BF-C65C-4621-8063-8FC9D0A9A9FA}" type="datetimeFigureOut">
              <a:rPr lang="en-IN" smtClean="0"/>
              <a:t>08-12-2019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97AD1-9E6E-4CBC-8649-BB9F9E781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47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FF589-7E00-4066-B72D-10431A95150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72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E1B0-1AAB-4EB6-9CDE-8B9CFE53A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A743A-8A76-4EDC-AB14-1F1335D5F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C0B5F-A2A4-4C77-B337-64488338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865B-8F4E-4FE0-8016-46A44D07A7CD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E1A32-7F12-4E67-8ED0-6BC816CF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D45F8-75DF-402B-9935-A6E2E621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8320-0C19-400E-816A-079E0400D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72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4F05-B6D2-4520-ACE3-A21252D3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4BDD4-A9D1-4591-9E09-92EEBBE06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0BD56-C57F-41DD-B4A7-AE65848C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865B-8F4E-4FE0-8016-46A44D07A7CD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7888E-5A81-41E3-B83C-AD7CC7CA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6E169-5AC6-438A-AA04-53BABC56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8320-0C19-400E-816A-079E0400D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31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F765E-4249-46FC-8A36-FB0A06152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C71DD-7228-42F8-ADBB-DBDBBEFC0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11F69-7639-45BF-9DF2-579D2CC0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865B-8F4E-4FE0-8016-46A44D07A7CD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33536-367E-4DB2-8745-7656CD18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416B0-3F71-4ED3-95BB-687945FC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8320-0C19-400E-816A-079E0400D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91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5A7F-D8BF-4549-8EF2-3496559A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2CE1D-50E9-4CC4-82E0-36A489F33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0F30E-B2A8-4AA0-BB69-5044698C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865B-8F4E-4FE0-8016-46A44D07A7CD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881B2-41F1-4E79-87F6-3AF0985A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99BA5-31D6-4765-B8A6-4B4E9061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8320-0C19-400E-816A-079E0400D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14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1BEF-67EE-4D76-8D9E-D64463E9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4EF52-5828-449E-A309-30FF3D8CE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8A081-E7E8-4F2E-AE91-FB170F00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865B-8F4E-4FE0-8016-46A44D07A7CD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D0364-69B6-404F-813A-CC7AC088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E2C6D-A81F-4712-9D3F-51323E48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8320-0C19-400E-816A-079E0400D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9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F7E7-CA50-4D93-A96B-68AAB86D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035B0-55CD-43DA-8D27-8BF5025F6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43C04-D3B1-438D-B30C-63739A1C1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993BB-29FA-49F6-84BF-1D44E349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865B-8F4E-4FE0-8016-46A44D07A7CD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EBE7D-8772-4621-A6F6-1D3760D4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4D890-D68C-4883-9016-2C32DB20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8320-0C19-400E-816A-079E0400D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5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090E-1675-416E-ABF4-C23D348A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83E8F-923C-415E-9F05-7F8F6A54B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14488-CD66-46BD-950E-D5916F8D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08E28-3B44-4E14-B3E6-D7FF22B09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5BD48-0694-4B0D-822E-8E9BE026C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0911B-7195-408A-9788-3EBCAE62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865B-8F4E-4FE0-8016-46A44D07A7CD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5D56D-7330-48FE-A4C3-C9CA3933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2714D-1CC4-4C1C-B219-D5179751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8320-0C19-400E-816A-079E0400D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31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19CE-63B2-4C7A-9E7D-0197D5AA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13974-0A6B-4518-9E2D-DD2BE45E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865B-8F4E-4FE0-8016-46A44D07A7CD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3BED1-9049-4058-AB08-863701A9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0CEE-E692-4FEA-BB16-5740F125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8320-0C19-400E-816A-079E0400D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64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C08F7-CBD9-45F6-8CEA-2C8BF8BB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865B-8F4E-4FE0-8016-46A44D07A7CD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1D0AF-1CA3-48C6-B4F4-FFDC359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2779E-C0BC-468A-BDBF-B0F3A141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8320-0C19-400E-816A-079E0400D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82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5622-230F-4D1A-802D-55157DC0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B3513-B359-4348-BE5B-DAB19DDEF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B66D9-FB2A-4DC9-8616-D4358C3CD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DC1AE-B68C-4ABF-AD91-0A268B51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865B-8F4E-4FE0-8016-46A44D07A7CD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4B5D-6EE9-4AA0-B326-A166D4AC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96C96-5728-4BCB-AD4A-8E90644E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8320-0C19-400E-816A-079E0400D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66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00CC-B30F-4D6E-B844-189D5B9E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8B05F-EBDA-46AB-B6B9-45F039C1B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ADCB0-31E9-47A5-9646-854996270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A9B6F-8D2E-45A7-8C25-6B5D5563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865B-8F4E-4FE0-8016-46A44D07A7CD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E046E-925F-4D5B-851A-7C32BB83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1BBD6-F2EC-4BD3-82A9-A6DBE6B9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8320-0C19-400E-816A-079E0400D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66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BF67D-DC98-41D6-99DF-BC8FC946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7117D-B8D5-4135-A596-4765B2A88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1C3FA-653B-40E9-99F8-0756B19EA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B865B-8F4E-4FE0-8016-46A44D07A7CD}" type="datetimeFigureOut">
              <a:rPr lang="en-IN" smtClean="0"/>
              <a:t>07-12-2019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90E6E-06DB-44A6-9612-2BCCF6356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96495-E635-4CD4-8473-85B9131BF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8320-0C19-400E-816A-079E0400D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35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kaggle.com/datasets" TargetMode="External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jpe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neural network lungs">
            <a:extLst>
              <a:ext uri="{FF2B5EF4-FFF2-40B4-BE49-F238E27FC236}">
                <a16:creationId xmlns:a16="http://schemas.microsoft.com/office/drawing/2014/main" id="{F8D774FF-25BF-46EB-BCE4-99609BB71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7C71539-FDDD-456B-9C61-B1F8832EB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IN" sz="8000" b="1">
                <a:ln w="22225">
                  <a:solidFill>
                    <a:srgbClr val="FFFF00"/>
                  </a:solidFill>
                  <a:prstDash val="solid"/>
                </a:ln>
                <a:solidFill>
                  <a:srgbClr val="FFFFFF"/>
                </a:solidFill>
              </a:rPr>
              <a:t>Pneumonia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0139B-9D88-4CAB-9E76-69BB52837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IN" sz="2800" b="1" dirty="0">
                <a:ln w="12700" cmpd="sng">
                  <a:solidFill>
                    <a:srgbClr val="FFFF00"/>
                  </a:solidFill>
                  <a:prstDash val="solid"/>
                </a:ln>
                <a:solidFill>
                  <a:srgbClr val="FFFFFF"/>
                </a:solidFill>
              </a:rPr>
              <a:t>CodeGEeks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498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ataset symbol">
            <a:extLst>
              <a:ext uri="{FF2B5EF4-FFF2-40B4-BE49-F238E27FC236}">
                <a16:creationId xmlns:a16="http://schemas.microsoft.com/office/drawing/2014/main" id="{5B772D6C-D372-45FF-BC62-F2ACACFAB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0" y="1937657"/>
            <a:ext cx="1121229" cy="112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737515-587A-441E-8062-61D0CE70303E}"/>
              </a:ext>
            </a:extLst>
          </p:cNvPr>
          <p:cNvSpPr txBox="1"/>
          <p:nvPr/>
        </p:nvSpPr>
        <p:spPr>
          <a:xfrm>
            <a:off x="206828" y="3212851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Got Datasets from </a:t>
            </a:r>
            <a:r>
              <a:rPr lang="en-IN" dirty="0">
                <a:hlinkClick r:id="rId3"/>
              </a:rPr>
              <a:t>https://www.kaggle.com/datasets</a:t>
            </a:r>
            <a:endParaRPr lang="en-IN" dirty="0"/>
          </a:p>
          <a:p>
            <a:r>
              <a:rPr lang="en-IN" dirty="0"/>
              <a:t>It had classified datasets of pictures</a:t>
            </a:r>
          </a:p>
          <a:p>
            <a:r>
              <a:rPr lang="en-IN" dirty="0"/>
              <a:t>Having pneumonia and not having the disease </a:t>
            </a:r>
          </a:p>
        </p:txBody>
      </p:sp>
      <p:pic>
        <p:nvPicPr>
          <p:cNvPr id="1028" name="Picture 4" descr="Image result for preprocessing symbol">
            <a:extLst>
              <a:ext uri="{FF2B5EF4-FFF2-40B4-BE49-F238E27FC236}">
                <a16:creationId xmlns:a16="http://schemas.microsoft.com/office/drawing/2014/main" id="{9535180F-B626-41C7-AA16-CDA9E0D4E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697" y="512409"/>
            <a:ext cx="1572303" cy="157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C310DD-902C-45A3-93F3-90FE95623314}"/>
              </a:ext>
            </a:extLst>
          </p:cNvPr>
          <p:cNvSpPr txBox="1"/>
          <p:nvPr/>
        </p:nvSpPr>
        <p:spPr>
          <a:xfrm>
            <a:off x="3755574" y="1951672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Pre-processing of the images are being done so that the neural network can work properly. We would do resizing, thresholding, grey scaling (converting to 0 or 1 rgb values)</a:t>
            </a:r>
          </a:p>
        </p:txBody>
      </p:sp>
      <p:pic>
        <p:nvPicPr>
          <p:cNvPr id="1030" name="Picture 6" descr="Image result for neural network symbol">
            <a:extLst>
              <a:ext uri="{FF2B5EF4-FFF2-40B4-BE49-F238E27FC236}">
                <a16:creationId xmlns:a16="http://schemas.microsoft.com/office/drawing/2014/main" id="{74E4E44E-B38E-44D1-97AE-DE55AD620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63" y="1298560"/>
            <a:ext cx="1779814" cy="177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F9D919-ED55-4943-B46C-228589F05A38}"/>
              </a:ext>
            </a:extLst>
          </p:cNvPr>
          <p:cNvSpPr txBox="1"/>
          <p:nvPr/>
        </p:nvSpPr>
        <p:spPr>
          <a:xfrm>
            <a:off x="8067736" y="3171224"/>
            <a:ext cx="3973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Then we created neural network which would be a simple stacked CNN. We are still trying to find the most appropriate structure of the neural network through trail and error.</a:t>
            </a:r>
          </a:p>
        </p:txBody>
      </p:sp>
      <p:pic>
        <p:nvPicPr>
          <p:cNvPr id="2" name="Picture 2" descr="Related image">
            <a:extLst>
              <a:ext uri="{FF2B5EF4-FFF2-40B4-BE49-F238E27FC236}">
                <a16:creationId xmlns:a16="http://schemas.microsoft.com/office/drawing/2014/main" id="{6C6978E7-C8EE-4DD8-8793-253218C49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82" b="90553" l="10000" r="90000">
                        <a14:foregroundMark x1="30227" y1="33155" x2="34659" y2="52406"/>
                        <a14:foregroundMark x1="34659" y1="52406" x2="34659" y2="52228"/>
                        <a14:foregroundMark x1="26364" y1="29947" x2="28523" y2="57576"/>
                        <a14:foregroundMark x1="24545" y1="67914" x2="65455" y2="75579"/>
                        <a14:foregroundMark x1="58295" y1="67914" x2="50341" y2="54189"/>
                        <a14:foregroundMark x1="50341" y1="54189" x2="41591" y2="49020"/>
                        <a14:foregroundMark x1="43864" y1="38859" x2="62386" y2="35294"/>
                        <a14:foregroundMark x1="66591" y1="36007" x2="63977" y2="45098"/>
                        <a14:foregroundMark x1="80000" y1="10339" x2="80341" y2="11052"/>
                        <a14:foregroundMark x1="70909" y1="53298" x2="70227" y2="67380"/>
                        <a14:foregroundMark x1="70227" y1="67380" x2="69886" y2="68806"/>
                        <a14:foregroundMark x1="69773" y1="34581" x2="71818" y2="44742"/>
                        <a14:foregroundMark x1="71818" y1="44742" x2="71818" y2="45455"/>
                        <a14:foregroundMark x1="63977" y1="42068" x2="62045" y2="49020"/>
                        <a14:foregroundMark x1="56477" y1="36364" x2="37841" y2="42781"/>
                        <a14:foregroundMark x1="44545" y1="33690" x2="37841" y2="32086"/>
                        <a14:foregroundMark x1="37614" y1="65419" x2="41591" y2="69162"/>
                        <a14:foregroundMark x1="50568" y1="90553" x2="52614" y2="90553"/>
                        <a14:foregroundMark x1="45114" y1="67736" x2="48977" y2="652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00" y="4904704"/>
            <a:ext cx="3007172" cy="191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 result for integration software symbol">
            <a:extLst>
              <a:ext uri="{FF2B5EF4-FFF2-40B4-BE49-F238E27FC236}">
                <a16:creationId xmlns:a16="http://schemas.microsoft.com/office/drawing/2014/main" id="{BB480A5E-727E-4515-A91E-AF72D6E06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249" y="3614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506DC5-FD96-41DB-82EE-98999301D217}"/>
              </a:ext>
            </a:extLst>
          </p:cNvPr>
          <p:cNvSpPr txBox="1"/>
          <p:nvPr/>
        </p:nvSpPr>
        <p:spPr>
          <a:xfrm>
            <a:off x="7328884" y="5010386"/>
            <a:ext cx="4079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trained model (model.h5) is then used by the website to predict whether the image is having pneumonia or not.</a:t>
            </a:r>
          </a:p>
        </p:txBody>
      </p:sp>
      <p:pic>
        <p:nvPicPr>
          <p:cNvPr id="5" name="Picture 6" descr="Image result for keras symbol">
            <a:extLst>
              <a:ext uri="{FF2B5EF4-FFF2-40B4-BE49-F238E27FC236}">
                <a16:creationId xmlns:a16="http://schemas.microsoft.com/office/drawing/2014/main" id="{D7D7CB97-664B-4E71-A27C-DD0342C4B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712" y="711674"/>
            <a:ext cx="1703572" cy="49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lask logo">
            <a:extLst>
              <a:ext uri="{FF2B5EF4-FFF2-40B4-BE49-F238E27FC236}">
                <a16:creationId xmlns:a16="http://schemas.microsoft.com/office/drawing/2014/main" id="{A7BFB652-654E-4BF2-969C-5B35511038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838435" y="943418"/>
            <a:ext cx="1834277" cy="59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flask logo">
            <a:extLst>
              <a:ext uri="{FF2B5EF4-FFF2-40B4-BE49-F238E27FC236}">
                <a16:creationId xmlns:a16="http://schemas.microsoft.com/office/drawing/2014/main" id="{5FA39198-AF03-4A71-B189-B6E21B44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68" y="3575496"/>
            <a:ext cx="1492398" cy="96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Image result for flask logo">
            <a:extLst>
              <a:ext uri="{FF2B5EF4-FFF2-40B4-BE49-F238E27FC236}">
                <a16:creationId xmlns:a16="http://schemas.microsoft.com/office/drawing/2014/main" id="{2F34C4F7-DA93-4148-B93E-F59E4735F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871284" y="711674"/>
            <a:ext cx="1779814" cy="57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06F2C21-8654-46A8-88CA-7E370E917082}"/>
              </a:ext>
            </a:extLst>
          </p:cNvPr>
          <p:cNvSpPr/>
          <p:nvPr/>
        </p:nvSpPr>
        <p:spPr>
          <a:xfrm>
            <a:off x="206828" y="1298560"/>
            <a:ext cx="1229999" cy="479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STEP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7DA243-CC5C-42EE-9718-76EF7E12D0F1}"/>
              </a:ext>
            </a:extLst>
          </p:cNvPr>
          <p:cNvSpPr/>
          <p:nvPr/>
        </p:nvSpPr>
        <p:spPr>
          <a:xfrm>
            <a:off x="4719979" y="171848"/>
            <a:ext cx="1179738" cy="46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STEP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2044EC-CCAC-44FE-B600-16F810429F3C}"/>
              </a:ext>
            </a:extLst>
          </p:cNvPr>
          <p:cNvSpPr/>
          <p:nvPr/>
        </p:nvSpPr>
        <p:spPr>
          <a:xfrm>
            <a:off x="9134250" y="163989"/>
            <a:ext cx="1179738" cy="451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STEP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B23544-724E-4EDF-8FD9-79A22A82528E}"/>
              </a:ext>
            </a:extLst>
          </p:cNvPr>
          <p:cNvSpPr/>
          <p:nvPr/>
        </p:nvSpPr>
        <p:spPr>
          <a:xfrm>
            <a:off x="8372253" y="5938988"/>
            <a:ext cx="1167987" cy="431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STEP 4</a:t>
            </a:r>
          </a:p>
        </p:txBody>
      </p:sp>
      <p:pic>
        <p:nvPicPr>
          <p:cNvPr id="1036" name="Picture 12" descr="Image result for html css js logo">
            <a:extLst>
              <a:ext uri="{FF2B5EF4-FFF2-40B4-BE49-F238E27FC236}">
                <a16:creationId xmlns:a16="http://schemas.microsoft.com/office/drawing/2014/main" id="{B27F46EF-E64D-4909-B5E8-7D8F7F874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982" y="4704551"/>
            <a:ext cx="1102730" cy="61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81576CE-2733-42B5-BCBD-1964881E62B1}"/>
              </a:ext>
            </a:extLst>
          </p:cNvPr>
          <p:cNvSpPr txBox="1"/>
          <p:nvPr/>
        </p:nvSpPr>
        <p:spPr>
          <a:xfrm>
            <a:off x="944907" y="5449902"/>
            <a:ext cx="40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Developing the website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FE873A-D464-44B8-ADC5-4ABF1D398955}"/>
              </a:ext>
            </a:extLst>
          </p:cNvPr>
          <p:cNvSpPr/>
          <p:nvPr/>
        </p:nvSpPr>
        <p:spPr>
          <a:xfrm>
            <a:off x="1493771" y="4933751"/>
            <a:ext cx="1259867" cy="44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66180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neural network picture">
            <a:extLst>
              <a:ext uri="{FF2B5EF4-FFF2-40B4-BE49-F238E27FC236}">
                <a16:creationId xmlns:a16="http://schemas.microsoft.com/office/drawing/2014/main" id="{58C57B78-40B5-4F5D-A366-66FF10C8D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85573662-9259-4ACA-8F69-9F9604C5B2FE}"/>
              </a:ext>
            </a:extLst>
          </p:cNvPr>
          <p:cNvSpPr txBox="1">
            <a:spLocks/>
          </p:cNvSpPr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>
                <a:ln w="22225">
                  <a:solidFill>
                    <a:srgbClr val="FFFF00"/>
                  </a:solidFill>
                  <a:prstDash val="solid"/>
                </a:ln>
                <a:solidFill>
                  <a:srgbClr val="FFFFFF"/>
                </a:solidFill>
              </a:rPr>
              <a:t>Training the Model</a:t>
            </a:r>
          </a:p>
        </p:txBody>
      </p:sp>
    </p:spTree>
    <p:extLst>
      <p:ext uri="{BB962C8B-B14F-4D97-AF65-F5344CB8AC3E}">
        <p14:creationId xmlns:p14="http://schemas.microsoft.com/office/powerpoint/2010/main" val="2091130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1422/1*4GLv7_4BbKXnpc6BRb0Aew.png">
            <a:extLst>
              <a:ext uri="{FF2B5EF4-FFF2-40B4-BE49-F238E27FC236}">
                <a16:creationId xmlns:a16="http://schemas.microsoft.com/office/drawing/2014/main" id="{89C7715D-8097-46C8-9312-3833E200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32" r="99262">
                        <a14:foregroundMark x1="12288" y1="37319" x2="48101" y2="60000"/>
                        <a14:foregroundMark x1="74367" y1="33478" x2="88186" y2="76522"/>
                        <a14:foregroundMark x1="88186" y1="76522" x2="91772" y2="82174"/>
                        <a14:foregroundMark x1="94409" y1="18696" x2="99367" y2="50870"/>
                        <a14:foregroundMark x1="5696" y1="58261" x2="2532" y2="80435"/>
                        <a14:foregroundMark x1="40084" y1="17391" x2="43354" y2="27826"/>
                        <a14:foregroundMark x1="61709" y1="29130" x2="71941" y2="47391"/>
                        <a14:foregroundMark x1="71941" y1="47391" x2="73523" y2="51739"/>
                        <a14:foregroundMark x1="10443" y1="48261" x2="10443" y2="48261"/>
                        <a14:backgroundMark x1="7068" y1="36087" x2="7068" y2="36087"/>
                        <a14:backgroundMark x1="1793" y1="33478" x2="7173" y2="37826"/>
                        <a14:backgroundMark x1="3376" y1="25652" x2="8966" y2="35652"/>
                        <a14:backgroundMark x1="11709" y1="20435" x2="9494" y2="34783"/>
                        <a14:backgroundMark x1="9494" y1="34783" x2="5907" y2="43913"/>
                        <a14:backgroundMark x1="5907" y1="43913" x2="2532" y2="46087"/>
                        <a14:backgroundMark x1="8861" y1="38696" x2="11181" y2="38696"/>
                        <a14:backgroundMark x1="9388" y1="45652" x2="10443" y2="395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33" y="358472"/>
            <a:ext cx="11618094" cy="281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X-ray film, indoor, person, sofa&#10;&#10;Description automatically generated">
            <a:extLst>
              <a:ext uri="{FF2B5EF4-FFF2-40B4-BE49-F238E27FC236}">
                <a16:creationId xmlns:a16="http://schemas.microsoft.com/office/drawing/2014/main" id="{4EF5C1BE-0ECC-40CC-A3B2-BC2299C3A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3" y="773700"/>
            <a:ext cx="1524000" cy="10808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FD8115-2BB8-4DA1-A95A-11AB378D722F}"/>
              </a:ext>
            </a:extLst>
          </p:cNvPr>
          <p:cNvSpPr/>
          <p:nvPr/>
        </p:nvSpPr>
        <p:spPr>
          <a:xfrm>
            <a:off x="1452812" y="1584960"/>
            <a:ext cx="213360" cy="162560"/>
          </a:xfrm>
          <a:prstGeom prst="rect">
            <a:avLst/>
          </a:prstGeom>
          <a:noFill/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F760B6-2405-4E73-AF8A-4BB7A4C41104}"/>
              </a:ext>
            </a:extLst>
          </p:cNvPr>
          <p:cNvSpPr/>
          <p:nvPr/>
        </p:nvSpPr>
        <p:spPr>
          <a:xfrm>
            <a:off x="10830560" y="931848"/>
            <a:ext cx="924560" cy="422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1EE805-B996-4331-A73E-3BEAD2DDEEC3}"/>
              </a:ext>
            </a:extLst>
          </p:cNvPr>
          <p:cNvSpPr/>
          <p:nvPr/>
        </p:nvSpPr>
        <p:spPr>
          <a:xfrm>
            <a:off x="10495280" y="1178560"/>
            <a:ext cx="1430087" cy="502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373BB9-FC2B-4CD3-8CBE-57094F6AC1DD}"/>
              </a:ext>
            </a:extLst>
          </p:cNvPr>
          <p:cNvSpPr/>
          <p:nvPr/>
        </p:nvSpPr>
        <p:spPr>
          <a:xfrm>
            <a:off x="11148036" y="1547300"/>
            <a:ext cx="941184" cy="38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Not </a:t>
            </a:r>
            <a:r>
              <a:rPr lang="en-IN" sz="1200" dirty="0">
                <a:solidFill>
                  <a:schemeClr val="tx1"/>
                </a:solidFill>
              </a:rPr>
              <a:t>Pneumonia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5B9C14-B36D-444B-B238-E16CB7497E41}"/>
              </a:ext>
            </a:extLst>
          </p:cNvPr>
          <p:cNvSpPr/>
          <p:nvPr/>
        </p:nvSpPr>
        <p:spPr>
          <a:xfrm>
            <a:off x="10739120" y="685136"/>
            <a:ext cx="924560" cy="422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0BACA5-C7B6-46D9-9205-7E2FA872F31C}"/>
              </a:ext>
            </a:extLst>
          </p:cNvPr>
          <p:cNvSpPr/>
          <p:nvPr/>
        </p:nvSpPr>
        <p:spPr>
          <a:xfrm>
            <a:off x="10761913" y="941344"/>
            <a:ext cx="1430087" cy="422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Pneumonia</a:t>
            </a:r>
          </a:p>
        </p:txBody>
      </p:sp>
      <p:pic>
        <p:nvPicPr>
          <p:cNvPr id="2052" name="Picture 4" descr="https://s3-us-west-2.amazonaws.com/static.pyimagesearch.com/keras-conv2d/keras_conv2d_padding.gif">
            <a:extLst>
              <a:ext uri="{FF2B5EF4-FFF2-40B4-BE49-F238E27FC236}">
                <a16:creationId xmlns:a16="http://schemas.microsoft.com/office/drawing/2014/main" id="{36173857-6588-4FF9-A319-47830E4D79E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3" y="2931042"/>
            <a:ext cx="6455789" cy="322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674/1*gcvuKm3nUePXwUOLXfLIMQ.png">
            <a:extLst>
              <a:ext uri="{FF2B5EF4-FFF2-40B4-BE49-F238E27FC236}">
                <a16:creationId xmlns:a16="http://schemas.microsoft.com/office/drawing/2014/main" id="{D3E89864-1479-4850-AD1F-7BC8792E0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892" y="3535339"/>
            <a:ext cx="5063561" cy="239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204E1B-6F68-4EA7-8293-D2681E046C04}"/>
              </a:ext>
            </a:extLst>
          </p:cNvPr>
          <p:cNvSpPr/>
          <p:nvPr/>
        </p:nvSpPr>
        <p:spPr>
          <a:xfrm>
            <a:off x="4391246" y="5549066"/>
            <a:ext cx="2200917" cy="803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Map/Convoluted Feature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733485-7606-4907-A938-9FE8C04B839F}"/>
              </a:ext>
            </a:extLst>
          </p:cNvPr>
          <p:cNvSpPr/>
          <p:nvPr/>
        </p:nvSpPr>
        <p:spPr>
          <a:xfrm>
            <a:off x="3035162" y="2949304"/>
            <a:ext cx="1356084" cy="479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Kernel 3 *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3E7144-0AB4-46C1-8382-003EA7C5A751}"/>
              </a:ext>
            </a:extLst>
          </p:cNvPr>
          <p:cNvSpPr/>
          <p:nvPr/>
        </p:nvSpPr>
        <p:spPr>
          <a:xfrm>
            <a:off x="495943" y="6073350"/>
            <a:ext cx="2487780" cy="479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 with zero padding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D334F5-203E-46C9-8E62-724733EFFE79}"/>
              </a:ext>
            </a:extLst>
          </p:cNvPr>
          <p:cNvSpPr/>
          <p:nvPr/>
        </p:nvSpPr>
        <p:spPr>
          <a:xfrm>
            <a:off x="6825891" y="5700633"/>
            <a:ext cx="1882173" cy="449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Map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FA760F-0315-45FB-BE5F-3558839F2BF1}"/>
              </a:ext>
            </a:extLst>
          </p:cNvPr>
          <p:cNvSpPr/>
          <p:nvPr/>
        </p:nvSpPr>
        <p:spPr>
          <a:xfrm>
            <a:off x="9993456" y="5725715"/>
            <a:ext cx="1882173" cy="449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Passing through Relu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DB39D0-4E71-4E58-A721-32EDAA8000B8}"/>
              </a:ext>
            </a:extLst>
          </p:cNvPr>
          <p:cNvSpPr/>
          <p:nvPr/>
        </p:nvSpPr>
        <p:spPr>
          <a:xfrm>
            <a:off x="1869125" y="0"/>
            <a:ext cx="4711058" cy="479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Extraction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8C18CE-DCAF-4A08-AD6C-A1F43C95CBA1}"/>
              </a:ext>
            </a:extLst>
          </p:cNvPr>
          <p:cNvSpPr/>
          <p:nvPr/>
        </p:nvSpPr>
        <p:spPr>
          <a:xfrm>
            <a:off x="8404375" y="42564"/>
            <a:ext cx="2988962" cy="479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Classification-Fully Connected Layers</a:t>
            </a:r>
          </a:p>
        </p:txBody>
      </p:sp>
    </p:spTree>
    <p:extLst>
      <p:ext uri="{BB962C8B-B14F-4D97-AF65-F5344CB8AC3E}">
        <p14:creationId xmlns:p14="http://schemas.microsoft.com/office/powerpoint/2010/main" val="326854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iro.medium.com/max/903/1*SmiydxM5lbTjoKWYPiuzWQ.png">
            <a:extLst>
              <a:ext uri="{FF2B5EF4-FFF2-40B4-BE49-F238E27FC236}">
                <a16:creationId xmlns:a16="http://schemas.microsoft.com/office/drawing/2014/main" id="{3E5B6EBC-69B2-4930-80C7-E2BA5F0DF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477203"/>
            <a:ext cx="573405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AF446E-0504-456C-A097-B7CCBC08EF3D}"/>
              </a:ext>
            </a:extLst>
          </p:cNvPr>
          <p:cNvSpPr/>
          <p:nvPr/>
        </p:nvSpPr>
        <p:spPr>
          <a:xfrm>
            <a:off x="497841" y="3327955"/>
            <a:ext cx="2316480" cy="42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Passing through Relu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E07F7-76D6-4933-8B4E-D0424E5D18F9}"/>
              </a:ext>
            </a:extLst>
          </p:cNvPr>
          <p:cNvSpPr/>
          <p:nvPr/>
        </p:nvSpPr>
        <p:spPr>
          <a:xfrm>
            <a:off x="4653281" y="2454195"/>
            <a:ext cx="2316480" cy="42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MaxPooling</a:t>
            </a:r>
          </a:p>
        </p:txBody>
      </p:sp>
    </p:spTree>
    <p:extLst>
      <p:ext uri="{BB962C8B-B14F-4D97-AF65-F5344CB8AC3E}">
        <p14:creationId xmlns:p14="http://schemas.microsoft.com/office/powerpoint/2010/main" val="417503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4A5BB8A-EB59-4D96-817E-22A49CB25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0" y="14619"/>
            <a:ext cx="6070010" cy="3919428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704B637-5754-4E27-9EF9-0BAF14488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10" y="2668772"/>
            <a:ext cx="6121989" cy="418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2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166</Words>
  <Application>Microsoft Office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Pneumonia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Prediction</dc:title>
  <dc:creator>Debnath, Pratyush (GE Healthcare)</dc:creator>
  <cp:lastModifiedBy>Debnath, Pratyush (GE Healthcare)</cp:lastModifiedBy>
  <cp:revision>4</cp:revision>
  <dcterms:created xsi:type="dcterms:W3CDTF">2019-12-07T18:50:42Z</dcterms:created>
  <dcterms:modified xsi:type="dcterms:W3CDTF">2019-12-08T02:30:37Z</dcterms:modified>
</cp:coreProperties>
</file>