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0190" y="3187252"/>
            <a:ext cx="7115106" cy="1311673"/>
          </a:xfrm>
        </p:spPr>
        <p:txBody>
          <a:bodyPr>
            <a:noAutofit/>
          </a:bodyPr>
          <a:lstStyle/>
          <a:p>
            <a:r>
              <a:rPr lang="en-US" sz="4000" dirty="0"/>
              <a:t>Name - Roshan Dattatray Hyalij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Hawk ID- A20547441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Course- CS584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1360-E8BF-9FF6-9BA4-AAC0D4D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Ensemble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25CE-4A1B-3A12-968C-ACC2EAC3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am going </a:t>
            </a:r>
            <a:r>
              <a:rPr lang="en-US" dirty="0" err="1"/>
              <a:t>toIntroduce</a:t>
            </a:r>
            <a:r>
              <a:rPr lang="en-US" dirty="0"/>
              <a:t> the </a:t>
            </a:r>
            <a:r>
              <a:rPr lang="en-US" dirty="0" err="1"/>
              <a:t>VotingClassifier</a:t>
            </a:r>
            <a:r>
              <a:rPr lang="en-US" dirty="0"/>
              <a:t>, because of  its role in combining the strengths of different models to improve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86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812910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/>
              <a:t>Enhancing Survival Prediction on the Titanic Dataset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3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22" y="1482916"/>
            <a:ext cx="10058400" cy="3892168"/>
          </a:xfrm>
        </p:spPr>
        <p:txBody>
          <a:bodyPr anchor="ctr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FFFF"/>
                </a:solidFill>
              </a:rPr>
              <a:t>Introduction:-</a:t>
            </a: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 captures information about passengers on the Titanic during its maiden voyage in 1912.</a:t>
            </a: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 passenger class, gender, age, and survival status.</a:t>
            </a: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rgbClr val="FFFFFF"/>
                </a:solidFill>
              </a:rPr>
              <a:t>- It is a historical record of a tragic event, making it a rich source for analysis</a:t>
            </a: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br>
              <a:rPr lang="en-US" sz="2800" i="1" dirty="0">
                <a:solidFill>
                  <a:srgbClr val="FFFFFF"/>
                </a:solidFill>
              </a:rPr>
            </a:b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470" y="5038807"/>
            <a:ext cx="11204400" cy="16993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FFFFFF"/>
                </a:solidFill>
              </a:rPr>
              <a:t>Goal-:</a:t>
            </a:r>
          </a:p>
          <a:p>
            <a:r>
              <a:rPr lang="en-US" dirty="0">
                <a:solidFill>
                  <a:srgbClr val="FFFFFF"/>
                </a:solidFill>
              </a:rPr>
              <a:t> "To improve the accuracy of predicting passenger survival."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A876-6657-D4B3-321B-4931A5DA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FC98-8B1C-8088-46FD-81BB6D99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Exploratory Data Analysis (EDA):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Explored feature correlations and their impact on survival.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Investigated independence assumptions among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Visualized data relationships using correlation plots.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2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C71F-92BA-5977-823A-CAA040D8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E92-3540-2CD4-F551-9F84DC1A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Implemented 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Correlation plots showcased feature relationships.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dimensionality reduction: PCA, UMAP, t-SNE.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Visualized high-dimensional data to identify potential patterns.</a:t>
            </a:r>
          </a:p>
        </p:txBody>
      </p:sp>
    </p:spTree>
    <p:extLst>
      <p:ext uri="{BB962C8B-B14F-4D97-AF65-F5344CB8AC3E}">
        <p14:creationId xmlns:p14="http://schemas.microsoft.com/office/powerpoint/2010/main" val="134065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4504-2943-20DE-F499-512F05FA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Cross-Validation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74D8-588F-CB1F-6850-A863F5CB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Utilized k-fold cross-validation technique.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Focused on model performance assessment and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Considered dataset size and distribution for strategy selection.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72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B0FD-682A-367D-6EC7-C658B0A5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4DED-D7C6-EDE5-E095-E723517D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Proposing strategies for performance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Upcoming experiments: Feature selection and more complex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Plans to mitigate potential pitfalls in model 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37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DCEE-59D8-1F57-58AF-71FB0B44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C591-83C7-0AA4-A674-BF01C32E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the performance of </a:t>
            </a:r>
            <a:r>
              <a:rPr lang="en-US" dirty="0" err="1"/>
              <a:t>RandomForest</a:t>
            </a:r>
            <a:r>
              <a:rPr lang="en-US" dirty="0"/>
              <a:t> and </a:t>
            </a:r>
            <a:r>
              <a:rPr lang="en-US" dirty="0" err="1"/>
              <a:t>LogisticRegression</a:t>
            </a:r>
            <a:r>
              <a:rPr lang="en-US" dirty="0"/>
              <a:t>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Highlight the importance of incorporating '</a:t>
            </a:r>
            <a:r>
              <a:rPr lang="en-US" dirty="0" err="1"/>
              <a:t>FamilySize</a:t>
            </a:r>
            <a:r>
              <a:rPr lang="en-US" dirty="0"/>
              <a:t>' and how it affected prediction accuracy for each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96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FB24-4AD8-314C-E882-60116BE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Hyperparameter Tuning: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81CF-9E0E-B1C2-5CFD-69485290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adjusts external settings influencing how a model learns, crucial for optimizing its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376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{A665D863-2948-4E63-B525-3C2821F4CF6D}tf56160789_win32</Template>
  <TotalTime>177</TotalTime>
  <Words>294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Custom</vt:lpstr>
      <vt:lpstr>Name - Roshan Dattatray Hyalij  Hawk ID- A20547441  Course- CS584</vt:lpstr>
      <vt:lpstr>Enhancing Survival Prediction on the Titanic Dataset</vt:lpstr>
      <vt:lpstr>Introduction:-  - captures information about passengers on the Titanic during its maiden voyage in 1912.  - passenger class, gender, age, and survival status.  - It is a historical record of a tragic event, making it a rich source for analysis     </vt:lpstr>
      <vt:lpstr>Progress:-</vt:lpstr>
      <vt:lpstr>Visualization Strategies</vt:lpstr>
      <vt:lpstr>Cross-Validation Approach</vt:lpstr>
      <vt:lpstr>Feature Engineering:</vt:lpstr>
      <vt:lpstr>Model Comparison: </vt:lpstr>
      <vt:lpstr> Hyperparameter Tuning:</vt:lpstr>
      <vt:lpstr> Ensemble Methods: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User</dc:creator>
  <cp:lastModifiedBy>User</cp:lastModifiedBy>
  <cp:revision>17</cp:revision>
  <dcterms:created xsi:type="dcterms:W3CDTF">2023-11-12T16:03:20Z</dcterms:created>
  <dcterms:modified xsi:type="dcterms:W3CDTF">2023-11-19T01:25:35Z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