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B971-18C2-4789-8BA5-7299E3DDF113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0B91D-4A81-4E96-A752-C815C1453C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05DC92-3D81-4B9A-8143-97E4826651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C90BDD-D585-4E1E-B2D7-A71C042C11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pfizer-vaccine-twe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8243902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Natural Language Processing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		(</a:t>
            </a:r>
            <a:r>
              <a:rPr lang="en-US" b="0" dirty="0" smtClean="0"/>
              <a:t>SWE1017 )</a:t>
            </a:r>
            <a:br>
              <a:rPr lang="en-US" b="0" dirty="0" smtClean="0"/>
            </a:br>
            <a:r>
              <a:rPr lang="en-US" b="0" dirty="0" smtClean="0"/>
              <a:t> </a:t>
            </a:r>
            <a:r>
              <a:rPr lang="en-US" b="0" dirty="0" smtClean="0"/>
              <a:t>                            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3071810"/>
            <a:ext cx="7786710" cy="1371600"/>
          </a:xfrm>
        </p:spPr>
        <p:txBody>
          <a:bodyPr/>
          <a:lstStyle/>
          <a:p>
            <a:r>
              <a:rPr lang="en-IN" sz="4000" dirty="0" smtClean="0"/>
              <a:t>Twitter Sentiment Analysis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3274" y="4929198"/>
            <a:ext cx="55007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Team </a:t>
            </a:r>
            <a:r>
              <a:rPr lang="en-IN" sz="2000" b="1" dirty="0"/>
              <a:t>Members: </a:t>
            </a:r>
            <a:endParaRPr lang="en-IN" sz="2000" b="1" dirty="0" smtClean="0"/>
          </a:p>
          <a:p>
            <a:r>
              <a:rPr lang="en-IN" dirty="0" err="1" smtClean="0"/>
              <a:t>Linga</a:t>
            </a:r>
            <a:r>
              <a:rPr lang="en-IN" dirty="0" smtClean="0"/>
              <a:t> </a:t>
            </a:r>
            <a:r>
              <a:rPr lang="en-IN" dirty="0"/>
              <a:t>Harish Kumar I L – 20MIA1127</a:t>
            </a:r>
            <a:endParaRPr lang="en-US" dirty="0"/>
          </a:p>
          <a:p>
            <a:r>
              <a:rPr lang="en-IN" dirty="0"/>
              <a:t> </a:t>
            </a:r>
            <a:r>
              <a:rPr lang="en-IN" dirty="0" err="1" smtClean="0"/>
              <a:t>Roshan</a:t>
            </a:r>
            <a:r>
              <a:rPr lang="en-IN" dirty="0" smtClean="0"/>
              <a:t> </a:t>
            </a:r>
            <a:r>
              <a:rPr lang="en-IN" dirty="0"/>
              <a:t>Kumar – 20MIA1156</a:t>
            </a:r>
            <a:endParaRPr lang="en-US" dirty="0"/>
          </a:p>
          <a:p>
            <a:r>
              <a:rPr lang="en-IN" dirty="0"/>
              <a:t> </a:t>
            </a:r>
            <a:r>
              <a:rPr lang="en-IN" dirty="0" smtClean="0"/>
              <a:t>Harsha </a:t>
            </a:r>
            <a:r>
              <a:rPr lang="en-IN" dirty="0"/>
              <a:t>Vardhan Reddy – 20MIA1083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090" y="2643182"/>
            <a:ext cx="45704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This </a:t>
            </a:r>
            <a:r>
              <a:rPr lang="en-US" dirty="0" smtClean="0"/>
              <a:t>project looks at the sentiment of tweets posted by users on Twitter in order to gain insights into how people feel about particular topics</a:t>
            </a:r>
            <a:r>
              <a:rPr lang="en-US" dirty="0" smtClean="0"/>
              <a:t>.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	The </a:t>
            </a:r>
            <a:r>
              <a:rPr lang="en-IN" dirty="0" smtClean="0"/>
              <a:t>tweets can either be positive / negative / neutral.</a:t>
            </a:r>
            <a:r>
              <a:rPr lang="en-US" dirty="0" smtClean="0"/>
              <a:t> </a:t>
            </a:r>
            <a:r>
              <a:rPr lang="en-US" dirty="0" smtClean="0"/>
              <a:t>Data is collected </a:t>
            </a:r>
            <a:r>
              <a:rPr lang="en-US" dirty="0" smtClean="0"/>
              <a:t> </a:t>
            </a:r>
            <a:r>
              <a:rPr lang="en-US" dirty="0" smtClean="0"/>
              <a:t>and analyzed using </a:t>
            </a:r>
            <a:r>
              <a:rPr lang="en-US" dirty="0" smtClean="0"/>
              <a:t>NLP </a:t>
            </a:r>
            <a:r>
              <a:rPr lang="en-US" dirty="0" smtClean="0"/>
              <a:t>techniques</a:t>
            </a:r>
            <a:r>
              <a:rPr lang="en-US" dirty="0" smtClean="0"/>
              <a:t>.</a:t>
            </a:r>
            <a:r>
              <a:rPr lang="en-IN" dirty="0" smtClean="0"/>
              <a:t> So we will using sentiment analysis which is </a:t>
            </a:r>
            <a:r>
              <a:rPr lang="en-IN" dirty="0" err="1" smtClean="0"/>
              <a:t>nlp</a:t>
            </a:r>
            <a:r>
              <a:rPr lang="en-IN" dirty="0" smtClean="0"/>
              <a:t> approach and ml </a:t>
            </a:r>
            <a:r>
              <a:rPr lang="en-IN" dirty="0" smtClean="0"/>
              <a:t> </a:t>
            </a:r>
            <a:r>
              <a:rPr lang="en-IN" dirty="0" smtClean="0"/>
              <a:t>to classify whether the tweets are positive / negative / </a:t>
            </a:r>
            <a:r>
              <a:rPr lang="en-IN" dirty="0" smtClean="0"/>
              <a:t>neutral.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The </a:t>
            </a:r>
            <a:r>
              <a:rPr lang="en-US" dirty="0" smtClean="0"/>
              <a:t>results are used to determine the overall sentiment of the tweets, which can then be used to make predictions and decisions.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example, apple has launched </a:t>
            </a:r>
            <a:r>
              <a:rPr lang="en-IN" dirty="0" err="1" smtClean="0"/>
              <a:t>iphone</a:t>
            </a:r>
            <a:r>
              <a:rPr lang="en-IN" dirty="0" smtClean="0"/>
              <a:t> 14 and it is in sales in the ecommerce websites. People start’s to buy the product. After using the product, people will give their opinion / views as review.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Some </a:t>
            </a:r>
            <a:r>
              <a:rPr lang="en-IN" dirty="0" smtClean="0"/>
              <a:t>review will be like </a:t>
            </a:r>
            <a:r>
              <a:rPr lang="en-US" sz="2000" dirty="0" smtClean="0">
                <a:solidFill>
                  <a:srgbClr val="0F1111"/>
                </a:solidFill>
                <a:latin typeface="Amazon Ember"/>
              </a:rPr>
              <a:t>One </a:t>
            </a:r>
            <a:r>
              <a:rPr lang="en-US" sz="2000" dirty="0" smtClean="0">
                <a:solidFill>
                  <a:srgbClr val="0F1111"/>
                </a:solidFill>
                <a:latin typeface="Amazon Ember"/>
              </a:rPr>
              <a:t>of the best phone I have seen</a:t>
            </a:r>
            <a:r>
              <a:rPr lang="en-IN" sz="2000" dirty="0" smtClean="0">
                <a:solidFill>
                  <a:srgbClr val="0F1111"/>
                </a:solidFill>
                <a:latin typeface="Amazon Ember"/>
              </a:rPr>
              <a:t> and </a:t>
            </a:r>
            <a:r>
              <a:rPr lang="en-US" sz="2000" dirty="0" smtClean="0">
                <a:solidFill>
                  <a:srgbClr val="0F1111"/>
                </a:solidFill>
                <a:latin typeface="Amazon Ember"/>
              </a:rPr>
              <a:t>One of the worst phone I have seen. These review will be not separated as good / bad review.</a:t>
            </a:r>
            <a:r>
              <a:rPr lang="en-IN" sz="2000" dirty="0" smtClean="0"/>
              <a:t>During </a:t>
            </a:r>
            <a:r>
              <a:rPr lang="en-IN" dirty="0" smtClean="0"/>
              <a:t>this stage sentiment analysis will be helpful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Thers</a:t>
            </a:r>
            <a:r>
              <a:rPr lang="en-IN" dirty="0" smtClean="0"/>
              <a:t> are </a:t>
            </a:r>
            <a:r>
              <a:rPr lang="en-IN" dirty="0" smtClean="0"/>
              <a:t>some </a:t>
            </a:r>
            <a:r>
              <a:rPr lang="en-IN" dirty="0" smtClean="0"/>
              <a:t> tweets regarding </a:t>
            </a:r>
            <a:r>
              <a:rPr lang="en-IN" dirty="0" err="1" smtClean="0"/>
              <a:t>covid</a:t>
            </a:r>
            <a:r>
              <a:rPr lang="en-IN" dirty="0" smtClean="0"/>
              <a:t>,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 our job is to classify whether the tweet made by </a:t>
            </a:r>
            <a:r>
              <a:rPr lang="en-IN" dirty="0" smtClean="0"/>
              <a:t> </a:t>
            </a:r>
            <a:r>
              <a:rPr lang="en-IN" dirty="0" smtClean="0"/>
              <a:t>people is </a:t>
            </a:r>
            <a:r>
              <a:rPr lang="en-IN" dirty="0" smtClean="0"/>
              <a:t>Positive/Negative </a:t>
            </a:r>
            <a:r>
              <a:rPr lang="en-IN" dirty="0" smtClean="0"/>
              <a:t>/ </a:t>
            </a:r>
            <a:r>
              <a:rPr lang="en-IN" dirty="0" smtClean="0"/>
              <a:t>Neutral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929066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Source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929198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will be using the dataset from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Link :</a:t>
            </a:r>
            <a:r>
              <a:rPr lang="en-IN" dirty="0" smtClean="0">
                <a:hlinkClick r:id="rId2"/>
              </a:rPr>
              <a:t>https://www.kaggle.com/datasets/gpreda/pfizer-vaccine-tweets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Sentiment </a:t>
            </a:r>
            <a:r>
              <a:rPr lang="en-IN" dirty="0" smtClean="0"/>
              <a:t>analysis </a:t>
            </a:r>
            <a:r>
              <a:rPr lang="en-US" dirty="0" smtClean="0"/>
              <a:t>is an approach to natural language processing (NLP) that identifies the emotional tone behind a body of </a:t>
            </a:r>
            <a:r>
              <a:rPr lang="en-US" dirty="0" smtClean="0"/>
              <a:t>text.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This </a:t>
            </a:r>
            <a:r>
              <a:rPr lang="en-US" dirty="0" smtClean="0"/>
              <a:t>is a popular way for organizations to determine and categorize opinions about a product, service, or </a:t>
            </a:r>
            <a:r>
              <a:rPr lang="en-US" dirty="0" smtClean="0"/>
              <a:t>idea.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Ecommerce </a:t>
            </a:r>
            <a:r>
              <a:rPr lang="en-IN" dirty="0" smtClean="0"/>
              <a:t>websites like </a:t>
            </a:r>
            <a:r>
              <a:rPr lang="en-IN" dirty="0" smtClean="0"/>
              <a:t> flipkart </a:t>
            </a:r>
            <a:r>
              <a:rPr lang="en-IN" dirty="0" smtClean="0"/>
              <a:t>, </a:t>
            </a:r>
            <a:r>
              <a:rPr lang="en-IN" dirty="0" smtClean="0"/>
              <a:t>Amazon </a:t>
            </a:r>
            <a:r>
              <a:rPr lang="en-IN" dirty="0" smtClean="0"/>
              <a:t>uses sentiment </a:t>
            </a:r>
            <a:r>
              <a:rPr lang="en-IN" dirty="0" smtClean="0"/>
              <a:t>analysis. </a:t>
            </a:r>
            <a:r>
              <a:rPr lang="en-IN" dirty="0" smtClean="0"/>
              <a:t>. Sentiment analysis identifies the emotional tone behind those reviews and categorize to good / bad review.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Libraries which we use are</a:t>
            </a:r>
          </a:p>
          <a:p>
            <a:pPr marL="0" indent="0">
              <a:buNone/>
            </a:pPr>
            <a:r>
              <a:rPr lang="en-IN" dirty="0" smtClean="0"/>
              <a:t>          1) </a:t>
            </a:r>
            <a:r>
              <a:rPr lang="en-IN" dirty="0" err="1" smtClean="0"/>
              <a:t>numpy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2) pandas</a:t>
            </a:r>
          </a:p>
          <a:p>
            <a:pPr marL="0" indent="0">
              <a:buNone/>
            </a:pPr>
            <a:r>
              <a:rPr lang="en-IN" dirty="0" smtClean="0"/>
              <a:t>          3) </a:t>
            </a:r>
            <a:r>
              <a:rPr lang="en-IN" dirty="0" err="1" smtClean="0"/>
              <a:t>seaborn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4) </a:t>
            </a:r>
            <a:r>
              <a:rPr lang="en-IN" dirty="0" err="1" smtClean="0"/>
              <a:t>sk</a:t>
            </a:r>
            <a:r>
              <a:rPr lang="en-IN" dirty="0" smtClean="0"/>
              <a:t>-learn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smtClean="0"/>
              <a:t>5) </a:t>
            </a:r>
            <a:r>
              <a:rPr lang="en-IN" dirty="0" err="1" smtClean="0"/>
              <a:t>nltk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dirty="0" smtClean="0"/>
              <a:t>6) re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/>
              <a:t>7)</a:t>
            </a:r>
            <a:r>
              <a:rPr lang="en-IN" dirty="0" err="1" smtClean="0"/>
              <a:t>Textblob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Methedology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		First </a:t>
            </a:r>
            <a:r>
              <a:rPr lang="en-IN" dirty="0" smtClean="0"/>
              <a:t>we will be doing some </a:t>
            </a:r>
            <a:r>
              <a:rPr lang="en-IN" dirty="0" err="1" smtClean="0"/>
              <a:t>eda</a:t>
            </a:r>
            <a:r>
              <a:rPr lang="en-IN" dirty="0" smtClean="0"/>
              <a:t> (data extraction , data pre-processing , data cleaning , </a:t>
            </a:r>
            <a:r>
              <a:rPr lang="en-IN" dirty="0" smtClean="0"/>
              <a:t>data visualisation )</a:t>
            </a:r>
            <a:r>
              <a:rPr lang="en-US" dirty="0" smtClean="0"/>
              <a:t> We will be doing some preprocessing like removing the stop words, stemming , using regular expression to remove some unwanted characters. ( </a:t>
            </a:r>
            <a:r>
              <a:rPr lang="en-US" dirty="0" err="1" smtClean="0"/>
              <a:t>Url</a:t>
            </a:r>
            <a:r>
              <a:rPr lang="en-US" dirty="0" smtClean="0"/>
              <a:t> / special character / </a:t>
            </a:r>
            <a:r>
              <a:rPr lang="en-US" dirty="0" err="1" smtClean="0"/>
              <a:t>hastag</a:t>
            </a:r>
            <a:r>
              <a:rPr lang="en-US" dirty="0" smtClean="0"/>
              <a:t> )</a:t>
            </a:r>
            <a:r>
              <a:rPr lang="en-IN" dirty="0" smtClean="0"/>
              <a:t> </a:t>
            </a:r>
            <a:r>
              <a:rPr lang="en-IN" dirty="0" smtClean="0"/>
              <a:t>then we will using </a:t>
            </a:r>
            <a:r>
              <a:rPr lang="en-IN" dirty="0" smtClean="0"/>
              <a:t>some ML Algorithms.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Problem </a:t>
            </a:r>
            <a:r>
              <a:rPr lang="en-IN" dirty="0" smtClean="0"/>
              <a:t>is a classification problem not a prediction </a:t>
            </a:r>
            <a:r>
              <a:rPr lang="en-IN" dirty="0" smtClean="0"/>
              <a:t>problem.</a:t>
            </a:r>
          </a:p>
          <a:p>
            <a:pPr>
              <a:buNone/>
            </a:pPr>
            <a:r>
              <a:rPr lang="en-IN" dirty="0" smtClean="0"/>
              <a:t>So </a:t>
            </a:r>
            <a:r>
              <a:rPr lang="en-IN" dirty="0" smtClean="0"/>
              <a:t>we will be using some ml classification model like </a:t>
            </a:r>
          </a:p>
          <a:p>
            <a:pPr marL="0" indent="0">
              <a:buNone/>
            </a:pPr>
            <a:r>
              <a:rPr lang="en-IN" dirty="0" smtClean="0"/>
              <a:t>     1) logistic </a:t>
            </a:r>
            <a:r>
              <a:rPr lang="en-IN" dirty="0" smtClean="0"/>
              <a:t>regression(83%)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2) Support Vector </a:t>
            </a:r>
            <a:r>
              <a:rPr lang="en-IN" dirty="0" smtClean="0"/>
              <a:t>Machine(77%)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3) </a:t>
            </a:r>
            <a:r>
              <a:rPr lang="en-IN" dirty="0" smtClean="0"/>
              <a:t>Decision Tree(90%)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Stop Words: 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use </a:t>
            </a:r>
            <a:r>
              <a:rPr lang="en-US" dirty="0" err="1" smtClean="0"/>
              <a:t>stopwords</a:t>
            </a:r>
            <a:r>
              <a:rPr lang="en-US" dirty="0" smtClean="0"/>
              <a:t> , because in our text we have many in / is / our / punctuation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words doesn't provide benefit to our </a:t>
            </a:r>
            <a:r>
              <a:rPr lang="en-US" dirty="0" smtClean="0"/>
              <a:t>process .we </a:t>
            </a:r>
            <a:r>
              <a:rPr lang="en-US" dirty="0" smtClean="0"/>
              <a:t>will be removing those </a:t>
            </a:r>
            <a:r>
              <a:rPr lang="en-US" dirty="0" smtClean="0"/>
              <a:t>words, so by </a:t>
            </a:r>
            <a:r>
              <a:rPr lang="en-US" dirty="0" smtClean="0"/>
              <a:t>removing these </a:t>
            </a:r>
            <a:r>
              <a:rPr lang="en-US" dirty="0" err="1" smtClean="0"/>
              <a:t>stopwords</a:t>
            </a:r>
            <a:r>
              <a:rPr lang="en-US" dirty="0" smtClean="0"/>
              <a:t>, our model performs more efficient</a:t>
            </a:r>
          </a:p>
          <a:p>
            <a:r>
              <a:rPr lang="en-US" dirty="0" smtClean="0"/>
              <a:t>Preprocessing In NLP: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this step we will be removing some </a:t>
            </a:r>
            <a:r>
              <a:rPr lang="en-US" dirty="0" err="1" smtClean="0"/>
              <a:t>unecessary</a:t>
            </a:r>
            <a:r>
              <a:rPr lang="en-US" dirty="0" smtClean="0"/>
              <a:t> words like URL , SPECIAL CHARACTERS , @ , # </a:t>
            </a:r>
            <a:r>
              <a:rPr lang="en-US" dirty="0" smtClean="0"/>
              <a:t>,..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this we will using re library( Regular Expression 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we our doing tokenization + removing stop </a:t>
            </a:r>
            <a:r>
              <a:rPr lang="en-US" dirty="0" smtClean="0"/>
              <a:t>words Tokenization </a:t>
            </a:r>
            <a:r>
              <a:rPr lang="en-US" dirty="0" smtClean="0"/>
              <a:t>is the process of splitting text into meaningful segments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Stemming:</a:t>
            </a:r>
          </a:p>
          <a:p>
            <a:pPr>
              <a:buNone/>
            </a:pPr>
            <a:r>
              <a:rPr lang="en-US" dirty="0" smtClean="0"/>
              <a:t>		Stemming </a:t>
            </a:r>
            <a:r>
              <a:rPr lang="en-US" dirty="0" smtClean="0"/>
              <a:t>is the process were we use simple rules such as remove </a:t>
            </a:r>
            <a:r>
              <a:rPr lang="en-US" dirty="0" err="1" smtClean="0"/>
              <a:t>ing</a:t>
            </a:r>
            <a:r>
              <a:rPr lang="en-US" dirty="0" smtClean="0"/>
              <a:t> , </a:t>
            </a:r>
            <a:r>
              <a:rPr lang="en-US" dirty="0" smtClean="0"/>
              <a:t>able to </a:t>
            </a:r>
            <a:r>
              <a:rPr lang="en-US" dirty="0" smtClean="0"/>
              <a:t>derive base </a:t>
            </a:r>
            <a:r>
              <a:rPr lang="en-US" dirty="0" smtClean="0"/>
              <a:t>word why </a:t>
            </a:r>
            <a:r>
              <a:rPr lang="en-US" dirty="0" smtClean="0"/>
              <a:t>we are not using </a:t>
            </a:r>
            <a:r>
              <a:rPr lang="en-US" dirty="0" err="1" smtClean="0"/>
              <a:t>lemmetization</a:t>
            </a:r>
            <a:r>
              <a:rPr lang="en-US" dirty="0" smtClean="0"/>
              <a:t> </a:t>
            </a:r>
            <a:r>
              <a:rPr lang="en-US" dirty="0" smtClean="0"/>
              <a:t>means, for </a:t>
            </a:r>
            <a:r>
              <a:rPr lang="en-US" dirty="0" smtClean="0"/>
              <a:t>example there is a word </a:t>
            </a:r>
            <a:r>
              <a:rPr lang="en-US" dirty="0" smtClean="0"/>
              <a:t>ability and </a:t>
            </a:r>
            <a:r>
              <a:rPr lang="en-US" dirty="0" smtClean="0"/>
              <a:t>if u do stemming over ability it gives </a:t>
            </a:r>
            <a:r>
              <a:rPr lang="en-US" dirty="0" smtClean="0"/>
              <a:t>ability but </a:t>
            </a:r>
            <a:r>
              <a:rPr lang="en-US" dirty="0" smtClean="0"/>
              <a:t>if u do </a:t>
            </a:r>
            <a:r>
              <a:rPr lang="en-US" dirty="0" err="1" smtClean="0"/>
              <a:t>lemmetization</a:t>
            </a:r>
            <a:r>
              <a:rPr lang="en-US" dirty="0" smtClean="0"/>
              <a:t> it gives </a:t>
            </a:r>
            <a:r>
              <a:rPr lang="en-US" dirty="0" err="1" smtClean="0"/>
              <a:t>abil</a:t>
            </a:r>
            <a:r>
              <a:rPr lang="en-US" dirty="0" smtClean="0"/>
              <a:t> instead of </a:t>
            </a:r>
            <a:r>
              <a:rPr lang="en-US" dirty="0" smtClean="0"/>
              <a:t>ability it </a:t>
            </a:r>
            <a:r>
              <a:rPr lang="en-US" dirty="0" smtClean="0"/>
              <a:t>removes the last word </a:t>
            </a:r>
            <a:r>
              <a:rPr lang="en-US" dirty="0" err="1" smtClean="0"/>
              <a:t>lity</a:t>
            </a:r>
            <a:r>
              <a:rPr lang="en-US" dirty="0" smtClean="0"/>
              <a:t> in </a:t>
            </a:r>
            <a:r>
              <a:rPr lang="en-US" dirty="0" smtClean="0"/>
              <a:t>simple words </a:t>
            </a:r>
            <a:r>
              <a:rPr lang="en-US" dirty="0" err="1" smtClean="0"/>
              <a:t>lemmitization</a:t>
            </a:r>
            <a:r>
              <a:rPr lang="en-US" dirty="0" smtClean="0"/>
              <a:t> does know language </a:t>
            </a:r>
            <a:r>
              <a:rPr lang="en-US" dirty="0" smtClean="0"/>
              <a:t>knowledge were </a:t>
            </a:r>
            <a:r>
              <a:rPr lang="en-US" dirty="0" smtClean="0"/>
              <a:t>stemming doesn't have the language knowledge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168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 Natural Language Processing    (SWE1017 )                               Project </vt:lpstr>
      <vt:lpstr>Abstract</vt:lpstr>
      <vt:lpstr>Slide 3</vt:lpstr>
      <vt:lpstr>Problem Statement</vt:lpstr>
      <vt:lpstr>What is Sentiment Analysis?</vt:lpstr>
      <vt:lpstr>Libraries Used</vt:lpstr>
      <vt:lpstr>Methedology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LanguageProcessing    (SWE1017 )</dc:title>
  <dc:creator>pc</dc:creator>
  <cp:lastModifiedBy>pc</cp:lastModifiedBy>
  <cp:revision>9</cp:revision>
  <dcterms:created xsi:type="dcterms:W3CDTF">2023-02-28T15:21:16Z</dcterms:created>
  <dcterms:modified xsi:type="dcterms:W3CDTF">2023-02-28T16:36:28Z</dcterms:modified>
</cp:coreProperties>
</file>