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autoAdjust="0"/>
    <p:restoredTop sz="95366" autoAdjust="0"/>
  </p:normalViewPr>
  <p:slideViewPr>
    <p:cSldViewPr snapToGrid="0">
      <p:cViewPr varScale="1">
        <p:scale>
          <a:sx n="85" d="100"/>
          <a:sy n="85" d="100"/>
        </p:scale>
        <p:origin x="7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B2B731-C5CE-42C9-B66A-B1A36B28EFA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E113875B-DBA1-46B6-B325-C1359A7D52F6}">
      <dgm:prSet/>
      <dgm:spPr/>
      <dgm:t>
        <a:bodyPr/>
        <a:lstStyle/>
        <a:p>
          <a:r>
            <a:rPr lang="en-IN" b="1" dirty="0" smtClean="0">
              <a:latin typeface="Times New Roman" panose="02020603050405020304" pitchFamily="18" charset="0"/>
              <a:cs typeface="Times New Roman" panose="02020603050405020304" pitchFamily="18" charset="0"/>
            </a:rPr>
            <a:t>GUI</a:t>
          </a:r>
          <a:r>
            <a:rPr lang="en-IN" b="0" dirty="0" smtClean="0">
              <a:latin typeface="Times New Roman" panose="02020603050405020304" pitchFamily="18" charset="0"/>
              <a:cs typeface="Times New Roman" panose="02020603050405020304" pitchFamily="18" charset="0"/>
            </a:rPr>
            <a:t>(</a:t>
          </a:r>
          <a:r>
            <a:rPr lang="en-IN" b="0" dirty="0" err="1" smtClean="0">
              <a:latin typeface="Times New Roman" panose="02020603050405020304" pitchFamily="18" charset="0"/>
              <a:cs typeface="Times New Roman" panose="02020603050405020304" pitchFamily="18" charset="0"/>
            </a:rPr>
            <a:t>Tkinter</a:t>
          </a:r>
          <a:r>
            <a:rPr lang="en-IN" b="0" dirty="0" smtClean="0">
              <a:latin typeface="Times New Roman" panose="02020603050405020304" pitchFamily="18" charset="0"/>
              <a:cs typeface="Times New Roman" panose="02020603050405020304" pitchFamily="18" charset="0"/>
            </a:rPr>
            <a:t>)</a:t>
          </a:r>
          <a:endParaRPr lang="en-IN" b="0" dirty="0">
            <a:latin typeface="Times New Roman" panose="02020603050405020304" pitchFamily="18" charset="0"/>
            <a:cs typeface="Times New Roman" panose="02020603050405020304" pitchFamily="18" charset="0"/>
          </a:endParaRPr>
        </a:p>
      </dgm:t>
    </dgm:pt>
    <dgm:pt modelId="{0967E237-D278-46FD-9E3E-FBE810DCDBF4}" cxnId="{E618EF73-62F2-4EA5-9369-DE56ED393895}" type="sibTrans">
      <dgm:prSet/>
      <dgm:spPr/>
      <dgm:t>
        <a:bodyPr/>
        <a:lstStyle/>
        <a:p>
          <a:endParaRPr lang="en-IN">
            <a:latin typeface="Times New Roman" panose="02020603050405020304" pitchFamily="18" charset="0"/>
            <a:cs typeface="Times New Roman" panose="02020603050405020304" pitchFamily="18" charset="0"/>
          </a:endParaRPr>
        </a:p>
      </dgm:t>
    </dgm:pt>
    <dgm:pt modelId="{23215171-35FE-40D6-A552-99CF369BCB69}" cxnId="{E618EF73-62F2-4EA5-9369-DE56ED393895}" type="parTrans">
      <dgm:prSet/>
      <dgm:spPr/>
      <dgm:t>
        <a:bodyPr/>
        <a:lstStyle/>
        <a:p>
          <a:endParaRPr lang="en-IN"/>
        </a:p>
      </dgm:t>
    </dgm:pt>
    <dgm:pt modelId="{D54172E6-34C7-4928-82E6-DFCA82F098E0}">
      <dgm:prSet/>
      <dgm:spPr/>
      <dgm:t>
        <a:bodyPr/>
        <a:lstStyle/>
        <a:p>
          <a:r>
            <a:rPr lang="en-US" b="1" dirty="0" smtClean="0">
              <a:latin typeface="Times New Roman" panose="02020603050405020304" pitchFamily="18" charset="0"/>
              <a:cs typeface="Times New Roman" panose="02020603050405020304" pitchFamily="18" charset="0"/>
            </a:rPr>
            <a:t>Evaluation Module</a:t>
          </a:r>
          <a:r>
            <a:rPr lang="en-US" b="0" dirty="0" smtClean="0">
              <a:latin typeface="Times New Roman" panose="02020603050405020304" pitchFamily="18" charset="0"/>
              <a:cs typeface="Times New Roman" panose="02020603050405020304" pitchFamily="18" charset="0"/>
            </a:rPr>
            <a:t>(GPT4All)</a:t>
          </a:r>
          <a:endParaRPr lang="en-US" b="0" dirty="0">
            <a:latin typeface="Times New Roman" panose="02020603050405020304" pitchFamily="18" charset="0"/>
            <a:cs typeface="Times New Roman" panose="02020603050405020304" pitchFamily="18" charset="0"/>
          </a:endParaRPr>
        </a:p>
      </dgm:t>
    </dgm:pt>
    <dgm:pt modelId="{C3658D1F-1E7B-4340-B2C5-943EDCD424D6}" cxnId="{1C27A82C-D2DE-4185-A386-91EAA964A4D1}" type="sibTrans">
      <dgm:prSet/>
      <dgm:spPr/>
      <dgm:t>
        <a:bodyPr/>
        <a:lstStyle/>
        <a:p>
          <a:endParaRPr lang="en-IN"/>
        </a:p>
      </dgm:t>
    </dgm:pt>
    <dgm:pt modelId="{2A6608FD-3BEE-4870-98D0-BDFE22B7EBA9}" cxnId="{1C27A82C-D2DE-4185-A386-91EAA964A4D1}" type="parTrans">
      <dgm:prSet/>
      <dgm:spPr/>
      <dgm:t>
        <a:bodyPr/>
        <a:lstStyle/>
        <a:p>
          <a:endParaRPr lang="en-IN"/>
        </a:p>
      </dgm:t>
    </dgm:pt>
    <dgm:pt modelId="{D1171CB0-66E5-4DF1-9B8F-4F40238F9595}">
      <dgm:prSet/>
      <dgm:spPr/>
      <dgm:t>
        <a:bodyPr/>
        <a:lstStyle/>
        <a:p>
          <a:r>
            <a:rPr lang="en-US" b="1" dirty="0" smtClean="0">
              <a:latin typeface="Times New Roman" panose="02020603050405020304" pitchFamily="18" charset="0"/>
              <a:cs typeface="Times New Roman" panose="02020603050405020304" pitchFamily="18" charset="0"/>
            </a:rPr>
            <a:t>Display Response in Chat Interface</a:t>
          </a:r>
          <a:endParaRPr lang="en-US" dirty="0">
            <a:latin typeface="Times New Roman" panose="02020603050405020304" pitchFamily="18" charset="0"/>
            <a:cs typeface="Times New Roman" panose="02020603050405020304" pitchFamily="18" charset="0"/>
          </a:endParaRPr>
        </a:p>
      </dgm:t>
    </dgm:pt>
    <dgm:pt modelId="{B14EBDB0-E9DF-4236-B533-9430E3B9F1B8}" cxnId="{5FE223D4-5CD5-4B43-8B66-D60FC656892C}" type="sibTrans">
      <dgm:prSet/>
      <dgm:spPr/>
      <dgm:t>
        <a:bodyPr/>
        <a:lstStyle/>
        <a:p>
          <a:endParaRPr lang="en-IN">
            <a:latin typeface="Times New Roman" panose="02020603050405020304" pitchFamily="18" charset="0"/>
            <a:cs typeface="Times New Roman" panose="02020603050405020304" pitchFamily="18" charset="0"/>
          </a:endParaRPr>
        </a:p>
      </dgm:t>
    </dgm:pt>
    <dgm:pt modelId="{FE950995-4374-446C-8E16-DD57645810B0}" cxnId="{5FE223D4-5CD5-4B43-8B66-D60FC656892C}" type="parTrans">
      <dgm:prSet/>
      <dgm:spPr/>
      <dgm:t>
        <a:bodyPr/>
        <a:lstStyle/>
        <a:p>
          <a:endParaRPr lang="en-IN"/>
        </a:p>
      </dgm:t>
    </dgm:pt>
    <dgm:pt modelId="{18A7D479-3AAC-4FDD-B9A6-BFAA1AB15F30}">
      <dgm:prSet/>
      <dgm:spPr/>
      <dgm:t>
        <a:bodyPr/>
        <a:lstStyle/>
        <a:p>
          <a:r>
            <a:rPr lang="en-IN" b="1" dirty="0" smtClean="0">
              <a:latin typeface="Times New Roman" panose="02020603050405020304" pitchFamily="18" charset="0"/>
              <a:cs typeface="Times New Roman" panose="02020603050405020304" pitchFamily="18" charset="0"/>
            </a:rPr>
            <a:t>Text-to-Speech</a:t>
          </a:r>
          <a:r>
            <a:rPr lang="en-IN" b="0" dirty="0" smtClean="0">
              <a:latin typeface="Times New Roman" panose="02020603050405020304" pitchFamily="18" charset="0"/>
              <a:cs typeface="Times New Roman" panose="02020603050405020304" pitchFamily="18" charset="0"/>
            </a:rPr>
            <a:t>(pyttsx3 TTS engine)</a:t>
          </a:r>
          <a:endParaRPr lang="en-IN" b="0" dirty="0">
            <a:latin typeface="Times New Roman" panose="02020603050405020304" pitchFamily="18" charset="0"/>
            <a:cs typeface="Times New Roman" panose="02020603050405020304" pitchFamily="18" charset="0"/>
          </a:endParaRPr>
        </a:p>
      </dgm:t>
    </dgm:pt>
    <dgm:pt modelId="{6A2FBA71-6B09-4FE9-B1FD-3AF455DFB45F}" cxnId="{4278CABB-93AA-4917-8B62-DCA5E5E6F7AF}" type="sibTrans">
      <dgm:prSet/>
      <dgm:spPr/>
      <dgm:t>
        <a:bodyPr/>
        <a:lstStyle/>
        <a:p>
          <a:endParaRPr lang="en-IN">
            <a:latin typeface="Times New Roman" panose="02020603050405020304" pitchFamily="18" charset="0"/>
            <a:cs typeface="Times New Roman" panose="02020603050405020304" pitchFamily="18" charset="0"/>
          </a:endParaRPr>
        </a:p>
      </dgm:t>
    </dgm:pt>
    <dgm:pt modelId="{0FBA01AE-0DA1-4D0A-8FDD-02E451F06EF1}" cxnId="{4278CABB-93AA-4917-8B62-DCA5E5E6F7AF}" type="parTrans">
      <dgm:prSet/>
      <dgm:spPr/>
      <dgm:t>
        <a:bodyPr/>
        <a:lstStyle/>
        <a:p>
          <a:endParaRPr lang="en-IN"/>
        </a:p>
      </dgm:t>
    </dgm:pt>
    <dgm:pt modelId="{3A8F55DE-5682-46A6-8474-B5E75B497DFA}">
      <dgm:prSet/>
      <dgm:spPr/>
      <dgm:t>
        <a:bodyPr/>
        <a:lstStyle/>
        <a:p>
          <a:r>
            <a:rPr lang="en-IN" b="1" dirty="0" smtClean="0">
              <a:latin typeface="Times New Roman" panose="02020603050405020304" pitchFamily="18" charset="0"/>
              <a:cs typeface="Times New Roman" panose="02020603050405020304" pitchFamily="18" charset="0"/>
            </a:rPr>
            <a:t>Speech-to-Text</a:t>
          </a:r>
          <a:r>
            <a:rPr lang="en-IN" b="0" dirty="0" smtClean="0">
              <a:latin typeface="Times New Roman" panose="02020603050405020304" pitchFamily="18" charset="0"/>
              <a:cs typeface="Times New Roman" panose="02020603050405020304" pitchFamily="18" charset="0"/>
            </a:rPr>
            <a:t>(</a:t>
          </a:r>
          <a:r>
            <a:rPr lang="en-IN" b="0" dirty="0" err="1" smtClean="0">
              <a:latin typeface="Times New Roman" panose="02020603050405020304" pitchFamily="18" charset="0"/>
              <a:cs typeface="Times New Roman" panose="02020603050405020304" pitchFamily="18" charset="0"/>
            </a:rPr>
            <a:t>Vosk</a:t>
          </a:r>
          <a:r>
            <a:rPr lang="en-IN" b="0" dirty="0" smtClean="0">
              <a:latin typeface="Times New Roman" panose="02020603050405020304" pitchFamily="18" charset="0"/>
              <a:cs typeface="Times New Roman" panose="02020603050405020304" pitchFamily="18" charset="0"/>
            </a:rPr>
            <a:t>)</a:t>
          </a:r>
          <a:endParaRPr lang="en-IN" b="0" dirty="0">
            <a:latin typeface="Times New Roman" panose="02020603050405020304" pitchFamily="18" charset="0"/>
            <a:cs typeface="Times New Roman" panose="02020603050405020304" pitchFamily="18" charset="0"/>
          </a:endParaRPr>
        </a:p>
      </dgm:t>
    </dgm:pt>
    <dgm:pt modelId="{AA384407-CBA1-4E20-BE77-7CC372E49C53}">
      <dgm:prSet/>
      <dgm:spPr/>
      <dgm:t>
        <a:bodyPr/>
        <a:lstStyle/>
        <a:p>
          <a:r>
            <a:rPr lang="en-US" b="1" dirty="0" smtClean="0">
              <a:latin typeface="Times New Roman" panose="02020603050405020304" pitchFamily="18" charset="0"/>
              <a:cs typeface="Times New Roman" panose="02020603050405020304" pitchFamily="18" charset="0"/>
            </a:rPr>
            <a:t>Interview Controller</a:t>
          </a:r>
          <a:endParaRPr lang="en-US" dirty="0">
            <a:latin typeface="Times New Roman" panose="02020603050405020304" pitchFamily="18" charset="0"/>
            <a:cs typeface="Times New Roman" panose="02020603050405020304" pitchFamily="18" charset="0"/>
          </a:endParaRPr>
        </a:p>
      </dgm:t>
    </dgm:pt>
    <dgm:pt modelId="{C8CC3956-A071-4819-834D-D2DBD99ADBA6}" cxnId="{64FD230A-4E0E-4AAA-9C0B-03F897EE842E}" type="sibTrans">
      <dgm:prSet/>
      <dgm:spPr/>
      <dgm:t>
        <a:bodyPr/>
        <a:lstStyle/>
        <a:p>
          <a:endParaRPr lang="en-IN">
            <a:latin typeface="Times New Roman" panose="02020603050405020304" pitchFamily="18" charset="0"/>
            <a:cs typeface="Times New Roman" panose="02020603050405020304" pitchFamily="18" charset="0"/>
          </a:endParaRPr>
        </a:p>
      </dgm:t>
    </dgm:pt>
    <dgm:pt modelId="{EF0F231C-ED28-4918-BC0E-5196FEC60E7C}" cxnId="{64FD230A-4E0E-4AAA-9C0B-03F897EE842E}" type="parTrans">
      <dgm:prSet/>
      <dgm:spPr/>
      <dgm:t>
        <a:bodyPr/>
        <a:lstStyle/>
        <a:p>
          <a:endParaRPr lang="en-IN"/>
        </a:p>
      </dgm:t>
    </dgm:pt>
    <dgm:pt modelId="{FD5CA682-3F3A-4757-A4B4-2105AACF942B}" cxnId="{FF4BD16C-9F0C-4F8E-9F76-AD12431F91CB}" type="sibTrans">
      <dgm:prSet/>
      <dgm:spPr/>
      <dgm:t>
        <a:bodyPr/>
        <a:lstStyle/>
        <a:p>
          <a:endParaRPr lang="en-IN">
            <a:latin typeface="Times New Roman" panose="02020603050405020304" pitchFamily="18" charset="0"/>
            <a:cs typeface="Times New Roman" panose="02020603050405020304" pitchFamily="18" charset="0"/>
          </a:endParaRPr>
        </a:p>
      </dgm:t>
    </dgm:pt>
    <dgm:pt modelId="{B6CF3ED5-86F2-4486-B1C6-82FA7274EC39}" cxnId="{FF4BD16C-9F0C-4F8E-9F76-AD12431F91CB}" type="parTrans">
      <dgm:prSet/>
      <dgm:spPr/>
      <dgm:t>
        <a:bodyPr/>
        <a:lstStyle/>
        <a:p>
          <a:endParaRPr lang="en-IN"/>
        </a:p>
      </dgm:t>
    </dgm:pt>
    <dgm:pt modelId="{4F0C3D3C-BBD9-4689-BFBE-F82AFE31C058}">
      <dgm:prSet/>
      <dgm:spPr/>
      <dgm:t>
        <a:bodyPr/>
        <a:lstStyle/>
        <a:p>
          <a:r>
            <a:rPr lang="en-US" b="1" dirty="0" smtClean="0">
              <a:latin typeface="Times New Roman" panose="02020603050405020304" pitchFamily="18" charset="0"/>
              <a:cs typeface="Times New Roman" panose="02020603050405020304" pitchFamily="18" charset="0"/>
            </a:rPr>
            <a:t>Collected Answer</a:t>
          </a:r>
          <a:endParaRPr lang="en-IN" dirty="0">
            <a:latin typeface="Times New Roman" panose="02020603050405020304" pitchFamily="18" charset="0"/>
            <a:cs typeface="Times New Roman" panose="02020603050405020304" pitchFamily="18" charset="0"/>
          </a:endParaRPr>
        </a:p>
      </dgm:t>
    </dgm:pt>
    <dgm:pt modelId="{F2EE4BE0-EF7D-4EF3-AF4F-C39B47271088}" cxnId="{F8E0C6F2-4968-4CAD-9E02-39EBB2C1D1BA}" type="parTrans">
      <dgm:prSet/>
      <dgm:spPr/>
      <dgm:t>
        <a:bodyPr/>
        <a:lstStyle/>
        <a:p>
          <a:endParaRPr lang="en-IN"/>
        </a:p>
      </dgm:t>
    </dgm:pt>
    <dgm:pt modelId="{409EDBF1-E1FE-44F4-AA65-03C52DE6E62C}" cxnId="{F8E0C6F2-4968-4CAD-9E02-39EBB2C1D1BA}" type="sibTrans">
      <dgm:prSet/>
      <dgm:spPr/>
      <dgm:t>
        <a:bodyPr/>
        <a:lstStyle/>
        <a:p>
          <a:endParaRPr lang="en-IN">
            <a:latin typeface="Times New Roman" panose="02020603050405020304" pitchFamily="18" charset="0"/>
            <a:cs typeface="Times New Roman" panose="02020603050405020304" pitchFamily="18" charset="0"/>
          </a:endParaRPr>
        </a:p>
      </dgm:t>
    </dgm:pt>
    <dgm:pt modelId="{7877ECE7-DC49-4AC4-B07A-B1D22F28A705}">
      <dgm:prSet/>
      <dgm:spPr/>
      <dgm:t>
        <a:bodyPr/>
        <a:lstStyle/>
        <a:p>
          <a:r>
            <a:rPr lang="en-IN" b="1" dirty="0" smtClean="0">
              <a:latin typeface="Times New Roman" panose="02020603050405020304" pitchFamily="18" charset="0"/>
              <a:cs typeface="Times New Roman" panose="02020603050405020304" pitchFamily="18" charset="0"/>
            </a:rPr>
            <a:t>Voice Input</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sounddevice</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Text Input</a:t>
          </a:r>
          <a:endParaRPr lang="en-US" b="1" dirty="0">
            <a:latin typeface="Times New Roman" panose="02020603050405020304" pitchFamily="18" charset="0"/>
            <a:cs typeface="Times New Roman" panose="02020603050405020304" pitchFamily="18" charset="0"/>
          </a:endParaRPr>
        </a:p>
      </dgm:t>
    </dgm:pt>
    <dgm:pt modelId="{2BBF5E8C-E18B-49F5-9FA5-613E2A652115}" cxnId="{6116A38A-5938-4DF1-BB5D-299746B4A625}" type="parTrans">
      <dgm:prSet/>
      <dgm:spPr/>
      <dgm:t>
        <a:bodyPr/>
        <a:lstStyle/>
        <a:p>
          <a:endParaRPr lang="en-IN"/>
        </a:p>
      </dgm:t>
    </dgm:pt>
    <dgm:pt modelId="{5C51A8B1-3018-4688-B054-E90E5DDC2596}" cxnId="{6116A38A-5938-4DF1-BB5D-299746B4A625}" type="sibTrans">
      <dgm:prSet/>
      <dgm:spPr/>
      <dgm:t>
        <a:bodyPr/>
        <a:lstStyle/>
        <a:p>
          <a:endParaRPr lang="en-IN">
            <a:latin typeface="Times New Roman" panose="02020603050405020304" pitchFamily="18" charset="0"/>
            <a:cs typeface="Times New Roman" panose="02020603050405020304" pitchFamily="18" charset="0"/>
          </a:endParaRPr>
        </a:p>
      </dgm:t>
    </dgm:pt>
    <dgm:pt modelId="{22D6FFE6-2BE1-4FF6-913B-A9A36C1F5185}">
      <dgm:prSet/>
      <dgm:spPr/>
      <dgm:t>
        <a:bodyPr/>
        <a:lstStyle/>
        <a:p>
          <a:r>
            <a:rPr lang="en-IN" b="1" dirty="0" smtClean="0">
              <a:latin typeface="Times New Roman" panose="02020603050405020304" pitchFamily="18" charset="0"/>
              <a:cs typeface="Times New Roman" panose="02020603050405020304" pitchFamily="18" charset="0"/>
            </a:rPr>
            <a:t>LLM Response Generation</a:t>
          </a:r>
          <a:r>
            <a:rPr lang="en-IN" b="0" dirty="0" smtClean="0">
              <a:latin typeface="Times New Roman" panose="02020603050405020304" pitchFamily="18" charset="0"/>
              <a:cs typeface="Times New Roman" panose="02020603050405020304" pitchFamily="18" charset="0"/>
            </a:rPr>
            <a:t>(GPT4All - Mistral)</a:t>
          </a:r>
          <a:endParaRPr lang="en-IN" b="0" dirty="0">
            <a:latin typeface="Times New Roman" panose="02020603050405020304" pitchFamily="18" charset="0"/>
            <a:cs typeface="Times New Roman" panose="02020603050405020304" pitchFamily="18" charset="0"/>
          </a:endParaRPr>
        </a:p>
      </dgm:t>
    </dgm:pt>
    <dgm:pt modelId="{2DCB7E0A-FE0C-4407-9081-C407BD0BED39}" cxnId="{A9D4A383-2E6B-4A9B-82ED-268537365C85}" type="parTrans">
      <dgm:prSet/>
      <dgm:spPr/>
      <dgm:t>
        <a:bodyPr/>
        <a:lstStyle/>
        <a:p>
          <a:endParaRPr lang="en-IN"/>
        </a:p>
      </dgm:t>
    </dgm:pt>
    <dgm:pt modelId="{A2B683CE-ADC8-433D-BDEB-41817A81EB05}" cxnId="{A9D4A383-2E6B-4A9B-82ED-268537365C85}" type="sibTrans">
      <dgm:prSet/>
      <dgm:spPr/>
      <dgm:t>
        <a:bodyPr/>
        <a:lstStyle/>
        <a:p>
          <a:endParaRPr lang="en-IN">
            <a:latin typeface="Times New Roman" panose="02020603050405020304" pitchFamily="18" charset="0"/>
            <a:cs typeface="Times New Roman" panose="02020603050405020304" pitchFamily="18" charset="0"/>
          </a:endParaRPr>
        </a:p>
      </dgm:t>
    </dgm:pt>
    <dgm:pt modelId="{AF7D610F-2D0B-466F-A254-22E5F45EF3EC}" type="pres">
      <dgm:prSet presAssocID="{00B2B731-C5CE-42C9-B66A-B1A36B28EFAE}" presName="diagram" presStyleCnt="0">
        <dgm:presLayoutVars>
          <dgm:dir/>
          <dgm:resizeHandles val="exact"/>
        </dgm:presLayoutVars>
      </dgm:prSet>
      <dgm:spPr/>
      <dgm:t>
        <a:bodyPr/>
        <a:lstStyle/>
        <a:p>
          <a:endParaRPr lang="en-IN"/>
        </a:p>
      </dgm:t>
    </dgm:pt>
    <dgm:pt modelId="{18A14BEE-35C8-4EE8-AD27-30B5F43264FE}" type="pres">
      <dgm:prSet presAssocID="{E113875B-DBA1-46B6-B325-C1359A7D52F6}" presName="node" presStyleLbl="node1" presStyleIdx="0" presStyleCnt="9">
        <dgm:presLayoutVars>
          <dgm:bulletEnabled val="1"/>
        </dgm:presLayoutVars>
      </dgm:prSet>
      <dgm:spPr/>
      <dgm:t>
        <a:bodyPr/>
        <a:lstStyle/>
        <a:p>
          <a:endParaRPr lang="en-IN"/>
        </a:p>
      </dgm:t>
    </dgm:pt>
    <dgm:pt modelId="{7F5F8955-A62A-4991-90AB-965436F820AE}" type="pres">
      <dgm:prSet presAssocID="{0967E237-D278-46FD-9E3E-FBE810DCDBF4}" presName="sibTrans" presStyleLbl="sibTrans2D1" presStyleIdx="0" presStyleCnt="8"/>
      <dgm:spPr/>
      <dgm:t>
        <a:bodyPr/>
        <a:lstStyle/>
        <a:p>
          <a:endParaRPr lang="en-IN"/>
        </a:p>
      </dgm:t>
    </dgm:pt>
    <dgm:pt modelId="{1A279470-A904-4A36-924B-96B5A710B333}" type="pres">
      <dgm:prSet presAssocID="{0967E237-D278-46FD-9E3E-FBE810DCDBF4}" presName="connectorText" presStyleLbl="sibTrans2D1" presStyleIdx="0" presStyleCnt="8"/>
      <dgm:spPr/>
      <dgm:t>
        <a:bodyPr/>
        <a:lstStyle/>
        <a:p>
          <a:endParaRPr lang="en-IN"/>
        </a:p>
      </dgm:t>
    </dgm:pt>
    <dgm:pt modelId="{4ABF4646-F25B-4B4C-8EA0-CE44B0D88CCA}" type="pres">
      <dgm:prSet presAssocID="{AA384407-CBA1-4E20-BE77-7CC372E49C53}" presName="node" presStyleLbl="node1" presStyleIdx="1" presStyleCnt="9">
        <dgm:presLayoutVars>
          <dgm:bulletEnabled val="1"/>
        </dgm:presLayoutVars>
      </dgm:prSet>
      <dgm:spPr/>
      <dgm:t>
        <a:bodyPr/>
        <a:lstStyle/>
        <a:p>
          <a:endParaRPr lang="en-IN"/>
        </a:p>
      </dgm:t>
    </dgm:pt>
    <dgm:pt modelId="{00AB78C5-54F0-4F33-8A4E-1B9ADD05B2A6}" type="pres">
      <dgm:prSet presAssocID="{C8CC3956-A071-4819-834D-D2DBD99ADBA6}" presName="sibTrans" presStyleLbl="sibTrans2D1" presStyleIdx="1" presStyleCnt="8"/>
      <dgm:spPr/>
      <dgm:t>
        <a:bodyPr/>
        <a:lstStyle/>
        <a:p>
          <a:endParaRPr lang="en-IN"/>
        </a:p>
      </dgm:t>
    </dgm:pt>
    <dgm:pt modelId="{61364456-0FAC-4E5B-B4C2-9BC6620E24ED}" type="pres">
      <dgm:prSet presAssocID="{C8CC3956-A071-4819-834D-D2DBD99ADBA6}" presName="connectorText" presStyleLbl="sibTrans2D1" presStyleIdx="1" presStyleCnt="8"/>
      <dgm:spPr/>
      <dgm:t>
        <a:bodyPr/>
        <a:lstStyle/>
        <a:p>
          <a:endParaRPr lang="en-IN"/>
        </a:p>
      </dgm:t>
    </dgm:pt>
    <dgm:pt modelId="{EB3BEAAC-C40D-44FE-A3BD-422524513B49}" type="pres">
      <dgm:prSet presAssocID="{7877ECE7-DC49-4AC4-B07A-B1D22F28A705}" presName="node" presStyleLbl="node1" presStyleIdx="2" presStyleCnt="9">
        <dgm:presLayoutVars>
          <dgm:bulletEnabled val="1"/>
        </dgm:presLayoutVars>
      </dgm:prSet>
      <dgm:spPr/>
      <dgm:t>
        <a:bodyPr/>
        <a:lstStyle/>
        <a:p>
          <a:endParaRPr lang="en-IN"/>
        </a:p>
      </dgm:t>
    </dgm:pt>
    <dgm:pt modelId="{459BB3BB-6F37-404E-91E1-A0FAF7C35AB5}" type="pres">
      <dgm:prSet presAssocID="{5C51A8B1-3018-4688-B054-E90E5DDC2596}" presName="sibTrans" presStyleLbl="sibTrans2D1" presStyleIdx="2" presStyleCnt="8"/>
      <dgm:spPr/>
      <dgm:t>
        <a:bodyPr/>
        <a:lstStyle/>
        <a:p>
          <a:endParaRPr lang="en-IN"/>
        </a:p>
      </dgm:t>
    </dgm:pt>
    <dgm:pt modelId="{A6E2DCE8-F603-45A6-B9DE-0F9362111352}" type="pres">
      <dgm:prSet presAssocID="{5C51A8B1-3018-4688-B054-E90E5DDC2596}" presName="connectorText" presStyleLbl="sibTrans2D1" presStyleIdx="2" presStyleCnt="8"/>
      <dgm:spPr/>
      <dgm:t>
        <a:bodyPr/>
        <a:lstStyle/>
        <a:p>
          <a:endParaRPr lang="en-IN"/>
        </a:p>
      </dgm:t>
    </dgm:pt>
    <dgm:pt modelId="{C8797E37-8B11-4484-9CC2-AE81B3D82FE0}" type="pres">
      <dgm:prSet presAssocID="{3A8F55DE-5682-46A6-8474-B5E75B497DFA}" presName="node" presStyleLbl="node1" presStyleIdx="3" presStyleCnt="9">
        <dgm:presLayoutVars>
          <dgm:bulletEnabled val="1"/>
        </dgm:presLayoutVars>
      </dgm:prSet>
      <dgm:spPr/>
      <dgm:t>
        <a:bodyPr/>
        <a:lstStyle/>
        <a:p>
          <a:endParaRPr lang="en-IN"/>
        </a:p>
      </dgm:t>
    </dgm:pt>
    <dgm:pt modelId="{5880C016-F11C-4545-89A2-6C586EFAF422}" type="pres">
      <dgm:prSet presAssocID="{FD5CA682-3F3A-4757-A4B4-2105AACF942B}" presName="sibTrans" presStyleLbl="sibTrans2D1" presStyleIdx="3" presStyleCnt="8"/>
      <dgm:spPr/>
      <dgm:t>
        <a:bodyPr/>
        <a:lstStyle/>
        <a:p>
          <a:endParaRPr lang="en-IN"/>
        </a:p>
      </dgm:t>
    </dgm:pt>
    <dgm:pt modelId="{FC425DED-E890-4AEF-8991-400BDBF3C306}" type="pres">
      <dgm:prSet presAssocID="{FD5CA682-3F3A-4757-A4B4-2105AACF942B}" presName="connectorText" presStyleLbl="sibTrans2D1" presStyleIdx="3" presStyleCnt="8"/>
      <dgm:spPr/>
      <dgm:t>
        <a:bodyPr/>
        <a:lstStyle/>
        <a:p>
          <a:endParaRPr lang="en-IN"/>
        </a:p>
      </dgm:t>
    </dgm:pt>
    <dgm:pt modelId="{32218297-3277-4F73-B017-86923B0233F5}" type="pres">
      <dgm:prSet presAssocID="{4F0C3D3C-BBD9-4689-BFBE-F82AFE31C058}" presName="node" presStyleLbl="node1" presStyleIdx="4" presStyleCnt="9">
        <dgm:presLayoutVars>
          <dgm:bulletEnabled val="1"/>
        </dgm:presLayoutVars>
      </dgm:prSet>
      <dgm:spPr/>
      <dgm:t>
        <a:bodyPr/>
        <a:lstStyle/>
        <a:p>
          <a:endParaRPr lang="en-IN"/>
        </a:p>
      </dgm:t>
    </dgm:pt>
    <dgm:pt modelId="{709A9276-67E3-445C-8386-1C06C9A32994}" type="pres">
      <dgm:prSet presAssocID="{409EDBF1-E1FE-44F4-AA65-03C52DE6E62C}" presName="sibTrans" presStyleLbl="sibTrans2D1" presStyleIdx="4" presStyleCnt="8"/>
      <dgm:spPr/>
      <dgm:t>
        <a:bodyPr/>
        <a:lstStyle/>
        <a:p>
          <a:endParaRPr lang="en-IN"/>
        </a:p>
      </dgm:t>
    </dgm:pt>
    <dgm:pt modelId="{E10F7B7C-216E-4EC5-A15F-EEC4F5B44759}" type="pres">
      <dgm:prSet presAssocID="{409EDBF1-E1FE-44F4-AA65-03C52DE6E62C}" presName="connectorText" presStyleLbl="sibTrans2D1" presStyleIdx="4" presStyleCnt="8"/>
      <dgm:spPr/>
      <dgm:t>
        <a:bodyPr/>
        <a:lstStyle/>
        <a:p>
          <a:endParaRPr lang="en-IN"/>
        </a:p>
      </dgm:t>
    </dgm:pt>
    <dgm:pt modelId="{F3DAFA71-C69C-410B-8C77-95036B6D680C}" type="pres">
      <dgm:prSet presAssocID="{22D6FFE6-2BE1-4FF6-913B-A9A36C1F5185}" presName="node" presStyleLbl="node1" presStyleIdx="5" presStyleCnt="9">
        <dgm:presLayoutVars>
          <dgm:bulletEnabled val="1"/>
        </dgm:presLayoutVars>
      </dgm:prSet>
      <dgm:spPr/>
      <dgm:t>
        <a:bodyPr/>
        <a:lstStyle/>
        <a:p>
          <a:endParaRPr lang="en-IN"/>
        </a:p>
      </dgm:t>
    </dgm:pt>
    <dgm:pt modelId="{76625050-3192-47E4-9675-C2903294048F}" type="pres">
      <dgm:prSet presAssocID="{A2B683CE-ADC8-433D-BDEB-41817A81EB05}" presName="sibTrans" presStyleLbl="sibTrans2D1" presStyleIdx="5" presStyleCnt="8"/>
      <dgm:spPr/>
      <dgm:t>
        <a:bodyPr/>
        <a:lstStyle/>
        <a:p>
          <a:endParaRPr lang="en-IN"/>
        </a:p>
      </dgm:t>
    </dgm:pt>
    <dgm:pt modelId="{8E755E88-0D6F-468A-AE6F-10906B94F8F5}" type="pres">
      <dgm:prSet presAssocID="{A2B683CE-ADC8-433D-BDEB-41817A81EB05}" presName="connectorText" presStyleLbl="sibTrans2D1" presStyleIdx="5" presStyleCnt="8"/>
      <dgm:spPr/>
      <dgm:t>
        <a:bodyPr/>
        <a:lstStyle/>
        <a:p>
          <a:endParaRPr lang="en-IN"/>
        </a:p>
      </dgm:t>
    </dgm:pt>
    <dgm:pt modelId="{E645D7EC-C6B0-4D62-AF24-7F8BB7B29583}" type="pres">
      <dgm:prSet presAssocID="{18A7D479-3AAC-4FDD-B9A6-BFAA1AB15F30}" presName="node" presStyleLbl="node1" presStyleIdx="6" presStyleCnt="9">
        <dgm:presLayoutVars>
          <dgm:bulletEnabled val="1"/>
        </dgm:presLayoutVars>
      </dgm:prSet>
      <dgm:spPr/>
      <dgm:t>
        <a:bodyPr/>
        <a:lstStyle/>
        <a:p>
          <a:endParaRPr lang="en-IN"/>
        </a:p>
      </dgm:t>
    </dgm:pt>
    <dgm:pt modelId="{EDD84B22-E2D9-451D-B9EB-96A2106D975F}" type="pres">
      <dgm:prSet presAssocID="{6A2FBA71-6B09-4FE9-B1FD-3AF455DFB45F}" presName="sibTrans" presStyleLbl="sibTrans2D1" presStyleIdx="6" presStyleCnt="8"/>
      <dgm:spPr/>
      <dgm:t>
        <a:bodyPr/>
        <a:lstStyle/>
        <a:p>
          <a:endParaRPr lang="en-IN"/>
        </a:p>
      </dgm:t>
    </dgm:pt>
    <dgm:pt modelId="{E48B2DE8-EFC5-4174-AAB7-A0DAD238CF5D}" type="pres">
      <dgm:prSet presAssocID="{6A2FBA71-6B09-4FE9-B1FD-3AF455DFB45F}" presName="connectorText" presStyleLbl="sibTrans2D1" presStyleIdx="6" presStyleCnt="8"/>
      <dgm:spPr/>
      <dgm:t>
        <a:bodyPr/>
        <a:lstStyle/>
        <a:p>
          <a:endParaRPr lang="en-IN"/>
        </a:p>
      </dgm:t>
    </dgm:pt>
    <dgm:pt modelId="{02B5F0DD-ADC0-4D9E-BECD-A1FD932CC0E0}" type="pres">
      <dgm:prSet presAssocID="{D1171CB0-66E5-4DF1-9B8F-4F40238F9595}" presName="node" presStyleLbl="node1" presStyleIdx="7" presStyleCnt="9">
        <dgm:presLayoutVars>
          <dgm:bulletEnabled val="1"/>
        </dgm:presLayoutVars>
      </dgm:prSet>
      <dgm:spPr/>
      <dgm:t>
        <a:bodyPr/>
        <a:lstStyle/>
        <a:p>
          <a:endParaRPr lang="en-IN"/>
        </a:p>
      </dgm:t>
    </dgm:pt>
    <dgm:pt modelId="{8E798202-FC5C-4AB2-B766-E89D7152207B}" type="pres">
      <dgm:prSet presAssocID="{B14EBDB0-E9DF-4236-B533-9430E3B9F1B8}" presName="sibTrans" presStyleLbl="sibTrans2D1" presStyleIdx="7" presStyleCnt="8"/>
      <dgm:spPr/>
      <dgm:t>
        <a:bodyPr/>
        <a:lstStyle/>
        <a:p>
          <a:endParaRPr lang="en-IN"/>
        </a:p>
      </dgm:t>
    </dgm:pt>
    <dgm:pt modelId="{602E58FC-8448-44B1-834A-0F2E2089D9A4}" type="pres">
      <dgm:prSet presAssocID="{B14EBDB0-E9DF-4236-B533-9430E3B9F1B8}" presName="connectorText" presStyleLbl="sibTrans2D1" presStyleIdx="7" presStyleCnt="8"/>
      <dgm:spPr/>
      <dgm:t>
        <a:bodyPr/>
        <a:lstStyle/>
        <a:p>
          <a:endParaRPr lang="en-IN"/>
        </a:p>
      </dgm:t>
    </dgm:pt>
    <dgm:pt modelId="{07DC1AB8-B42C-4E32-8481-401108EA69FD}" type="pres">
      <dgm:prSet presAssocID="{D54172E6-34C7-4928-82E6-DFCA82F098E0}" presName="node" presStyleLbl="node1" presStyleIdx="8" presStyleCnt="9">
        <dgm:presLayoutVars>
          <dgm:bulletEnabled val="1"/>
        </dgm:presLayoutVars>
      </dgm:prSet>
      <dgm:spPr/>
      <dgm:t>
        <a:bodyPr/>
        <a:lstStyle/>
        <a:p>
          <a:endParaRPr lang="en-IN"/>
        </a:p>
      </dgm:t>
    </dgm:pt>
  </dgm:ptLst>
  <dgm:cxnLst>
    <dgm:cxn modelId="{19D1EF8E-AA70-44CD-86A7-0C482E7B1B92}" type="presOf" srcId="{A2B683CE-ADC8-433D-BDEB-41817A81EB05}" destId="{76625050-3192-47E4-9675-C2903294048F}" srcOrd="0" destOrd="0" presId="urn:microsoft.com/office/officeart/2005/8/layout/process5"/>
    <dgm:cxn modelId="{3BE9B8FA-19E1-4A8A-9379-6E274B3E3E32}" type="presOf" srcId="{409EDBF1-E1FE-44F4-AA65-03C52DE6E62C}" destId="{E10F7B7C-216E-4EC5-A15F-EEC4F5B44759}" srcOrd="1" destOrd="0" presId="urn:microsoft.com/office/officeart/2005/8/layout/process5"/>
    <dgm:cxn modelId="{0C9B8054-CC97-481D-B400-79A3797C348C}" type="presOf" srcId="{FD5CA682-3F3A-4757-A4B4-2105AACF942B}" destId="{5880C016-F11C-4545-89A2-6C586EFAF422}" srcOrd="0" destOrd="0" presId="urn:microsoft.com/office/officeart/2005/8/layout/process5"/>
    <dgm:cxn modelId="{11CE4959-52BA-456D-8A16-7A1E85693E20}" type="presOf" srcId="{18A7D479-3AAC-4FDD-B9A6-BFAA1AB15F30}" destId="{E645D7EC-C6B0-4D62-AF24-7F8BB7B29583}" srcOrd="0" destOrd="0" presId="urn:microsoft.com/office/officeart/2005/8/layout/process5"/>
    <dgm:cxn modelId="{F4D85552-B6A0-4575-A0BA-14E5C6B4A07D}" type="presOf" srcId="{6A2FBA71-6B09-4FE9-B1FD-3AF455DFB45F}" destId="{E48B2DE8-EFC5-4174-AAB7-A0DAD238CF5D}" srcOrd="1" destOrd="0" presId="urn:microsoft.com/office/officeart/2005/8/layout/process5"/>
    <dgm:cxn modelId="{14C6BCFB-E181-43E8-8F38-A191C982D65A}" type="presOf" srcId="{AA384407-CBA1-4E20-BE77-7CC372E49C53}" destId="{4ABF4646-F25B-4B4C-8EA0-CE44B0D88CCA}" srcOrd="0" destOrd="0" presId="urn:microsoft.com/office/officeart/2005/8/layout/process5"/>
    <dgm:cxn modelId="{87DFD210-5DA5-497D-9FC2-8E4034E16FAE}" type="presOf" srcId="{0967E237-D278-46FD-9E3E-FBE810DCDBF4}" destId="{7F5F8955-A62A-4991-90AB-965436F820AE}" srcOrd="0" destOrd="0" presId="urn:microsoft.com/office/officeart/2005/8/layout/process5"/>
    <dgm:cxn modelId="{09E2E8C1-CBFA-4CE3-9CD4-ADC2F7CEDE31}" type="presOf" srcId="{5C51A8B1-3018-4688-B054-E90E5DDC2596}" destId="{A6E2DCE8-F603-45A6-B9DE-0F9362111352}" srcOrd="1" destOrd="0" presId="urn:microsoft.com/office/officeart/2005/8/layout/process5"/>
    <dgm:cxn modelId="{CFDB9105-7C26-4FDF-B6F2-7BBC978AAF39}" type="presOf" srcId="{B14EBDB0-E9DF-4236-B533-9430E3B9F1B8}" destId="{602E58FC-8448-44B1-834A-0F2E2089D9A4}" srcOrd="1" destOrd="0" presId="urn:microsoft.com/office/officeart/2005/8/layout/process5"/>
    <dgm:cxn modelId="{E618EF73-62F2-4EA5-9369-DE56ED393895}" srcId="{00B2B731-C5CE-42C9-B66A-B1A36B28EFAE}" destId="{E113875B-DBA1-46B6-B325-C1359A7D52F6}" srcOrd="0" destOrd="0" parTransId="{23215171-35FE-40D6-A552-99CF369BCB69}" sibTransId="{0967E237-D278-46FD-9E3E-FBE810DCDBF4}"/>
    <dgm:cxn modelId="{1596CFAB-09C6-4368-B3F8-61EC6DE9AF65}" type="presOf" srcId="{5C51A8B1-3018-4688-B054-E90E5DDC2596}" destId="{459BB3BB-6F37-404E-91E1-A0FAF7C35AB5}" srcOrd="0" destOrd="0" presId="urn:microsoft.com/office/officeart/2005/8/layout/process5"/>
    <dgm:cxn modelId="{E820A023-3C07-4EA0-8A50-9DFB8CA24951}" type="presOf" srcId="{0967E237-D278-46FD-9E3E-FBE810DCDBF4}" destId="{1A279470-A904-4A36-924B-96B5A710B333}" srcOrd="1" destOrd="0" presId="urn:microsoft.com/office/officeart/2005/8/layout/process5"/>
    <dgm:cxn modelId="{5FE223D4-5CD5-4B43-8B66-D60FC656892C}" srcId="{00B2B731-C5CE-42C9-B66A-B1A36B28EFAE}" destId="{D1171CB0-66E5-4DF1-9B8F-4F40238F9595}" srcOrd="7" destOrd="0" parTransId="{FE950995-4374-446C-8E16-DD57645810B0}" sibTransId="{B14EBDB0-E9DF-4236-B533-9430E3B9F1B8}"/>
    <dgm:cxn modelId="{F8E0C6F2-4968-4CAD-9E02-39EBB2C1D1BA}" srcId="{00B2B731-C5CE-42C9-B66A-B1A36B28EFAE}" destId="{4F0C3D3C-BBD9-4689-BFBE-F82AFE31C058}" srcOrd="4" destOrd="0" parTransId="{F2EE4BE0-EF7D-4EF3-AF4F-C39B47271088}" sibTransId="{409EDBF1-E1FE-44F4-AA65-03C52DE6E62C}"/>
    <dgm:cxn modelId="{EB0C9A76-8038-4175-9625-18E3AAF3FA04}" type="presOf" srcId="{FD5CA682-3F3A-4757-A4B4-2105AACF942B}" destId="{FC425DED-E890-4AEF-8991-400BDBF3C306}" srcOrd="1" destOrd="0" presId="urn:microsoft.com/office/officeart/2005/8/layout/process5"/>
    <dgm:cxn modelId="{A2E29B76-1499-4301-9844-DA435F7CF224}" type="presOf" srcId="{4F0C3D3C-BBD9-4689-BFBE-F82AFE31C058}" destId="{32218297-3277-4F73-B017-86923B0233F5}" srcOrd="0" destOrd="0" presId="urn:microsoft.com/office/officeart/2005/8/layout/process5"/>
    <dgm:cxn modelId="{A2E8C61B-8548-41E5-880C-E62CDD498F0A}" type="presOf" srcId="{C8CC3956-A071-4819-834D-D2DBD99ADBA6}" destId="{00AB78C5-54F0-4F33-8A4E-1B9ADD05B2A6}" srcOrd="0" destOrd="0" presId="urn:microsoft.com/office/officeart/2005/8/layout/process5"/>
    <dgm:cxn modelId="{4BA5B64C-D206-42E4-8B54-D582AFA30523}" type="presOf" srcId="{C8CC3956-A071-4819-834D-D2DBD99ADBA6}" destId="{61364456-0FAC-4E5B-B4C2-9BC6620E24ED}" srcOrd="1" destOrd="0" presId="urn:microsoft.com/office/officeart/2005/8/layout/process5"/>
    <dgm:cxn modelId="{FF4BD16C-9F0C-4F8E-9F76-AD12431F91CB}" srcId="{00B2B731-C5CE-42C9-B66A-B1A36B28EFAE}" destId="{3A8F55DE-5682-46A6-8474-B5E75B497DFA}" srcOrd="3" destOrd="0" parTransId="{B6CF3ED5-86F2-4486-B1C6-82FA7274EC39}" sibTransId="{FD5CA682-3F3A-4757-A4B4-2105AACF942B}"/>
    <dgm:cxn modelId="{A9D4A383-2E6B-4A9B-82ED-268537365C85}" srcId="{00B2B731-C5CE-42C9-B66A-B1A36B28EFAE}" destId="{22D6FFE6-2BE1-4FF6-913B-A9A36C1F5185}" srcOrd="5" destOrd="0" parTransId="{2DCB7E0A-FE0C-4407-9081-C407BD0BED39}" sibTransId="{A2B683CE-ADC8-433D-BDEB-41817A81EB05}"/>
    <dgm:cxn modelId="{096D7729-4CC5-4A1D-A040-1852014763D0}" type="presOf" srcId="{D1171CB0-66E5-4DF1-9B8F-4F40238F9595}" destId="{02B5F0DD-ADC0-4D9E-BECD-A1FD932CC0E0}" srcOrd="0" destOrd="0" presId="urn:microsoft.com/office/officeart/2005/8/layout/process5"/>
    <dgm:cxn modelId="{B043240F-1E7C-425C-934A-75FA05229A16}" type="presOf" srcId="{A2B683CE-ADC8-433D-BDEB-41817A81EB05}" destId="{8E755E88-0D6F-468A-AE6F-10906B94F8F5}" srcOrd="1" destOrd="0" presId="urn:microsoft.com/office/officeart/2005/8/layout/process5"/>
    <dgm:cxn modelId="{E34094CC-6A30-458E-A780-10C45E8F52A9}" type="presOf" srcId="{00B2B731-C5CE-42C9-B66A-B1A36B28EFAE}" destId="{AF7D610F-2D0B-466F-A254-22E5F45EF3EC}" srcOrd="0" destOrd="0" presId="urn:microsoft.com/office/officeart/2005/8/layout/process5"/>
    <dgm:cxn modelId="{EB7911A3-E614-4684-A57B-8CCD9DEFD629}" type="presOf" srcId="{22D6FFE6-2BE1-4FF6-913B-A9A36C1F5185}" destId="{F3DAFA71-C69C-410B-8C77-95036B6D680C}" srcOrd="0" destOrd="0" presId="urn:microsoft.com/office/officeart/2005/8/layout/process5"/>
    <dgm:cxn modelId="{B1BE571A-35DF-4AFA-BAF1-F4CD80FF05F0}" type="presOf" srcId="{D54172E6-34C7-4928-82E6-DFCA82F098E0}" destId="{07DC1AB8-B42C-4E32-8481-401108EA69FD}" srcOrd="0" destOrd="0" presId="urn:microsoft.com/office/officeart/2005/8/layout/process5"/>
    <dgm:cxn modelId="{64FD230A-4E0E-4AAA-9C0B-03F897EE842E}" srcId="{00B2B731-C5CE-42C9-B66A-B1A36B28EFAE}" destId="{AA384407-CBA1-4E20-BE77-7CC372E49C53}" srcOrd="1" destOrd="0" parTransId="{EF0F231C-ED28-4918-BC0E-5196FEC60E7C}" sibTransId="{C8CC3956-A071-4819-834D-D2DBD99ADBA6}"/>
    <dgm:cxn modelId="{784F3A5E-E500-4CB3-9048-8D6B71A90279}" type="presOf" srcId="{409EDBF1-E1FE-44F4-AA65-03C52DE6E62C}" destId="{709A9276-67E3-445C-8386-1C06C9A32994}" srcOrd="0" destOrd="0" presId="urn:microsoft.com/office/officeart/2005/8/layout/process5"/>
    <dgm:cxn modelId="{6116A38A-5938-4DF1-BB5D-299746B4A625}" srcId="{00B2B731-C5CE-42C9-B66A-B1A36B28EFAE}" destId="{7877ECE7-DC49-4AC4-B07A-B1D22F28A705}" srcOrd="2" destOrd="0" parTransId="{2BBF5E8C-E18B-49F5-9FA5-613E2A652115}" sibTransId="{5C51A8B1-3018-4688-B054-E90E5DDC2596}"/>
    <dgm:cxn modelId="{C423616C-DBBF-4E18-8093-C8F002EC78F1}" type="presOf" srcId="{7877ECE7-DC49-4AC4-B07A-B1D22F28A705}" destId="{EB3BEAAC-C40D-44FE-A3BD-422524513B49}" srcOrd="0" destOrd="0" presId="urn:microsoft.com/office/officeart/2005/8/layout/process5"/>
    <dgm:cxn modelId="{1C27A82C-D2DE-4185-A386-91EAA964A4D1}" srcId="{00B2B731-C5CE-42C9-B66A-B1A36B28EFAE}" destId="{D54172E6-34C7-4928-82E6-DFCA82F098E0}" srcOrd="8" destOrd="0" parTransId="{2A6608FD-3BEE-4870-98D0-BDFE22B7EBA9}" sibTransId="{C3658D1F-1E7B-4340-B2C5-943EDCD424D6}"/>
    <dgm:cxn modelId="{3191850D-A9BF-49A5-ABA5-C1CAE52FF169}" type="presOf" srcId="{B14EBDB0-E9DF-4236-B533-9430E3B9F1B8}" destId="{8E798202-FC5C-4AB2-B766-E89D7152207B}" srcOrd="0" destOrd="0" presId="urn:microsoft.com/office/officeart/2005/8/layout/process5"/>
    <dgm:cxn modelId="{B0A31717-8022-488E-B31F-4FBB1F460C3E}" type="presOf" srcId="{E113875B-DBA1-46B6-B325-C1359A7D52F6}" destId="{18A14BEE-35C8-4EE8-AD27-30B5F43264FE}" srcOrd="0" destOrd="0" presId="urn:microsoft.com/office/officeart/2005/8/layout/process5"/>
    <dgm:cxn modelId="{4278CABB-93AA-4917-8B62-DCA5E5E6F7AF}" srcId="{00B2B731-C5CE-42C9-B66A-B1A36B28EFAE}" destId="{18A7D479-3AAC-4FDD-B9A6-BFAA1AB15F30}" srcOrd="6" destOrd="0" parTransId="{0FBA01AE-0DA1-4D0A-8FDD-02E451F06EF1}" sibTransId="{6A2FBA71-6B09-4FE9-B1FD-3AF455DFB45F}"/>
    <dgm:cxn modelId="{61E3E259-3EB8-455C-B080-1694FC5CDC7A}" type="presOf" srcId="{3A8F55DE-5682-46A6-8474-B5E75B497DFA}" destId="{C8797E37-8B11-4484-9CC2-AE81B3D82FE0}" srcOrd="0" destOrd="0" presId="urn:microsoft.com/office/officeart/2005/8/layout/process5"/>
    <dgm:cxn modelId="{8D169C62-EC5D-477D-ABEA-0FC25B6B392A}" type="presOf" srcId="{6A2FBA71-6B09-4FE9-B1FD-3AF455DFB45F}" destId="{EDD84B22-E2D9-451D-B9EB-96A2106D975F}" srcOrd="0" destOrd="0" presId="urn:microsoft.com/office/officeart/2005/8/layout/process5"/>
    <dgm:cxn modelId="{2658B15A-FB6A-4514-8F14-67C6F99F3C3A}" type="presParOf" srcId="{AF7D610F-2D0B-466F-A254-22E5F45EF3EC}" destId="{18A14BEE-35C8-4EE8-AD27-30B5F43264FE}" srcOrd="0" destOrd="0" presId="urn:microsoft.com/office/officeart/2005/8/layout/process5"/>
    <dgm:cxn modelId="{BAC674C4-6670-47CC-B298-C06B443E89AC}" type="presParOf" srcId="{AF7D610F-2D0B-466F-A254-22E5F45EF3EC}" destId="{7F5F8955-A62A-4991-90AB-965436F820AE}" srcOrd="1" destOrd="0" presId="urn:microsoft.com/office/officeart/2005/8/layout/process5"/>
    <dgm:cxn modelId="{1BD190FF-9F7C-4810-B925-969A2BFB8EDE}" type="presParOf" srcId="{7F5F8955-A62A-4991-90AB-965436F820AE}" destId="{1A279470-A904-4A36-924B-96B5A710B333}" srcOrd="0" destOrd="0" presId="urn:microsoft.com/office/officeart/2005/8/layout/process5"/>
    <dgm:cxn modelId="{BA4158E2-984C-405B-96EA-624B1A713F87}" type="presParOf" srcId="{AF7D610F-2D0B-466F-A254-22E5F45EF3EC}" destId="{4ABF4646-F25B-4B4C-8EA0-CE44B0D88CCA}" srcOrd="2" destOrd="0" presId="urn:microsoft.com/office/officeart/2005/8/layout/process5"/>
    <dgm:cxn modelId="{69AD977C-9F06-41A3-9E64-B561BD31B296}" type="presParOf" srcId="{AF7D610F-2D0B-466F-A254-22E5F45EF3EC}" destId="{00AB78C5-54F0-4F33-8A4E-1B9ADD05B2A6}" srcOrd="3" destOrd="0" presId="urn:microsoft.com/office/officeart/2005/8/layout/process5"/>
    <dgm:cxn modelId="{BC3F8986-8814-4E0D-BFE4-346DBBB79803}" type="presParOf" srcId="{00AB78C5-54F0-4F33-8A4E-1B9ADD05B2A6}" destId="{61364456-0FAC-4E5B-B4C2-9BC6620E24ED}" srcOrd="0" destOrd="0" presId="urn:microsoft.com/office/officeart/2005/8/layout/process5"/>
    <dgm:cxn modelId="{FC251F1E-B00A-4D03-B33B-B061D1DD327E}" type="presParOf" srcId="{AF7D610F-2D0B-466F-A254-22E5F45EF3EC}" destId="{EB3BEAAC-C40D-44FE-A3BD-422524513B49}" srcOrd="4" destOrd="0" presId="urn:microsoft.com/office/officeart/2005/8/layout/process5"/>
    <dgm:cxn modelId="{92F62F54-9463-442B-970A-880F06BA70F6}" type="presParOf" srcId="{AF7D610F-2D0B-466F-A254-22E5F45EF3EC}" destId="{459BB3BB-6F37-404E-91E1-A0FAF7C35AB5}" srcOrd="5" destOrd="0" presId="urn:microsoft.com/office/officeart/2005/8/layout/process5"/>
    <dgm:cxn modelId="{54CEA45A-EB20-44D8-9BC0-540A17B615DB}" type="presParOf" srcId="{459BB3BB-6F37-404E-91E1-A0FAF7C35AB5}" destId="{A6E2DCE8-F603-45A6-B9DE-0F9362111352}" srcOrd="0" destOrd="0" presId="urn:microsoft.com/office/officeart/2005/8/layout/process5"/>
    <dgm:cxn modelId="{8E55BEC9-5162-4049-A613-7BDD7A2AD2DC}" type="presParOf" srcId="{AF7D610F-2D0B-466F-A254-22E5F45EF3EC}" destId="{C8797E37-8B11-4484-9CC2-AE81B3D82FE0}" srcOrd="6" destOrd="0" presId="urn:microsoft.com/office/officeart/2005/8/layout/process5"/>
    <dgm:cxn modelId="{13CFC681-FF2C-455B-BAF8-C63071469A0E}" type="presParOf" srcId="{AF7D610F-2D0B-466F-A254-22E5F45EF3EC}" destId="{5880C016-F11C-4545-89A2-6C586EFAF422}" srcOrd="7" destOrd="0" presId="urn:microsoft.com/office/officeart/2005/8/layout/process5"/>
    <dgm:cxn modelId="{C6E71E14-8258-481E-A8F1-0E9B4F17DC87}" type="presParOf" srcId="{5880C016-F11C-4545-89A2-6C586EFAF422}" destId="{FC425DED-E890-4AEF-8991-400BDBF3C306}" srcOrd="0" destOrd="0" presId="urn:microsoft.com/office/officeart/2005/8/layout/process5"/>
    <dgm:cxn modelId="{713FE3EB-BC5B-4DA9-BA84-B40A8D1C5F30}" type="presParOf" srcId="{AF7D610F-2D0B-466F-A254-22E5F45EF3EC}" destId="{32218297-3277-4F73-B017-86923B0233F5}" srcOrd="8" destOrd="0" presId="urn:microsoft.com/office/officeart/2005/8/layout/process5"/>
    <dgm:cxn modelId="{16E82B51-2206-46B9-9458-4ACA2C08B50D}" type="presParOf" srcId="{AF7D610F-2D0B-466F-A254-22E5F45EF3EC}" destId="{709A9276-67E3-445C-8386-1C06C9A32994}" srcOrd="9" destOrd="0" presId="urn:microsoft.com/office/officeart/2005/8/layout/process5"/>
    <dgm:cxn modelId="{42663FDE-9E35-4F86-BA0F-559A97D6C8B9}" type="presParOf" srcId="{709A9276-67E3-445C-8386-1C06C9A32994}" destId="{E10F7B7C-216E-4EC5-A15F-EEC4F5B44759}" srcOrd="0" destOrd="0" presId="urn:microsoft.com/office/officeart/2005/8/layout/process5"/>
    <dgm:cxn modelId="{3122B045-81B0-4E3A-AAC3-FA2C3594C49F}" type="presParOf" srcId="{AF7D610F-2D0B-466F-A254-22E5F45EF3EC}" destId="{F3DAFA71-C69C-410B-8C77-95036B6D680C}" srcOrd="10" destOrd="0" presId="urn:microsoft.com/office/officeart/2005/8/layout/process5"/>
    <dgm:cxn modelId="{BB448B59-9492-4480-B979-4381ABA70C90}" type="presParOf" srcId="{AF7D610F-2D0B-466F-A254-22E5F45EF3EC}" destId="{76625050-3192-47E4-9675-C2903294048F}" srcOrd="11" destOrd="0" presId="urn:microsoft.com/office/officeart/2005/8/layout/process5"/>
    <dgm:cxn modelId="{BCA0E04E-F6A7-4934-B9F3-E638ACE8BE99}" type="presParOf" srcId="{76625050-3192-47E4-9675-C2903294048F}" destId="{8E755E88-0D6F-468A-AE6F-10906B94F8F5}" srcOrd="0" destOrd="0" presId="urn:microsoft.com/office/officeart/2005/8/layout/process5"/>
    <dgm:cxn modelId="{4D2C007E-A04C-4269-A92E-4C97700F9899}" type="presParOf" srcId="{AF7D610F-2D0B-466F-A254-22E5F45EF3EC}" destId="{E645D7EC-C6B0-4D62-AF24-7F8BB7B29583}" srcOrd="12" destOrd="0" presId="urn:microsoft.com/office/officeart/2005/8/layout/process5"/>
    <dgm:cxn modelId="{7BA7BA9F-1BE7-4E2A-8935-11D1F1612C5F}" type="presParOf" srcId="{AF7D610F-2D0B-466F-A254-22E5F45EF3EC}" destId="{EDD84B22-E2D9-451D-B9EB-96A2106D975F}" srcOrd="13" destOrd="0" presId="urn:microsoft.com/office/officeart/2005/8/layout/process5"/>
    <dgm:cxn modelId="{9AA9A4DA-FB82-4524-AF8B-88651543BD0A}" type="presParOf" srcId="{EDD84B22-E2D9-451D-B9EB-96A2106D975F}" destId="{E48B2DE8-EFC5-4174-AAB7-A0DAD238CF5D}" srcOrd="0" destOrd="0" presId="urn:microsoft.com/office/officeart/2005/8/layout/process5"/>
    <dgm:cxn modelId="{EA155111-FDDB-4386-8431-BCE74A8D7D5D}" type="presParOf" srcId="{AF7D610F-2D0B-466F-A254-22E5F45EF3EC}" destId="{02B5F0DD-ADC0-4D9E-BECD-A1FD932CC0E0}" srcOrd="14" destOrd="0" presId="urn:microsoft.com/office/officeart/2005/8/layout/process5"/>
    <dgm:cxn modelId="{AD972594-A215-4966-9AC7-D021B7B91CB4}" type="presParOf" srcId="{AF7D610F-2D0B-466F-A254-22E5F45EF3EC}" destId="{8E798202-FC5C-4AB2-B766-E89D7152207B}" srcOrd="15" destOrd="0" presId="urn:microsoft.com/office/officeart/2005/8/layout/process5"/>
    <dgm:cxn modelId="{7AF626E6-D45E-4CD9-948B-027C6A7F8A95}" type="presParOf" srcId="{8E798202-FC5C-4AB2-B766-E89D7152207B}" destId="{602E58FC-8448-44B1-834A-0F2E2089D9A4}" srcOrd="0" destOrd="0" presId="urn:microsoft.com/office/officeart/2005/8/layout/process5"/>
    <dgm:cxn modelId="{6501A8D7-0F99-4C9A-89D6-33558AB15848}" type="presParOf" srcId="{AF7D610F-2D0B-466F-A254-22E5F45EF3EC}" destId="{07DC1AB8-B42C-4E32-8481-401108EA69FD}" srcOrd="16"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667"/>
        <a:chOff x="0" y="0"/>
        <a:chExt cx="8128000" cy="5418667"/>
      </a:xfrm>
    </dsp:grpSpPr>
    <dsp:sp modelId="{18A14BEE-35C8-4EE8-AD27-30B5F43264FE}">
      <dsp:nvSpPr>
        <dsp:cNvPr id="3" name="Rounded Rectangle 2"/>
        <dsp:cNvSpPr/>
      </dsp:nvSpPr>
      <dsp:spPr bwMode="white">
        <a:xfrm>
          <a:off x="105172" y="-727"/>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GUI</a:t>
          </a:r>
          <a:r>
            <a:rPr lang="en-IN" b="0" dirty="0" smtClean="0">
              <a:latin typeface="Times New Roman" panose="02020603050405020304" pitchFamily="18" charset="0"/>
              <a:cs typeface="Times New Roman" panose="02020603050405020304" pitchFamily="18" charset="0"/>
            </a:rPr>
            <a:t>(</a:t>
          </a:r>
          <a:r>
            <a:rPr lang="en-IN" b="0" dirty="0" err="1" smtClean="0">
              <a:latin typeface="Times New Roman" panose="02020603050405020304" pitchFamily="18" charset="0"/>
              <a:cs typeface="Times New Roman" panose="02020603050405020304" pitchFamily="18" charset="0"/>
            </a:rPr>
            <a:t>Tkinter</a:t>
          </a:r>
          <a:r>
            <a:rPr lang="en-IN" b="0" dirty="0" smtClean="0">
              <a:latin typeface="Times New Roman" panose="02020603050405020304" pitchFamily="18" charset="0"/>
              <a:cs typeface="Times New Roman" panose="02020603050405020304" pitchFamily="18" charset="0"/>
            </a:rPr>
            <a:t>)</a:t>
          </a:r>
          <a:endParaRPr lang="en-IN" b="0" dirty="0">
            <a:latin typeface="Times New Roman" panose="02020603050405020304" pitchFamily="18" charset="0"/>
            <a:cs typeface="Times New Roman" panose="02020603050405020304" pitchFamily="18" charset="0"/>
          </a:endParaRPr>
        </a:p>
      </dsp:txBody>
      <dsp:txXfrm>
        <a:off x="105172" y="-727"/>
        <a:ext cx="2085578" cy="1251347"/>
      </dsp:txXfrm>
    </dsp:sp>
    <dsp:sp modelId="{7F5F8955-A62A-4991-90AB-965436F820AE}">
      <dsp:nvSpPr>
        <dsp:cNvPr id="4" name="Right Arrow 3"/>
        <dsp:cNvSpPr/>
      </dsp:nvSpPr>
      <dsp:spPr bwMode="white">
        <a:xfrm>
          <a:off x="2386794" y="366334"/>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a:off x="2386794" y="366334"/>
        <a:ext cx="442143" cy="517223"/>
      </dsp:txXfrm>
    </dsp:sp>
    <dsp:sp modelId="{4ABF4646-F25B-4B4C-8EA0-CE44B0D88CCA}">
      <dsp:nvSpPr>
        <dsp:cNvPr id="5" name="Rounded Rectangle 4"/>
        <dsp:cNvSpPr/>
      </dsp:nvSpPr>
      <dsp:spPr bwMode="white">
        <a:xfrm>
          <a:off x="3024981" y="-727"/>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1" dirty="0" smtClean="0">
              <a:latin typeface="Times New Roman" panose="02020603050405020304" pitchFamily="18" charset="0"/>
              <a:cs typeface="Times New Roman" panose="02020603050405020304" pitchFamily="18" charset="0"/>
            </a:rPr>
            <a:t>Interview Controller</a:t>
          </a:r>
          <a:endParaRPr lang="en-US" dirty="0">
            <a:latin typeface="Times New Roman" panose="02020603050405020304" pitchFamily="18" charset="0"/>
            <a:cs typeface="Times New Roman" panose="02020603050405020304" pitchFamily="18" charset="0"/>
          </a:endParaRPr>
        </a:p>
      </dsp:txBody>
      <dsp:txXfrm>
        <a:off x="3024981" y="-727"/>
        <a:ext cx="2085578" cy="1251347"/>
      </dsp:txXfrm>
    </dsp:sp>
    <dsp:sp modelId="{00AB78C5-54F0-4F33-8A4E-1B9ADD05B2A6}">
      <dsp:nvSpPr>
        <dsp:cNvPr id="6" name="Right Arrow 5"/>
        <dsp:cNvSpPr/>
      </dsp:nvSpPr>
      <dsp:spPr bwMode="white">
        <a:xfrm>
          <a:off x="5306604" y="366334"/>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a:off x="5306604" y="366334"/>
        <a:ext cx="442143" cy="517223"/>
      </dsp:txXfrm>
    </dsp:sp>
    <dsp:sp modelId="{EB3BEAAC-C40D-44FE-A3BD-422524513B49}">
      <dsp:nvSpPr>
        <dsp:cNvPr id="7" name="Rounded Rectangle 6"/>
        <dsp:cNvSpPr/>
      </dsp:nvSpPr>
      <dsp:spPr bwMode="white">
        <a:xfrm>
          <a:off x="5944791" y="-727"/>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Voice Input</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sounddevice</a:t>
          </a:r>
          <a:r>
            <a:rPr lang="en-IN"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Text Input</a:t>
          </a:r>
          <a:endParaRPr lang="en-US" b="1" dirty="0">
            <a:latin typeface="Times New Roman" panose="02020603050405020304" pitchFamily="18" charset="0"/>
            <a:cs typeface="Times New Roman" panose="02020603050405020304" pitchFamily="18" charset="0"/>
          </a:endParaRPr>
        </a:p>
      </dsp:txBody>
      <dsp:txXfrm>
        <a:off x="5944791" y="-727"/>
        <a:ext cx="2085578" cy="1251347"/>
      </dsp:txXfrm>
    </dsp:sp>
    <dsp:sp modelId="{459BB3BB-6F37-404E-91E1-A0FAF7C35AB5}">
      <dsp:nvSpPr>
        <dsp:cNvPr id="8" name="Right Arrow 7"/>
        <dsp:cNvSpPr/>
      </dsp:nvSpPr>
      <dsp:spPr bwMode="white">
        <a:xfrm rot="5412436">
          <a:off x="6763052" y="1408528"/>
          <a:ext cx="441514"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rot="5412436">
        <a:off x="6763052" y="1408528"/>
        <a:ext cx="441514" cy="517223"/>
      </dsp:txXfrm>
    </dsp:sp>
    <dsp:sp modelId="{C8797E37-8B11-4484-9CC2-AE81B3D82FE0}">
      <dsp:nvSpPr>
        <dsp:cNvPr id="9" name="Rounded Rectangle 8"/>
        <dsp:cNvSpPr/>
      </dsp:nvSpPr>
      <dsp:spPr bwMode="white">
        <a:xfrm>
          <a:off x="5937250" y="2083660"/>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Speech-to-Text</a:t>
          </a:r>
          <a:r>
            <a:rPr lang="en-IN" b="0" dirty="0" smtClean="0">
              <a:latin typeface="Times New Roman" panose="02020603050405020304" pitchFamily="18" charset="0"/>
              <a:cs typeface="Times New Roman" panose="02020603050405020304" pitchFamily="18" charset="0"/>
            </a:rPr>
            <a:t>(</a:t>
          </a:r>
          <a:r>
            <a:rPr lang="en-IN" b="0" dirty="0" err="1" smtClean="0">
              <a:latin typeface="Times New Roman" panose="02020603050405020304" pitchFamily="18" charset="0"/>
              <a:cs typeface="Times New Roman" panose="02020603050405020304" pitchFamily="18" charset="0"/>
            </a:rPr>
            <a:t>Vosk</a:t>
          </a:r>
          <a:r>
            <a:rPr lang="en-IN" b="0" dirty="0" smtClean="0">
              <a:latin typeface="Times New Roman" panose="02020603050405020304" pitchFamily="18" charset="0"/>
              <a:cs typeface="Times New Roman" panose="02020603050405020304" pitchFamily="18" charset="0"/>
            </a:rPr>
            <a:t>)</a:t>
          </a:r>
          <a:endParaRPr lang="en-IN" b="0" dirty="0">
            <a:latin typeface="Times New Roman" panose="02020603050405020304" pitchFamily="18" charset="0"/>
            <a:cs typeface="Times New Roman" panose="02020603050405020304" pitchFamily="18" charset="0"/>
          </a:endParaRPr>
        </a:p>
      </dsp:txBody>
      <dsp:txXfrm>
        <a:off x="5937250" y="2083660"/>
        <a:ext cx="2085578" cy="1251347"/>
      </dsp:txXfrm>
    </dsp:sp>
    <dsp:sp modelId="{5880C016-F11C-4545-89A2-6C586EFAF422}">
      <dsp:nvSpPr>
        <dsp:cNvPr id="10" name="Right Arrow 9"/>
        <dsp:cNvSpPr/>
      </dsp:nvSpPr>
      <dsp:spPr bwMode="white">
        <a:xfrm rot="10800000">
          <a:off x="5299063" y="2450722"/>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rot="10800000">
        <a:off x="5299063" y="2450722"/>
        <a:ext cx="442143" cy="517223"/>
      </dsp:txXfrm>
    </dsp:sp>
    <dsp:sp modelId="{32218297-3277-4F73-B017-86923B0233F5}">
      <dsp:nvSpPr>
        <dsp:cNvPr id="11" name="Rounded Rectangle 10"/>
        <dsp:cNvSpPr/>
      </dsp:nvSpPr>
      <dsp:spPr bwMode="white">
        <a:xfrm>
          <a:off x="3017441" y="2083660"/>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1" dirty="0" smtClean="0">
              <a:latin typeface="Times New Roman" panose="02020603050405020304" pitchFamily="18" charset="0"/>
              <a:cs typeface="Times New Roman" panose="02020603050405020304" pitchFamily="18" charset="0"/>
            </a:rPr>
            <a:t>Collected Answer</a:t>
          </a:r>
          <a:endParaRPr lang="en-IN" dirty="0">
            <a:latin typeface="Times New Roman" panose="02020603050405020304" pitchFamily="18" charset="0"/>
            <a:cs typeface="Times New Roman" panose="02020603050405020304" pitchFamily="18" charset="0"/>
          </a:endParaRPr>
        </a:p>
      </dsp:txBody>
      <dsp:txXfrm>
        <a:off x="3017441" y="2083660"/>
        <a:ext cx="2085578" cy="1251347"/>
      </dsp:txXfrm>
    </dsp:sp>
    <dsp:sp modelId="{709A9276-67E3-445C-8386-1C06C9A32994}">
      <dsp:nvSpPr>
        <dsp:cNvPr id="12" name="Right Arrow 11"/>
        <dsp:cNvSpPr/>
      </dsp:nvSpPr>
      <dsp:spPr bwMode="white">
        <a:xfrm rot="10800000">
          <a:off x="2379254" y="2450722"/>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rot="10800000">
        <a:off x="2379254" y="2450722"/>
        <a:ext cx="442143" cy="517223"/>
      </dsp:txXfrm>
    </dsp:sp>
    <dsp:sp modelId="{F3DAFA71-C69C-410B-8C77-95036B6D680C}">
      <dsp:nvSpPr>
        <dsp:cNvPr id="13" name="Rounded Rectangle 12"/>
        <dsp:cNvSpPr/>
      </dsp:nvSpPr>
      <dsp:spPr bwMode="white">
        <a:xfrm>
          <a:off x="97631" y="2083660"/>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LLM Response Generation</a:t>
          </a:r>
          <a:r>
            <a:rPr lang="en-IN" b="0" dirty="0" smtClean="0">
              <a:latin typeface="Times New Roman" panose="02020603050405020304" pitchFamily="18" charset="0"/>
              <a:cs typeface="Times New Roman" panose="02020603050405020304" pitchFamily="18" charset="0"/>
            </a:rPr>
            <a:t>(GPT4All - Mistral)</a:t>
          </a:r>
          <a:endParaRPr lang="en-IN" b="0" dirty="0">
            <a:latin typeface="Times New Roman" panose="02020603050405020304" pitchFamily="18" charset="0"/>
            <a:cs typeface="Times New Roman" panose="02020603050405020304" pitchFamily="18" charset="0"/>
          </a:endParaRPr>
        </a:p>
      </dsp:txBody>
      <dsp:txXfrm>
        <a:off x="97631" y="2083660"/>
        <a:ext cx="2085578" cy="1251347"/>
      </dsp:txXfrm>
    </dsp:sp>
    <dsp:sp modelId="{76625050-3192-47E4-9675-C2903294048F}">
      <dsp:nvSpPr>
        <dsp:cNvPr id="14" name="Right Arrow 13"/>
        <dsp:cNvSpPr/>
      </dsp:nvSpPr>
      <dsp:spPr bwMode="white">
        <a:xfrm rot="5387563">
          <a:off x="923433" y="3492916"/>
          <a:ext cx="441514"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5400000"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rot="5387563">
        <a:off x="923433" y="3492916"/>
        <a:ext cx="441514" cy="517223"/>
      </dsp:txXfrm>
    </dsp:sp>
    <dsp:sp modelId="{E645D7EC-C6B0-4D62-AF24-7F8BB7B29583}">
      <dsp:nvSpPr>
        <dsp:cNvPr id="15" name="Rounded Rectangle 14"/>
        <dsp:cNvSpPr/>
      </dsp:nvSpPr>
      <dsp:spPr bwMode="white">
        <a:xfrm>
          <a:off x="105172" y="4168048"/>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IN" b="1" dirty="0" smtClean="0">
              <a:latin typeface="Times New Roman" panose="02020603050405020304" pitchFamily="18" charset="0"/>
              <a:cs typeface="Times New Roman" panose="02020603050405020304" pitchFamily="18" charset="0"/>
            </a:rPr>
            <a:t>Text-to-Speech</a:t>
          </a:r>
          <a:r>
            <a:rPr lang="en-IN" b="0" dirty="0" smtClean="0">
              <a:latin typeface="Times New Roman" panose="02020603050405020304" pitchFamily="18" charset="0"/>
              <a:cs typeface="Times New Roman" panose="02020603050405020304" pitchFamily="18" charset="0"/>
            </a:rPr>
            <a:t>(pyttsx3 TTS engine)</a:t>
          </a:r>
          <a:endParaRPr lang="en-IN" b="0" dirty="0">
            <a:latin typeface="Times New Roman" panose="02020603050405020304" pitchFamily="18" charset="0"/>
            <a:cs typeface="Times New Roman" panose="02020603050405020304" pitchFamily="18" charset="0"/>
          </a:endParaRPr>
        </a:p>
      </dsp:txBody>
      <dsp:txXfrm>
        <a:off x="105172" y="4168048"/>
        <a:ext cx="2085578" cy="1251347"/>
      </dsp:txXfrm>
    </dsp:sp>
    <dsp:sp modelId="{EDD84B22-E2D9-451D-B9EB-96A2106D975F}">
      <dsp:nvSpPr>
        <dsp:cNvPr id="16" name="Right Arrow 15"/>
        <dsp:cNvSpPr/>
      </dsp:nvSpPr>
      <dsp:spPr bwMode="white">
        <a:xfrm>
          <a:off x="2386794" y="4535109"/>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a:off x="2386794" y="4535109"/>
        <a:ext cx="442143" cy="517223"/>
      </dsp:txXfrm>
    </dsp:sp>
    <dsp:sp modelId="{02B5F0DD-ADC0-4D9E-BECD-A1FD932CC0E0}">
      <dsp:nvSpPr>
        <dsp:cNvPr id="17" name="Rounded Rectangle 16"/>
        <dsp:cNvSpPr/>
      </dsp:nvSpPr>
      <dsp:spPr bwMode="white">
        <a:xfrm>
          <a:off x="3024981" y="4168048"/>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1" dirty="0" smtClean="0">
              <a:latin typeface="Times New Roman" panose="02020603050405020304" pitchFamily="18" charset="0"/>
              <a:cs typeface="Times New Roman" panose="02020603050405020304" pitchFamily="18" charset="0"/>
            </a:rPr>
            <a:t>Display Response in Chat Interface</a:t>
          </a:r>
          <a:endParaRPr lang="en-US" dirty="0">
            <a:latin typeface="Times New Roman" panose="02020603050405020304" pitchFamily="18" charset="0"/>
            <a:cs typeface="Times New Roman" panose="02020603050405020304" pitchFamily="18" charset="0"/>
          </a:endParaRPr>
        </a:p>
      </dsp:txBody>
      <dsp:txXfrm>
        <a:off x="3024981" y="4168048"/>
        <a:ext cx="2085578" cy="1251347"/>
      </dsp:txXfrm>
    </dsp:sp>
    <dsp:sp modelId="{8E798202-FC5C-4AB2-B766-E89D7152207B}">
      <dsp:nvSpPr>
        <dsp:cNvPr id="18" name="Right Arrow 17"/>
        <dsp:cNvSpPr/>
      </dsp:nvSpPr>
      <dsp:spPr bwMode="white">
        <a:xfrm>
          <a:off x="5306604" y="4535109"/>
          <a:ext cx="442143" cy="51722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IN">
            <a:latin typeface="Times New Roman" panose="02020603050405020304" pitchFamily="18" charset="0"/>
            <a:cs typeface="Times New Roman" panose="02020603050405020304" pitchFamily="18" charset="0"/>
          </a:endParaRPr>
        </a:p>
      </dsp:txBody>
      <dsp:txXfrm>
        <a:off x="5306604" y="4535109"/>
        <a:ext cx="442143" cy="517223"/>
      </dsp:txXfrm>
    </dsp:sp>
    <dsp:sp modelId="{07DC1AB8-B42C-4E32-8481-401108EA69FD}">
      <dsp:nvSpPr>
        <dsp:cNvPr id="19" name="Rounded Rectangle 18"/>
        <dsp:cNvSpPr/>
      </dsp:nvSpPr>
      <dsp:spPr bwMode="white">
        <a:xfrm>
          <a:off x="5944791" y="4168048"/>
          <a:ext cx="2085578" cy="125134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b="1" dirty="0" smtClean="0">
              <a:latin typeface="Times New Roman" panose="02020603050405020304" pitchFamily="18" charset="0"/>
              <a:cs typeface="Times New Roman" panose="02020603050405020304" pitchFamily="18" charset="0"/>
            </a:rPr>
            <a:t>Evaluation Module</a:t>
          </a:r>
          <a:r>
            <a:rPr lang="en-US" b="0" dirty="0" smtClean="0">
              <a:latin typeface="Times New Roman" panose="02020603050405020304" pitchFamily="18" charset="0"/>
              <a:cs typeface="Times New Roman" panose="02020603050405020304" pitchFamily="18" charset="0"/>
            </a:rPr>
            <a:t>(GPT4All)</a:t>
          </a:r>
          <a:endParaRPr lang="en-US" b="0" dirty="0">
            <a:latin typeface="Times New Roman" panose="02020603050405020304" pitchFamily="18" charset="0"/>
            <a:cs typeface="Times New Roman" panose="02020603050405020304" pitchFamily="18" charset="0"/>
          </a:endParaRPr>
        </a:p>
      </dsp:txBody>
      <dsp:txXfrm>
        <a:off x="5944791" y="4168048"/>
        <a:ext cx="2085578" cy="12513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1" name=""/>
        <p:cNvGrpSpPr/>
        <p:nvPr/>
      </p:nvGrpSpPr>
      <p:grpSpPr>
        <a:xfrm>
          <a:off x="0" y="0"/>
          <a:ext cx="0" cy="0"/>
          <a:chOff x="0" y="0"/>
          <a:chExt cx="0" cy="0"/>
        </a:xfrm>
      </p:grpSpPr>
      <p:sp>
        <p:nvSpPr>
          <p:cNvPr id="104870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70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FAB9F-23C0-49E3-BEC2-983018683D1A}" type="datetimeFigureOut">
              <a:rPr lang="en-IN" smtClean="0"/>
            </a:fld>
            <a:endParaRPr lang="en-IN" dirty="0"/>
          </a:p>
        </p:txBody>
      </p:sp>
      <p:sp>
        <p:nvSpPr>
          <p:cNvPr id="104870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dirty="0"/>
          </a:p>
        </p:txBody>
      </p:sp>
      <p:sp>
        <p:nvSpPr>
          <p:cNvPr id="104870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70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BC1F-AEBD-4C35-B4A5-CFC66EE0A23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p>
            <a:endParaRPr lang="en-IN" dirty="0"/>
          </a:p>
        </p:txBody>
      </p:sp>
      <p:sp>
        <p:nvSpPr>
          <p:cNvPr id="1048591" name="Slide Number Placeholder 3"/>
          <p:cNvSpPr>
            <a:spLocks noGrp="1"/>
          </p:cNvSpPr>
          <p:nvPr>
            <p:ph type="sldNum" sz="quarter" idx="10"/>
          </p:nvPr>
        </p:nvSpPr>
        <p:spPr/>
        <p:txBody>
          <a:bodyPr/>
          <a:p>
            <a:fld id="{EEF2BC1F-AEBD-4C35-B4A5-CFC66EE0A234}"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6A068C07-E0A1-4C44-8E8C-E9E3E733DA52}" type="datetimeFigureOut">
              <a:rPr lang="en-IN" smtClean="0"/>
            </a:fld>
            <a:endParaRPr lang="en-IN" dirty="0"/>
          </a:p>
        </p:txBody>
      </p:sp>
      <p:sp>
        <p:nvSpPr>
          <p:cNvPr id="1048584" name="Footer Placeholder 4"/>
          <p:cNvSpPr>
            <a:spLocks noGrp="1"/>
          </p:cNvSpPr>
          <p:nvPr>
            <p:ph type="ftr" sz="quarter" idx="11"/>
          </p:nvPr>
        </p:nvSpPr>
        <p:spPr/>
        <p:txBody>
          <a:bodyPr/>
          <a:p>
            <a:endParaRPr lang="en-IN" dirty="0"/>
          </a:p>
        </p:txBody>
      </p:sp>
      <p:sp>
        <p:nvSpPr>
          <p:cNvPr id="1048585" name="Slide Number Placeholder 5"/>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86"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lang="en-IN"/>
          </a:p>
        </p:txBody>
      </p:sp>
      <p:sp>
        <p:nvSpPr>
          <p:cNvPr id="1048672"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3" name="Date Placeholder 3"/>
          <p:cNvSpPr>
            <a:spLocks noGrp="1"/>
          </p:cNvSpPr>
          <p:nvPr>
            <p:ph type="dt" sz="half" idx="10"/>
          </p:nvPr>
        </p:nvSpPr>
        <p:spPr/>
        <p:txBody>
          <a:bodyPr/>
          <a:p>
            <a:fld id="{6A068C07-E0A1-4C44-8E8C-E9E3E733DA52}" type="datetimeFigureOut">
              <a:rPr lang="en-IN" smtClean="0"/>
            </a:fld>
            <a:endParaRPr lang="en-IN" dirty="0"/>
          </a:p>
        </p:txBody>
      </p:sp>
      <p:sp>
        <p:nvSpPr>
          <p:cNvPr id="1048674" name="Footer Placeholder 4"/>
          <p:cNvSpPr>
            <a:spLocks noGrp="1"/>
          </p:cNvSpPr>
          <p:nvPr>
            <p:ph type="ftr" sz="quarter" idx="11"/>
          </p:nvPr>
        </p:nvSpPr>
        <p:spPr/>
        <p:txBody>
          <a:bodyPr/>
          <a:p>
            <a:endParaRPr lang="en-IN" dirty="0"/>
          </a:p>
        </p:txBody>
      </p:sp>
      <p:sp>
        <p:nvSpPr>
          <p:cNvPr id="1048675" name="Slide Number Placeholder 5"/>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84" name=""/>
        <p:cNvGrpSpPr/>
        <p:nvPr/>
      </p:nvGrpSpPr>
      <p:grpSpPr>
        <a:xfrm>
          <a:off x="0" y="0"/>
          <a:ext cx="0" cy="0"/>
          <a:chOff x="0" y="0"/>
          <a:chExt cx="0" cy="0"/>
        </a:xfrm>
      </p:grpSpPr>
      <p:sp>
        <p:nvSpPr>
          <p:cNvPr id="1048660"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6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62" name="Date Placeholder 3"/>
          <p:cNvSpPr>
            <a:spLocks noGrp="1"/>
          </p:cNvSpPr>
          <p:nvPr>
            <p:ph type="dt" sz="half" idx="10"/>
          </p:nvPr>
        </p:nvSpPr>
        <p:spPr/>
        <p:txBody>
          <a:bodyPr/>
          <a:p>
            <a:fld id="{6A068C07-E0A1-4C44-8E8C-E9E3E733DA52}" type="datetimeFigureOut">
              <a:rPr lang="en-IN" smtClean="0"/>
            </a:fld>
            <a:endParaRPr lang="en-IN" dirty="0"/>
          </a:p>
        </p:txBody>
      </p:sp>
      <p:sp>
        <p:nvSpPr>
          <p:cNvPr id="1048663" name="Footer Placeholder 4"/>
          <p:cNvSpPr>
            <a:spLocks noGrp="1"/>
          </p:cNvSpPr>
          <p:nvPr>
            <p:ph type="ftr" sz="quarter" idx="11"/>
          </p:nvPr>
        </p:nvSpPr>
        <p:spPr/>
        <p:txBody>
          <a:bodyPr/>
          <a:p>
            <a:endParaRPr lang="en-IN" dirty="0"/>
          </a:p>
        </p:txBody>
      </p:sp>
      <p:sp>
        <p:nvSpPr>
          <p:cNvPr id="1048664" name="Slide Number Placeholder 5"/>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0"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lang="en-IN"/>
          </a:p>
        </p:txBody>
      </p:sp>
      <p:sp>
        <p:nvSpPr>
          <p:cNvPr id="104859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94" name="Date Placeholder 3"/>
          <p:cNvSpPr>
            <a:spLocks noGrp="1"/>
          </p:cNvSpPr>
          <p:nvPr>
            <p:ph type="dt" sz="half" idx="10"/>
          </p:nvPr>
        </p:nvSpPr>
        <p:spPr/>
        <p:txBody>
          <a:bodyPr/>
          <a:p>
            <a:fld id="{6A068C07-E0A1-4C44-8E8C-E9E3E733DA52}" type="datetimeFigureOut">
              <a:rPr lang="en-IN" smtClean="0"/>
            </a:fld>
            <a:endParaRPr lang="en-IN" dirty="0"/>
          </a:p>
        </p:txBody>
      </p:sp>
      <p:sp>
        <p:nvSpPr>
          <p:cNvPr id="1048595" name="Footer Placeholder 4"/>
          <p:cNvSpPr>
            <a:spLocks noGrp="1"/>
          </p:cNvSpPr>
          <p:nvPr>
            <p:ph type="ftr" sz="quarter" idx="11"/>
          </p:nvPr>
        </p:nvSpPr>
        <p:spPr/>
        <p:txBody>
          <a:bodyPr/>
          <a:p>
            <a:endParaRPr lang="en-IN" dirty="0"/>
          </a:p>
        </p:txBody>
      </p:sp>
      <p:sp>
        <p:nvSpPr>
          <p:cNvPr id="1048596" name="Slide Number Placeholder 5"/>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87" name=""/>
        <p:cNvGrpSpPr/>
        <p:nvPr/>
      </p:nvGrpSpPr>
      <p:grpSpPr>
        <a:xfrm>
          <a:off x="0" y="0"/>
          <a:ext cx="0" cy="0"/>
          <a:chOff x="0" y="0"/>
          <a:chExt cx="0" cy="0"/>
        </a:xfrm>
      </p:grpSpPr>
      <p:sp>
        <p:nvSpPr>
          <p:cNvPr id="104867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7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p:txBody>
          <a:bodyPr/>
          <a:p>
            <a:fld id="{6A068C07-E0A1-4C44-8E8C-E9E3E733DA52}" type="datetimeFigureOut">
              <a:rPr lang="en-IN" smtClean="0"/>
            </a:fld>
            <a:endParaRPr lang="en-IN" dirty="0"/>
          </a:p>
        </p:txBody>
      </p:sp>
      <p:sp>
        <p:nvSpPr>
          <p:cNvPr id="1048679" name="Footer Placeholder 4"/>
          <p:cNvSpPr>
            <a:spLocks noGrp="1"/>
          </p:cNvSpPr>
          <p:nvPr>
            <p:ph type="ftr" sz="quarter" idx="11"/>
          </p:nvPr>
        </p:nvSpPr>
        <p:spPr/>
        <p:txBody>
          <a:bodyPr/>
          <a:p>
            <a:endParaRPr lang="en-IN" dirty="0"/>
          </a:p>
        </p:txBody>
      </p:sp>
      <p:sp>
        <p:nvSpPr>
          <p:cNvPr id="1048680" name="Slide Number Placeholder 5"/>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88"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lang="en-IN"/>
          </a:p>
        </p:txBody>
      </p:sp>
      <p:sp>
        <p:nvSpPr>
          <p:cNvPr id="1048682" name="Content Placeholder 2"/>
          <p:cNvSpPr>
            <a:spLocks noGrp="1"/>
          </p:cNvSpPr>
          <p:nvPr>
            <p:ph sz="half" idx="1"/>
          </p:nvPr>
        </p:nvSpPr>
        <p:spPr>
          <a:xfrm>
            <a:off x="838200" y="1825625"/>
            <a:ext cx="5181600" cy="435133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3" name="Content Placeholder 3"/>
          <p:cNvSpPr>
            <a:spLocks noGrp="1"/>
          </p:cNvSpPr>
          <p:nvPr>
            <p:ph sz="half" idx="2"/>
          </p:nvPr>
        </p:nvSpPr>
        <p:spPr>
          <a:xfrm>
            <a:off x="6172200" y="1825625"/>
            <a:ext cx="5181600" cy="435133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4" name="Date Placeholder 4"/>
          <p:cNvSpPr>
            <a:spLocks noGrp="1"/>
          </p:cNvSpPr>
          <p:nvPr>
            <p:ph type="dt" sz="half" idx="10"/>
          </p:nvPr>
        </p:nvSpPr>
        <p:spPr/>
        <p:txBody>
          <a:bodyPr/>
          <a:p>
            <a:fld id="{6A068C07-E0A1-4C44-8E8C-E9E3E733DA52}" type="datetimeFigureOut">
              <a:rPr lang="en-IN" smtClean="0"/>
            </a:fld>
            <a:endParaRPr lang="en-IN" dirty="0"/>
          </a:p>
        </p:txBody>
      </p:sp>
      <p:sp>
        <p:nvSpPr>
          <p:cNvPr id="1048685" name="Footer Placeholder 5"/>
          <p:cNvSpPr>
            <a:spLocks noGrp="1"/>
          </p:cNvSpPr>
          <p:nvPr>
            <p:ph type="ftr" sz="quarter" idx="11"/>
          </p:nvPr>
        </p:nvSpPr>
        <p:spPr/>
        <p:txBody>
          <a:bodyPr/>
          <a:p>
            <a:endParaRPr lang="en-IN" dirty="0"/>
          </a:p>
        </p:txBody>
      </p:sp>
      <p:sp>
        <p:nvSpPr>
          <p:cNvPr id="1048686" name="Slide Number Placeholder 6"/>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89" name=""/>
        <p:cNvGrpSpPr/>
        <p:nvPr/>
      </p:nvGrpSpPr>
      <p:grpSpPr>
        <a:xfrm>
          <a:off x="0" y="0"/>
          <a:ext cx="0" cy="0"/>
          <a:chOff x="0" y="0"/>
          <a:chExt cx="0" cy="0"/>
        </a:xfrm>
      </p:grpSpPr>
      <p:sp>
        <p:nvSpPr>
          <p:cNvPr id="1048687"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8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9" name="Content Placeholder 3"/>
          <p:cNvSpPr>
            <a:spLocks noGrp="1"/>
          </p:cNvSpPr>
          <p:nvPr>
            <p:ph sz="half" idx="2"/>
          </p:nvPr>
        </p:nvSpPr>
        <p:spPr>
          <a:xfrm>
            <a:off x="839788" y="2505075"/>
            <a:ext cx="5157787"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1" name="Content Placeholder 5"/>
          <p:cNvSpPr>
            <a:spLocks noGrp="1"/>
          </p:cNvSpPr>
          <p:nvPr>
            <p:ph sz="quarter" idx="4"/>
          </p:nvPr>
        </p:nvSpPr>
        <p:spPr>
          <a:xfrm>
            <a:off x="6172200" y="2505075"/>
            <a:ext cx="5183188" cy="3684588"/>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2" name="Date Placeholder 6"/>
          <p:cNvSpPr>
            <a:spLocks noGrp="1"/>
          </p:cNvSpPr>
          <p:nvPr>
            <p:ph type="dt" sz="half" idx="10"/>
          </p:nvPr>
        </p:nvSpPr>
        <p:spPr/>
        <p:txBody>
          <a:bodyPr/>
          <a:p>
            <a:fld id="{6A068C07-E0A1-4C44-8E8C-E9E3E733DA52}" type="datetimeFigureOut">
              <a:rPr lang="en-IN" smtClean="0"/>
            </a:fld>
            <a:endParaRPr lang="en-IN" dirty="0"/>
          </a:p>
        </p:txBody>
      </p:sp>
      <p:sp>
        <p:nvSpPr>
          <p:cNvPr id="1048693" name="Footer Placeholder 7"/>
          <p:cNvSpPr>
            <a:spLocks noGrp="1"/>
          </p:cNvSpPr>
          <p:nvPr>
            <p:ph type="ftr" sz="quarter" idx="11"/>
          </p:nvPr>
        </p:nvSpPr>
        <p:spPr/>
        <p:txBody>
          <a:bodyPr/>
          <a:p>
            <a:endParaRPr lang="en-IN" dirty="0"/>
          </a:p>
        </p:txBody>
      </p:sp>
      <p:sp>
        <p:nvSpPr>
          <p:cNvPr id="1048694" name="Slide Number Placeholder 8"/>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7"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lang="en-IN"/>
          </a:p>
        </p:txBody>
      </p:sp>
      <p:sp>
        <p:nvSpPr>
          <p:cNvPr id="1048608" name="Date Placeholder 2"/>
          <p:cNvSpPr>
            <a:spLocks noGrp="1"/>
          </p:cNvSpPr>
          <p:nvPr>
            <p:ph type="dt" sz="half" idx="10"/>
          </p:nvPr>
        </p:nvSpPr>
        <p:spPr/>
        <p:txBody>
          <a:bodyPr/>
          <a:p>
            <a:fld id="{6A068C07-E0A1-4C44-8E8C-E9E3E733DA52}" type="datetimeFigureOut">
              <a:rPr lang="en-IN" smtClean="0"/>
            </a:fld>
            <a:endParaRPr lang="en-IN" dirty="0"/>
          </a:p>
        </p:txBody>
      </p:sp>
      <p:sp>
        <p:nvSpPr>
          <p:cNvPr id="1048609" name="Footer Placeholder 3"/>
          <p:cNvSpPr>
            <a:spLocks noGrp="1"/>
          </p:cNvSpPr>
          <p:nvPr>
            <p:ph type="ftr" sz="quarter" idx="11"/>
          </p:nvPr>
        </p:nvSpPr>
        <p:spPr/>
        <p:txBody>
          <a:bodyPr/>
          <a:p>
            <a:endParaRPr lang="en-IN" dirty="0"/>
          </a:p>
        </p:txBody>
      </p:sp>
      <p:sp>
        <p:nvSpPr>
          <p:cNvPr id="1048610" name="Slide Number Placeholder 4"/>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55" name=""/>
        <p:cNvGrpSpPr/>
        <p:nvPr/>
      </p:nvGrpSpPr>
      <p:grpSpPr>
        <a:xfrm>
          <a:off x="0" y="0"/>
          <a:ext cx="0" cy="0"/>
          <a:chOff x="0" y="0"/>
          <a:chExt cx="0" cy="0"/>
        </a:xfrm>
      </p:grpSpPr>
      <p:sp>
        <p:nvSpPr>
          <p:cNvPr id="1048604" name="Date Placeholder 1"/>
          <p:cNvSpPr>
            <a:spLocks noGrp="1"/>
          </p:cNvSpPr>
          <p:nvPr>
            <p:ph type="dt" sz="half" idx="10"/>
          </p:nvPr>
        </p:nvSpPr>
        <p:spPr/>
        <p:txBody>
          <a:bodyPr/>
          <a:p>
            <a:fld id="{6A068C07-E0A1-4C44-8E8C-E9E3E733DA52}" type="datetimeFigureOut">
              <a:rPr lang="en-IN" smtClean="0"/>
            </a:fld>
            <a:endParaRPr lang="en-IN" dirty="0"/>
          </a:p>
        </p:txBody>
      </p:sp>
      <p:sp>
        <p:nvSpPr>
          <p:cNvPr id="1048605" name="Footer Placeholder 2"/>
          <p:cNvSpPr>
            <a:spLocks noGrp="1"/>
          </p:cNvSpPr>
          <p:nvPr>
            <p:ph type="ftr" sz="quarter" idx="11"/>
          </p:nvPr>
        </p:nvSpPr>
        <p:spPr/>
        <p:txBody>
          <a:bodyPr/>
          <a:p>
            <a:endParaRPr lang="en-IN" dirty="0"/>
          </a:p>
        </p:txBody>
      </p:sp>
      <p:sp>
        <p:nvSpPr>
          <p:cNvPr id="1048606" name="Slide Number Placeholder 3"/>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90" name=""/>
        <p:cNvGrpSpPr/>
        <p:nvPr/>
      </p:nvGrpSpPr>
      <p:grpSpPr>
        <a:xfrm>
          <a:off x="0" y="0"/>
          <a:ext cx="0" cy="0"/>
          <a:chOff x="0" y="0"/>
          <a:chExt cx="0" cy="0"/>
        </a:xfrm>
      </p:grpSpPr>
      <p:sp>
        <p:nvSpPr>
          <p:cNvPr id="104869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9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98" name="Date Placeholder 4"/>
          <p:cNvSpPr>
            <a:spLocks noGrp="1"/>
          </p:cNvSpPr>
          <p:nvPr>
            <p:ph type="dt" sz="half" idx="10"/>
          </p:nvPr>
        </p:nvSpPr>
        <p:spPr/>
        <p:txBody>
          <a:bodyPr/>
          <a:p>
            <a:fld id="{6A068C07-E0A1-4C44-8E8C-E9E3E733DA52}" type="datetimeFigureOut">
              <a:rPr lang="en-IN" smtClean="0"/>
            </a:fld>
            <a:endParaRPr lang="en-IN" dirty="0"/>
          </a:p>
        </p:txBody>
      </p:sp>
      <p:sp>
        <p:nvSpPr>
          <p:cNvPr id="1048699" name="Footer Placeholder 5"/>
          <p:cNvSpPr>
            <a:spLocks noGrp="1"/>
          </p:cNvSpPr>
          <p:nvPr>
            <p:ph type="ftr" sz="quarter" idx="11"/>
          </p:nvPr>
        </p:nvSpPr>
        <p:spPr/>
        <p:txBody>
          <a:bodyPr/>
          <a:p>
            <a:endParaRPr lang="en-IN" dirty="0"/>
          </a:p>
        </p:txBody>
      </p:sp>
      <p:sp>
        <p:nvSpPr>
          <p:cNvPr id="1048700" name="Slide Number Placeholder 6"/>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85" name=""/>
        <p:cNvGrpSpPr/>
        <p:nvPr/>
      </p:nvGrpSpPr>
      <p:grpSpPr>
        <a:xfrm>
          <a:off x="0" y="0"/>
          <a:ext cx="0" cy="0"/>
          <a:chOff x="0" y="0"/>
          <a:chExt cx="0" cy="0"/>
        </a:xfrm>
      </p:grpSpPr>
      <p:sp>
        <p:nvSpPr>
          <p:cNvPr id="104866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66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1048668" name="Date Placeholder 4"/>
          <p:cNvSpPr>
            <a:spLocks noGrp="1"/>
          </p:cNvSpPr>
          <p:nvPr>
            <p:ph type="dt" sz="half" idx="10"/>
          </p:nvPr>
        </p:nvSpPr>
        <p:spPr/>
        <p:txBody>
          <a:bodyPr/>
          <a:p>
            <a:fld id="{6A068C07-E0A1-4C44-8E8C-E9E3E733DA52}" type="datetimeFigureOut">
              <a:rPr lang="en-IN" smtClean="0"/>
            </a:fld>
            <a:endParaRPr lang="en-IN" dirty="0"/>
          </a:p>
        </p:txBody>
      </p:sp>
      <p:sp>
        <p:nvSpPr>
          <p:cNvPr id="1048669" name="Footer Placeholder 5"/>
          <p:cNvSpPr>
            <a:spLocks noGrp="1"/>
          </p:cNvSpPr>
          <p:nvPr>
            <p:ph type="ftr" sz="quarter" idx="11"/>
          </p:nvPr>
        </p:nvSpPr>
        <p:spPr/>
        <p:txBody>
          <a:bodyPr/>
          <a:p>
            <a:endParaRPr lang="en-IN" dirty="0"/>
          </a:p>
        </p:txBody>
      </p:sp>
      <p:sp>
        <p:nvSpPr>
          <p:cNvPr id="1048670" name="Slide Number Placeholder 6"/>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68C07-E0A1-4C44-8E8C-E9E3E733DA52}" type="datetimeFigureOut">
              <a:rPr lang="en-IN" smtClean="0"/>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92419-F54D-4E2D-A4D9-E47DD90E8B68}"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Picture 3"/>
          <p:cNvPicPr>
            <a:picLocks noChangeAspect="1"/>
          </p:cNvPicPr>
          <p:nvPr/>
        </p:nvPicPr>
        <p:blipFill>
          <a:blip r:embed="rId1"/>
          <a:stretch>
            <a:fillRect/>
          </a:stretch>
        </p:blipFill>
        <p:spPr>
          <a:xfrm>
            <a:off x="410478" y="218959"/>
            <a:ext cx="1124170" cy="913734"/>
          </a:xfrm>
          <a:prstGeom prst="rect">
            <a:avLst/>
          </a:prstGeom>
        </p:spPr>
      </p:pic>
      <p:pic>
        <p:nvPicPr>
          <p:cNvPr id="2097153" name="Picture 5"/>
          <p:cNvPicPr>
            <a:picLocks noChangeAspect="1"/>
          </p:cNvPicPr>
          <p:nvPr/>
        </p:nvPicPr>
        <p:blipFill>
          <a:blip r:embed="rId2"/>
          <a:stretch>
            <a:fillRect/>
          </a:stretch>
        </p:blipFill>
        <p:spPr>
          <a:xfrm>
            <a:off x="10435677" y="116026"/>
            <a:ext cx="1001338" cy="1016667"/>
          </a:xfrm>
          <a:prstGeom prst="rect">
            <a:avLst/>
          </a:prstGeom>
        </p:spPr>
      </p:pic>
      <p:sp>
        <p:nvSpPr>
          <p:cNvPr id="1048586" name="Rectangle 6"/>
          <p:cNvSpPr/>
          <p:nvPr/>
        </p:nvSpPr>
        <p:spPr>
          <a:xfrm>
            <a:off x="2006929" y="0"/>
            <a:ext cx="7956467" cy="2174240"/>
          </a:xfrm>
          <a:prstGeom prst="rect">
            <a:avLst/>
          </a:prstGeom>
        </p:spPr>
        <p:txBody>
          <a:bodyPr wrap="square">
            <a:spAutoFit/>
          </a:bodyPr>
          <a:p>
            <a:endParaRPr lang="en-US" sz="2000" b="0" i="0" u="none" strike="noStrike" baseline="0" dirty="0" smtClean="0">
              <a:solidFill>
                <a:srgbClr val="000000"/>
              </a:solidFill>
              <a:latin typeface="Times New Roman" panose="02020603050405020304" pitchFamily="18" charset="0"/>
            </a:endParaRPr>
          </a:p>
          <a:p>
            <a:r>
              <a:rPr lang="en-US" sz="2000" b="0" i="0" u="none" strike="noStrike" baseline="0" dirty="0" smtClean="0">
                <a:solidFill>
                  <a:srgbClr val="000000"/>
                </a:solidFill>
                <a:latin typeface="Times New Roman" panose="02020603050405020304" pitchFamily="18" charset="0"/>
              </a:rPr>
              <a:t> </a:t>
            </a:r>
            <a:r>
              <a:rPr lang="en-US" sz="2400" b="1" i="0" u="none" strike="noStrike" baseline="0" dirty="0" smtClean="0">
                <a:solidFill>
                  <a:srgbClr val="000000"/>
                </a:solidFill>
                <a:latin typeface="Times New Roman" panose="02020603050405020304" pitchFamily="18" charset="0"/>
              </a:rPr>
              <a:t>K.RAMAKRISHNAN COLLEGE OF TECHNOLOGY </a:t>
            </a:r>
            <a:endParaRPr lang="en-US" sz="2400" b="0" i="0" u="none" strike="noStrike" baseline="0" dirty="0" smtClean="0">
              <a:solidFill>
                <a:srgbClr val="000000"/>
              </a:solidFill>
              <a:latin typeface="Times New Roman" panose="02020603050405020304" pitchFamily="18" charset="0"/>
            </a:endParaRPr>
          </a:p>
          <a:p>
            <a:r>
              <a:rPr lang="en-US" b="0" i="0" u="none" strike="noStrike" baseline="0" dirty="0" smtClean="0">
                <a:solidFill>
                  <a:srgbClr val="000000"/>
                </a:solidFill>
                <a:latin typeface="Times New Roman" panose="02020603050405020304" pitchFamily="18" charset="0"/>
              </a:rPr>
              <a:t>(An Autonomous Institution, affiliated to Anna University Chennai and Approved by AICTE, New Delhi)</a:t>
            </a:r>
            <a:endParaRPr lang="en-US" b="0" i="0" u="none" strike="noStrike" baseline="0" dirty="0" smtClean="0">
              <a:solidFill>
                <a:srgbClr val="000000"/>
              </a:solidFill>
              <a:latin typeface="Times New Roman" panose="02020603050405020304" pitchFamily="18" charset="0"/>
            </a:endParaRPr>
          </a:p>
          <a:p>
            <a:r>
              <a:rPr lang="en-US" b="0" i="0" u="none" strike="noStrike" baseline="0" dirty="0" smtClean="0">
                <a:solidFill>
                  <a:srgbClr val="000000"/>
                </a:solidFill>
                <a:latin typeface="Times New Roman" panose="02020603050405020304" pitchFamily="18" charset="0"/>
              </a:rPr>
              <a:t>			SAMAYAPURAM – 621112 </a:t>
            </a:r>
            <a:endParaRPr lang="en-US" b="0" i="0" u="none" strike="noStrike" baseline="0"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pPr algn="ctr"/>
            <a:r>
              <a:rPr lang="en-US" sz="2400" b="1" dirty="0" smtClean="0">
                <a:solidFill>
                  <a:srgbClr val="000000"/>
                </a:solidFill>
                <a:latin typeface="Times New Roman" panose="02020603050405020304" pitchFamily="18" charset="0"/>
              </a:rPr>
              <a:t>DEPARTMENT OF ARTIFICIAL INTELLIGENCE</a:t>
            </a:r>
            <a:endParaRPr lang="en-US" sz="2400" b="1" dirty="0"/>
          </a:p>
        </p:txBody>
      </p:sp>
      <p:sp>
        <p:nvSpPr>
          <p:cNvPr id="1048587" name="Rectangle 7"/>
          <p:cNvSpPr/>
          <p:nvPr/>
        </p:nvSpPr>
        <p:spPr>
          <a:xfrm>
            <a:off x="694705" y="2313668"/>
            <a:ext cx="10580914" cy="4461510"/>
          </a:xfrm>
          <a:prstGeom prst="rect">
            <a:avLst/>
          </a:prstGeom>
        </p:spPr>
        <p:txBody>
          <a:bodyPr wrap="square">
            <a:spAutoFit/>
          </a:bodyPr>
          <a:p>
            <a:pPr algn="ctr"/>
            <a:r>
              <a:rPr lang="en-US" sz="2400" b="1" dirty="0" smtClean="0">
                <a:latin typeface="Times New Roman" panose="02020603050405020304" pitchFamily="18" charset="0"/>
              </a:rPr>
              <a:t>AI MOCK INTERVIEW SIMULATOR</a:t>
            </a:r>
            <a:endParaRPr lang="en-US" sz="1600" b="1" i="0" u="none" strike="noStrike" baseline="0" dirty="0" smtClean="0">
              <a:solidFill>
                <a:srgbClr val="000000"/>
              </a:solidFill>
              <a:latin typeface="Times New Roman" panose="02020603050405020304" pitchFamily="18" charset="0"/>
            </a:endParaRPr>
          </a:p>
          <a:p>
            <a:endParaRPr lang="en-US" sz="1600" b="1" dirty="0" smtClean="0">
              <a:solidFill>
                <a:srgbClr val="000000"/>
              </a:solidFill>
              <a:latin typeface="Times New Roman" panose="02020603050405020304" pitchFamily="18" charset="0"/>
            </a:endParaRPr>
          </a:p>
          <a:p>
            <a:endParaRPr lang="en-US" sz="1600" b="1" i="0" u="none" strike="noStrike" baseline="0" dirty="0" smtClean="0">
              <a:solidFill>
                <a:srgbClr val="000000"/>
              </a:solidFill>
              <a:latin typeface="Times New Roman" panose="02020603050405020304" pitchFamily="18" charset="0"/>
            </a:endParaRPr>
          </a:p>
          <a:p>
            <a:r>
              <a:rPr lang="en-US" sz="1600" b="1" i="0" u="none" strike="noStrike" baseline="0" dirty="0" smtClean="0">
                <a:solidFill>
                  <a:srgbClr val="000000"/>
                </a:solidFill>
                <a:latin typeface="Times New Roman" panose="02020603050405020304" pitchFamily="18" charset="0"/>
              </a:rPr>
              <a:t>PRESENTED BY</a:t>
            </a:r>
            <a:endParaRPr lang="en-US" sz="1600" b="1" i="0" u="none" strike="noStrike" baseline="0" dirty="0" smtClean="0">
              <a:solidFill>
                <a:srgbClr val="000000"/>
              </a:solidFill>
              <a:latin typeface="Times New Roman" panose="02020603050405020304" pitchFamily="18" charset="0"/>
            </a:endParaRPr>
          </a:p>
          <a:p>
            <a:endParaRPr lang="en-US" sz="1600" dirty="0">
              <a:solidFill>
                <a:srgbClr val="000000"/>
              </a:solidFill>
              <a:latin typeface="Times New Roman" panose="02020603050405020304" pitchFamily="18" charset="0"/>
            </a:endParaRPr>
          </a:p>
          <a:p>
            <a:endParaRPr lang="en-US" sz="1600" b="0" i="0" u="none" strike="noStrike" baseline="0" dirty="0" smtClean="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BALAJI S			            	(811722001004) </a:t>
            </a:r>
            <a:endParaRPr lang="en-US" b="1" dirty="0">
              <a:solidFill>
                <a:srgbClr val="000000"/>
              </a:solidFill>
              <a:latin typeface="Times New Roman" panose="02020603050405020304" pitchFamily="18" charset="0"/>
            </a:endParaRPr>
          </a:p>
          <a:p>
            <a:r>
              <a:rPr lang="en-US" b="1" i="0" u="none" strike="noStrike" baseline="0" dirty="0" smtClean="0">
                <a:solidFill>
                  <a:srgbClr val="000000"/>
                </a:solidFill>
                <a:latin typeface="Times New Roman" panose="02020603050405020304" pitchFamily="18" charset="0"/>
              </a:rPr>
              <a:t> </a:t>
            </a:r>
            <a:r>
              <a:rPr lang="en-US" b="0" i="0" u="none" strike="noStrike" baseline="0" dirty="0" smtClean="0">
                <a:solidFill>
                  <a:srgbClr val="000000"/>
                </a:solidFill>
                <a:latin typeface="Times New Roman" panose="02020603050405020304" pitchFamily="18" charset="0"/>
              </a:rPr>
              <a:t>	</a:t>
            </a:r>
            <a:endParaRPr lang="en-US" b="0" i="0" u="none" strike="noStrike" baseline="0" dirty="0" smtClean="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GOKULRAJ A				(811722001010)</a:t>
            </a:r>
            <a:endParaRPr lang="en-US" b="1" dirty="0">
              <a:solidFill>
                <a:srgbClr val="000000"/>
              </a:solidFill>
              <a:latin typeface="Times New Roman" panose="02020603050405020304" pitchFamily="18" charset="0"/>
            </a:endParaRPr>
          </a:p>
          <a:p>
            <a:r>
              <a:rPr lang="en-US" b="0" i="0" u="none" strike="noStrike" baseline="0" dirty="0" smtClean="0">
                <a:solidFill>
                  <a:srgbClr val="000000"/>
                </a:solidFill>
                <a:latin typeface="Times New Roman" panose="02020603050405020304" pitchFamily="18" charset="0"/>
              </a:rPr>
              <a:t>	</a:t>
            </a:r>
            <a:endParaRPr lang="en-US" b="0" i="0" u="none" strike="noStrike" baseline="0" dirty="0" smtClean="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RAGHISH S</a:t>
            </a:r>
            <a:r>
              <a:rPr lang="en-US" b="0" i="0" u="none" strike="noStrike" baseline="0" dirty="0" smtClean="0">
                <a:solidFill>
                  <a:srgbClr val="000000"/>
                </a:solidFill>
                <a:latin typeface="Times New Roman" panose="02020603050405020304" pitchFamily="18" charset="0"/>
              </a:rPr>
              <a:t>		 		</a:t>
            </a:r>
            <a:r>
              <a:rPr lang="en-US" b="1" i="0" u="none" strike="noStrike" baseline="0" dirty="0" smtClean="0">
                <a:solidFill>
                  <a:srgbClr val="000000"/>
                </a:solidFill>
                <a:latin typeface="Times New Roman" panose="02020603050405020304" pitchFamily="18" charset="0"/>
              </a:rPr>
              <a:t>(811722001039)</a:t>
            </a:r>
            <a:endParaRPr lang="en-US" b="0" i="0" u="none" strike="noStrike" baseline="0" dirty="0" smtClean="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1" dirty="0" smtClean="0">
                <a:solidFill>
                  <a:srgbClr val="000000"/>
                </a:solidFill>
                <a:latin typeface="Times New Roman" panose="02020603050405020304" pitchFamily="18" charset="0"/>
              </a:rPr>
              <a:t>ROSHAN ABOORVA RAJ J</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(811722001043)</a:t>
            </a:r>
            <a:endParaRPr lang="en-US" dirty="0" smtClean="0">
              <a:solidFill>
                <a:srgbClr val="000000"/>
              </a:solidFill>
              <a:latin typeface="Times New Roman" panose="02020603050405020304" pitchFamily="18" charset="0"/>
            </a:endParaRPr>
          </a:p>
          <a:p>
            <a:pPr algn="ctr"/>
            <a:r>
              <a:rPr lang="en-US" dirty="0" smtClean="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GUIDED BY</a:t>
            </a:r>
            <a:endParaRPr lang="en-US" b="1" dirty="0" smtClean="0">
              <a:solidFill>
                <a:srgbClr val="000000"/>
              </a:solidFill>
              <a:latin typeface="Times New Roman" panose="02020603050405020304" pitchFamily="18" charset="0"/>
            </a:endParaRPr>
          </a:p>
          <a:p>
            <a:pPr algn="ctr"/>
            <a:r>
              <a:rPr lang="en-US" b="1" i="0" u="none" strike="noStrike" dirty="0">
                <a:solidFill>
                  <a:srgbClr val="000000"/>
                </a:solidFill>
                <a:latin typeface="Times New Roman" panose="02020603050405020304" pitchFamily="18" charset="0"/>
              </a:rPr>
              <a:t> </a:t>
            </a:r>
            <a:r>
              <a:rPr lang="en-US" b="1" i="0" u="none" strike="noStrike" dirty="0" smtClean="0">
                <a:solidFill>
                  <a:srgbClr val="000000"/>
                </a:solidFill>
                <a:latin typeface="Times New Roman" panose="02020603050405020304" pitchFamily="18" charset="0"/>
              </a:rPr>
              <a:t>        							     Mrs. GANGA  NAIDU, M.E .,</a:t>
            </a:r>
            <a:endParaRPr lang="en-US" b="1" dirty="0" smtClean="0">
              <a:solidFill>
                <a:srgbClr val="000000"/>
              </a:solidFill>
              <a:latin typeface="Times New Roman" panose="02020603050405020304" pitchFamily="18" charset="0"/>
            </a:endParaRPr>
          </a:p>
          <a:p>
            <a:pPr algn="ctr"/>
            <a:r>
              <a:rPr lang="en-US" b="1" i="0" u="none" strike="noStrike" dirty="0">
                <a:solidFill>
                  <a:srgbClr val="000000"/>
                </a:solidFill>
                <a:latin typeface="Times New Roman" panose="02020603050405020304" pitchFamily="18" charset="0"/>
              </a:rPr>
              <a:t> </a:t>
            </a:r>
            <a:r>
              <a:rPr lang="en-US" b="1" i="0" u="none" strike="noStrike" dirty="0" smtClean="0">
                <a:solidFill>
                  <a:srgbClr val="000000"/>
                </a:solidFill>
                <a:latin typeface="Times New Roman" panose="02020603050405020304" pitchFamily="18" charset="0"/>
              </a:rPr>
              <a:t>                                                                                                                 AP/AI </a:t>
            </a:r>
            <a:endParaRPr lang="en-US" b="0" i="0" u="none" strike="noStrike" baseline="0" dirty="0" smtClean="0">
              <a:solidFill>
                <a:srgbClr val="000000"/>
              </a:solidFill>
              <a:latin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6"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1048617" name="Content Placeholder 3"/>
          <p:cNvSpPr>
            <a:spLocks noGrp="1"/>
          </p:cNvSpPr>
          <p:nvPr>
            <p:ph idx="1"/>
          </p:nvPr>
        </p:nvSpPr>
        <p:spPr/>
        <p:txBody>
          <a:bodyPr>
            <a:normAutofit/>
          </a:bodyPr>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User Interface </a:t>
            </a:r>
            <a:endParaRPr lang="en-IN"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Speech-to-text(STT) </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Text-to-speech(TTS) </a:t>
            </a:r>
            <a:endParaRPr lang="en-IN"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AI Interview Engine </a:t>
            </a:r>
            <a:endParaRPr lang="en-IN"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Interview Controller </a:t>
            </a:r>
            <a:endParaRPr lang="en-IN"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8" name="Content Placeholder 2"/>
          <p:cNvSpPr>
            <a:spLocks noGrp="1"/>
          </p:cNvSpPr>
          <p:nvPr>
            <p:ph idx="1"/>
          </p:nvPr>
        </p:nvSpPr>
        <p:spPr>
          <a:xfrm>
            <a:off x="838200" y="1690688"/>
            <a:ext cx="10515600" cy="4486274"/>
          </a:xfrm>
        </p:spPr>
        <p:txBody>
          <a:bodyPr>
            <a:normAutofit lnSpcReduction="10000"/>
          </a:bodyPr>
          <a:p>
            <a:pPr marL="0" indent="0">
              <a:buNone/>
            </a:pPr>
            <a:r>
              <a:rPr lang="en-US" b="1" dirty="0" smtClean="0">
                <a:latin typeface="Times New Roman" panose="02020603050405020304" pitchFamily="18" charset="0"/>
                <a:cs typeface="Times New Roman" panose="02020603050405020304" pitchFamily="18" charset="0"/>
              </a:rPr>
              <a:t>1.USER INTERFACE</a:t>
            </a:r>
            <a:endParaRPr lang="en-US"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Role </a:t>
            </a:r>
            <a:r>
              <a:rPr lang="en-US" sz="2400" b="1" dirty="0">
                <a:latin typeface="Times New Roman" panose="02020603050405020304" pitchFamily="18" charset="0"/>
                <a:cs typeface="Times New Roman" panose="02020603050405020304" pitchFamily="18" charset="0"/>
              </a:rPr>
              <a:t>Selector:</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Dropdown menu for users to pick interview roles like Data Analyst, Software Developer, etc.</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Role selection customizes AI interviewer’s questions to fit specific job profiles.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Updates internal state for consistent context throughout the interview.</a:t>
            </a:r>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Chat Display:</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Scrollable text area showing real-time conversation flow between AI and user.</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Differentiates messages by labels and colors to improve readability.</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Automatically scrolls to latest message, preserving context for evaluation and review.</a:t>
            </a:r>
            <a:endParaRPr lang="en-US" dirty="0">
              <a:latin typeface="Times New Roman" panose="02020603050405020304" pitchFamily="18" charset="0"/>
              <a:cs typeface="Times New Roman" panose="02020603050405020304" pitchFamily="18" charset="0"/>
            </a:endParaRPr>
          </a:p>
          <a:p>
            <a:endParaRPr lang="en-IN" dirty="0"/>
          </a:p>
        </p:txBody>
      </p:sp>
      <p:sp>
        <p:nvSpPr>
          <p:cNvPr id="1048619" name="Title 3"/>
          <p:cNvSpPr>
            <a:spLocks noGrp="1"/>
          </p:cNvSpPr>
          <p:nvPr>
            <p:ph type="title"/>
          </p:nvPr>
        </p:nvSpPr>
        <p:spPr/>
        <p:txBody>
          <a:bodyPr/>
          <a:p>
            <a:r>
              <a:rPr lang="en-US" dirty="0" smtClean="0">
                <a:solidFill>
                  <a:schemeClr val="bg1"/>
                </a:solidFill>
              </a:rPr>
              <a:t>.</a:t>
            </a:r>
            <a:endParaRPr lang="en-IN" dirty="0">
              <a:solidFill>
                <a:schemeClr val="bg1"/>
              </a:solidFill>
            </a:endParaRPr>
          </a:p>
        </p:txBody>
      </p:sp>
      <p:sp>
        <p:nvSpPr>
          <p:cNvPr id="1048620" name="Rectangle 4"/>
          <p:cNvSpPr/>
          <p:nvPr/>
        </p:nvSpPr>
        <p:spPr>
          <a:xfrm>
            <a:off x="838200" y="634389"/>
            <a:ext cx="5840506" cy="584775"/>
          </a:xfrm>
          <a:prstGeom prst="rect">
            <a:avLst/>
          </a:prstGeom>
        </p:spPr>
        <p:txBody>
          <a:bodyPr wrap="square">
            <a:spAutoFit/>
          </a:bodyPr>
          <a:p>
            <a:r>
              <a:rPr lang="en-US" sz="3200" b="1" dirty="0" smtClean="0">
                <a:latin typeface="Times New Roman" panose="02020603050405020304" pitchFamily="18" charset="0"/>
                <a:cs typeface="Times New Roman" panose="02020603050405020304" pitchFamily="18" charset="0"/>
              </a:rPr>
              <a:t>MODULE </a:t>
            </a:r>
            <a:r>
              <a:rPr lang="en-US" sz="3200" b="1" dirty="0">
                <a:latin typeface="Times New Roman" panose="02020603050405020304" pitchFamily="18" charset="0"/>
                <a:cs typeface="Times New Roman" panose="02020603050405020304" pitchFamily="18" charset="0"/>
              </a:rPr>
              <a:t>EXPLANATION</a:t>
            </a:r>
            <a:endParaRPr lang="en-IN" sz="3200" dirty="0"/>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1" name="Rectangle 3"/>
          <p:cNvSpPr>
            <a:spLocks noGrp="1" noChangeArrowheads="1"/>
          </p:cNvSpPr>
          <p:nvPr>
            <p:ph idx="1"/>
          </p:nvPr>
        </p:nvSpPr>
        <p:spPr bwMode="auto">
          <a:xfrm>
            <a:off x="1246094" y="1525766"/>
            <a:ext cx="10291482" cy="3355340"/>
          </a:xfrm>
          <a:prstGeom prst="rect">
            <a:avLst/>
          </a:prstGeom>
          <a:noFill/>
          <a:ln>
            <a:noFill/>
          </a:ln>
          <a:effec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Function Highlights from Code: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__</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init</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__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method builds UI elements and binds events to buttons.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say_and_display</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shows messages in chat box and triggers text-to-speech.</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toggle_interview</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manages interview state, starts/stops session, and triggers evaluation.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Button states dynamically update to prevent conflicting actions, improving user experience.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48622" name="Title 6"/>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USER INTERFACE</a:t>
            </a:r>
            <a:endParaRPr lang="en-IN" sz="3200" dirty="0"/>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3"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USER INTERFACE</a:t>
            </a:r>
            <a:endParaRPr lang="en-IN" sz="3200" b="1" dirty="0">
              <a:latin typeface="Times New Roman" panose="02020603050405020304" pitchFamily="18" charset="0"/>
              <a:cs typeface="Times New Roman" panose="02020603050405020304" pitchFamily="18" charset="0"/>
            </a:endParaRPr>
          </a:p>
        </p:txBody>
      </p:sp>
      <p:sp>
        <p:nvSpPr>
          <p:cNvPr id="1048624" name="Content Placeholder 3"/>
          <p:cNvSpPr>
            <a:spLocks noGrp="1"/>
          </p:cNvSpPr>
          <p:nvPr>
            <p:ph idx="1"/>
          </p:nvPr>
        </p:nvSpPr>
        <p:spPr/>
        <p:txBody>
          <a:bodyPr>
            <a:normAutofit/>
          </a:bodyPr>
          <a:p>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Acts as the front-end where users interact with the AI Mock Interview Simulator</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Features:</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Clean and intuitive layout supporting users of all skill levels.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Main components include Role Selection, Chat Display, Control Panel (Start/Stop Interview, Recording, Submit).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Supports both voice and manual text inputs for user answers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5" name="Title 2"/>
          <p:cNvSpPr>
            <a:spLocks noGrp="1"/>
          </p:cNvSpPr>
          <p:nvPr>
            <p:ph type="title"/>
          </p:nvPr>
        </p:nvSpPr>
        <p:spPr/>
        <p:txBody>
          <a:bodyPr>
            <a:normAutofit/>
          </a:bodyPr>
          <a:p>
            <a:pPr algn="just"/>
            <a:r>
              <a:rPr lang="en-US" sz="2800" b="1" dirty="0" smtClean="0">
                <a:latin typeface="Times New Roman" panose="02020603050405020304" pitchFamily="18" charset="0"/>
                <a:cs typeface="Times New Roman" panose="02020603050405020304" pitchFamily="18" charset="0"/>
              </a:rPr>
              <a:t>2.SPEECH-TO-TEXT </a:t>
            </a:r>
            <a:r>
              <a:rPr lang="en-US" sz="2800" b="1" dirty="0">
                <a:latin typeface="Times New Roman" panose="02020603050405020304" pitchFamily="18" charset="0"/>
                <a:cs typeface="Times New Roman" panose="02020603050405020304" pitchFamily="18" charset="0"/>
              </a:rPr>
              <a:t>MODULE:</a:t>
            </a:r>
            <a:endParaRPr lang="en-US" sz="2800" b="1" dirty="0">
              <a:latin typeface="Times New Roman" panose="02020603050405020304" pitchFamily="18" charset="0"/>
              <a:cs typeface="Times New Roman" panose="02020603050405020304" pitchFamily="18" charset="0"/>
            </a:endParaRPr>
          </a:p>
        </p:txBody>
      </p:sp>
      <p:sp>
        <p:nvSpPr>
          <p:cNvPr id="1048626" name="Content Placeholder 3"/>
          <p:cNvSpPr>
            <a:spLocks noGrp="1"/>
          </p:cNvSpPr>
          <p:nvPr>
            <p:ph idx="1"/>
          </p:nvPr>
        </p:nvSpPr>
        <p:spPr/>
        <p:txBody>
          <a:bodyPr>
            <a:normAutofit/>
          </a:bodyPr>
          <a:p>
            <a:pPr marL="0" indent="0" algn="just">
              <a:buNone/>
            </a:pPr>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Converts </a:t>
            </a:r>
            <a:r>
              <a:rPr lang="en-US" sz="2400" dirty="0">
                <a:latin typeface="Times New Roman" panose="02020603050405020304" pitchFamily="18" charset="0"/>
                <a:cs typeface="Times New Roman" panose="02020603050405020304" pitchFamily="18" charset="0"/>
              </a:rPr>
              <a:t>user’s spoken answers into text for AI processing</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Key </a:t>
            </a:r>
            <a:r>
              <a:rPr lang="en-US" sz="2400" b="1" dirty="0">
                <a:latin typeface="Times New Roman" panose="02020603050405020304" pitchFamily="18" charset="0"/>
                <a:cs typeface="Times New Roman" panose="02020603050405020304" pitchFamily="18" charset="0"/>
              </a:rPr>
              <a:t>Features</a:t>
            </a:r>
            <a:r>
              <a:rPr lang="en-US"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Fully </a:t>
            </a:r>
            <a:r>
              <a:rPr lang="en-US" sz="2400" dirty="0">
                <a:latin typeface="Times New Roman" panose="02020603050405020304" pitchFamily="18" charset="0"/>
                <a:cs typeface="Times New Roman" panose="02020603050405020304" pitchFamily="18" charset="0"/>
              </a:rPr>
              <a:t>offline operation for reliability in low-resource settings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Continuous </a:t>
            </a:r>
            <a:r>
              <a:rPr lang="en-US" sz="2400" dirty="0">
                <a:latin typeface="Times New Roman" panose="02020603050405020304" pitchFamily="18" charset="0"/>
                <a:cs typeface="Times New Roman" panose="02020603050405020304" pitchFamily="18" charset="0"/>
              </a:rPr>
              <a:t>real-time audio capture and transcription</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Supports </a:t>
            </a:r>
            <a:r>
              <a:rPr lang="en-US" sz="2400" dirty="0">
                <a:latin typeface="Times New Roman" panose="02020603050405020304" pitchFamily="18" charset="0"/>
                <a:cs typeface="Times New Roman" panose="02020603050405020304" pitchFamily="18" charset="0"/>
              </a:rPr>
              <a:t>natural verbal communication for realistic mock interviews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Noise </a:t>
            </a:r>
            <a:r>
              <a:rPr lang="en-US" sz="2400" dirty="0">
                <a:latin typeface="Times New Roman" panose="02020603050405020304" pitchFamily="18" charset="0"/>
                <a:cs typeface="Times New Roman" panose="02020603050405020304" pitchFamily="18" charset="0"/>
              </a:rPr>
              <a:t>filtering and silence detection for clear, accurate transcription.</a:t>
            </a:r>
            <a:endParaRPr lang="en-US" sz="2400" dirty="0" smtClean="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7" name="Title 2"/>
          <p:cNvSpPr>
            <a:spLocks noGrp="1"/>
          </p:cNvSpPr>
          <p:nvPr>
            <p:ph type="title"/>
          </p:nvPr>
        </p:nvSpPr>
        <p:spPr/>
        <p:txBody>
          <a:bodyPr>
            <a:normAutofit/>
          </a:bodyPr>
          <a:p>
            <a:pPr algn="just"/>
            <a:r>
              <a:rPr lang="en-US" sz="2800" b="1" dirty="0">
                <a:latin typeface="Times New Roman" panose="02020603050405020304" pitchFamily="18" charset="0"/>
                <a:cs typeface="Times New Roman" panose="02020603050405020304" pitchFamily="18" charset="0"/>
              </a:rPr>
              <a:t>SPEECH-TO-TEXT MODULE:</a:t>
            </a:r>
            <a:endParaRPr lang="en-US" sz="2800" b="1" dirty="0">
              <a:latin typeface="Times New Roman" panose="02020603050405020304" pitchFamily="18" charset="0"/>
              <a:cs typeface="Times New Roman" panose="02020603050405020304" pitchFamily="18" charset="0"/>
            </a:endParaRPr>
          </a:p>
        </p:txBody>
      </p:sp>
      <p:sp>
        <p:nvSpPr>
          <p:cNvPr id="1048628" name="Content Placeholder 3"/>
          <p:cNvSpPr>
            <a:spLocks noGrp="1"/>
          </p:cNvSpPr>
          <p:nvPr>
            <p:ph idx="1"/>
          </p:nvPr>
        </p:nvSpPr>
        <p:spPr/>
        <p:txBody>
          <a:bodyPr>
            <a:normAutofit/>
          </a:bodyPr>
          <a:p>
            <a:pPr algn="just"/>
            <a:r>
              <a:rPr lang="en-US" b="1" dirty="0" smtClean="0">
                <a:latin typeface="Times New Roman" panose="02020603050405020304" pitchFamily="18" charset="0"/>
                <a:cs typeface="Times New Roman" panose="02020603050405020304" pitchFamily="18" charset="0"/>
              </a:rPr>
              <a:t>Audio </a:t>
            </a:r>
            <a:r>
              <a:rPr lang="en-US" b="1" dirty="0">
                <a:latin typeface="Times New Roman" panose="02020603050405020304" pitchFamily="18" charset="0"/>
                <a:cs typeface="Times New Roman" panose="02020603050405020304" pitchFamily="18" charset="0"/>
              </a:rPr>
              <a:t>Capture</a:t>
            </a:r>
            <a:r>
              <a:rPr lang="en-US"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Uses </a:t>
            </a:r>
            <a:r>
              <a:rPr lang="en-US" dirty="0" err="1">
                <a:latin typeface="Times New Roman" panose="02020603050405020304" pitchFamily="18" charset="0"/>
                <a:cs typeface="Times New Roman" panose="02020603050405020304" pitchFamily="18" charset="0"/>
              </a:rPr>
              <a:t>sounddevice</a:t>
            </a:r>
            <a:r>
              <a:rPr lang="en-US" dirty="0">
                <a:latin typeface="Times New Roman" panose="02020603050405020304" pitchFamily="18" charset="0"/>
                <a:cs typeface="Times New Roman" panose="02020603050405020304" pitchFamily="18" charset="0"/>
              </a:rPr>
              <a:t> to stream microphone audio at consistent sampling rates (16/44.1 kHz</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Buffers </a:t>
            </a:r>
            <a:r>
              <a:rPr lang="en-US" dirty="0">
                <a:latin typeface="Times New Roman" panose="02020603050405020304" pitchFamily="18" charset="0"/>
                <a:cs typeface="Times New Roman" panose="02020603050405020304" pitchFamily="18" charset="0"/>
              </a:rPr>
              <a:t>audio asynchronously for smooth, uninterrupted data flow</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Applies </a:t>
            </a:r>
            <a:r>
              <a:rPr lang="en-US" dirty="0">
                <a:latin typeface="Times New Roman" panose="02020603050405020304" pitchFamily="18" charset="0"/>
                <a:cs typeface="Times New Roman" panose="02020603050405020304" pitchFamily="18" charset="0"/>
              </a:rPr>
              <a:t>noise reduction and volume thresholding for cleaner input</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Real-Time </a:t>
            </a:r>
            <a:r>
              <a:rPr lang="en-US" b="1" dirty="0">
                <a:latin typeface="Times New Roman" panose="02020603050405020304" pitchFamily="18" charset="0"/>
                <a:cs typeface="Times New Roman" panose="02020603050405020304" pitchFamily="18" charset="0"/>
              </a:rPr>
              <a:t>Transcription</a:t>
            </a:r>
            <a:r>
              <a:rPr lang="en-US"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lvl="1" algn="just"/>
            <a:r>
              <a:rPr lang="en-US" dirty="0" err="1" smtClean="0">
                <a:latin typeface="Times New Roman" panose="02020603050405020304" pitchFamily="18" charset="0"/>
                <a:cs typeface="Times New Roman" panose="02020603050405020304" pitchFamily="18" charset="0"/>
              </a:rPr>
              <a:t>Vosk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engine processes audio stream into text with partial (interim) and final results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Role-specific </a:t>
            </a:r>
            <a:r>
              <a:rPr lang="en-US" dirty="0">
                <a:latin typeface="Times New Roman" panose="02020603050405020304" pitchFamily="18" charset="0"/>
                <a:cs typeface="Times New Roman" panose="02020603050405020304" pitchFamily="18" charset="0"/>
              </a:rPr>
              <a:t>language models improve accuracy for technical, HR, or behavioral terms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Includes </a:t>
            </a:r>
            <a:r>
              <a:rPr lang="en-US" dirty="0">
                <a:latin typeface="Times New Roman" panose="02020603050405020304" pitchFamily="18" charset="0"/>
                <a:cs typeface="Times New Roman" panose="02020603050405020304" pitchFamily="18" charset="0"/>
              </a:rPr>
              <a:t>punctuation restoration and confidence scoring to ensure reliability.</a:t>
            </a:r>
            <a:endParaRPr lang="en-US" dirty="0" smtClean="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9" name="Title 1"/>
          <p:cNvSpPr>
            <a:spLocks noGrp="1"/>
          </p:cNvSpPr>
          <p:nvPr>
            <p:ph type="title"/>
          </p:nvPr>
        </p:nvSpPr>
        <p:spPr/>
        <p:txBody>
          <a:bodyPr>
            <a:normAutofit/>
          </a:bodyPr>
          <a:p>
            <a:r>
              <a:rPr lang="en-US" sz="2800" b="1" dirty="0">
                <a:latin typeface="Times New Roman" panose="02020603050405020304" pitchFamily="18" charset="0"/>
                <a:cs typeface="Times New Roman" panose="02020603050405020304" pitchFamily="18" charset="0"/>
              </a:rPr>
              <a:t>SPEECH-TO-TEXT MODULE:</a:t>
            </a:r>
            <a:endParaRPr lang="en-IN" sz="2800" dirty="0"/>
          </a:p>
        </p:txBody>
      </p:sp>
      <p:sp>
        <p:nvSpPr>
          <p:cNvPr id="1048630" name="Rectangle 1"/>
          <p:cNvSpPr>
            <a:spLocks noGrp="1" noChangeArrowheads="1"/>
          </p:cNvSpPr>
          <p:nvPr>
            <p:ph idx="1"/>
          </p:nvPr>
        </p:nvSpPr>
        <p:spPr bwMode="auto">
          <a:xfrm>
            <a:off x="838200" y="2171224"/>
            <a:ext cx="11102788" cy="3660142"/>
          </a:xfrm>
          <a:prstGeom prst="rect">
            <a:avLst/>
          </a:prstGeom>
          <a:noFill/>
          <a:ln>
            <a:noFill/>
          </a:ln>
          <a:effectLst/>
        </p:spPr>
        <p:txBody>
          <a:bodyPr vert="horz" wrap="square" lIns="91440" tIns="45720" rIns="91440" bIns="45720" numCol="1" anchor="ctr" anchorCtr="0" compatLnSpc="1">
            <a:spAutoFit/>
          </a:bodyPr>
          <a:p>
            <a:pPr marL="0" lvl="0"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Functions Explained</a:t>
            </a:r>
            <a:r>
              <a:rPr lang="en-US" altLang="en-US" b="1" dirty="0" smtClean="0">
                <a:latin typeface="Times New Roman" panose="02020603050405020304" pitchFamily="18" charset="0"/>
                <a:cs typeface="Times New Roman" panose="02020603050405020304" pitchFamily="18" charset="0"/>
              </a:rPr>
              <a:t>:</a:t>
            </a:r>
            <a:endParaRPr lang="en-US" altLang="en-US" b="1" dirty="0" smtClean="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smtClean="0">
                <a:latin typeface="Times New Roman" panose="02020603050405020304" pitchFamily="18" charset="0"/>
                <a:cs typeface="Times New Roman" panose="02020603050405020304" pitchFamily="18" charset="0"/>
              </a:rPr>
              <a:t>speak(text)</a:t>
            </a:r>
            <a:endParaRPr lang="en-US" altLang="en-US" b="1" dirty="0" smtClean="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Converts </a:t>
            </a:r>
            <a:r>
              <a:rPr lang="en-US" altLang="en-US" dirty="0">
                <a:latin typeface="Times New Roman" panose="02020603050405020304" pitchFamily="18" charset="0"/>
                <a:cs typeface="Times New Roman" panose="02020603050405020304" pitchFamily="18" charset="0"/>
              </a:rPr>
              <a:t>any text string to speech output using pyttsx3. This function is called to vocalize questions, prompts, and feedback during the interview</a:t>
            </a:r>
            <a:r>
              <a:rPr lang="en-US" altLang="en-US" dirty="0" smtClean="0">
                <a:latin typeface="Times New Roman" panose="02020603050405020304" pitchFamily="18" charset="0"/>
                <a:cs typeface="Times New Roman" panose="02020603050405020304" pitchFamily="18" charset="0"/>
              </a:rPr>
              <a:t>.</a:t>
            </a:r>
            <a:endParaRPr lang="en-US" altLang="en-US" dirty="0" smtClean="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lang="en-US" altLang="en-US"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b="1" dirty="0" smtClean="0">
                <a:latin typeface="Times New Roman" panose="02020603050405020304" pitchFamily="18" charset="0"/>
                <a:cs typeface="Times New Roman" panose="02020603050405020304" pitchFamily="18" charset="0"/>
              </a:rPr>
              <a:t>User </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Visual/audio alerts like “Please speak clearly” or “Moving to next question” keep users informed.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Ensures smooth interview flow by preventing system hangs or confusion.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None/>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31"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3.TEXT-TO-SPEECH </a:t>
            </a:r>
            <a:r>
              <a:rPr lang="en-US" sz="3200" b="1" dirty="0">
                <a:latin typeface="Times New Roman" panose="02020603050405020304" pitchFamily="18" charset="0"/>
                <a:cs typeface="Times New Roman" panose="02020603050405020304" pitchFamily="18" charset="0"/>
              </a:rPr>
              <a:t>(TTS) MODULE:</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1048632" name="Content Placeholder 3"/>
          <p:cNvSpPr>
            <a:spLocks noGrp="1"/>
          </p:cNvSpPr>
          <p:nvPr>
            <p:ph idx="1"/>
          </p:nvPr>
        </p:nvSpPr>
        <p:spPr/>
        <p:txBody>
          <a:bodyPr>
            <a:normAutofit/>
          </a:bodyPr>
          <a:p>
            <a:pPr algn="just"/>
            <a:r>
              <a:rPr lang="en-US" b="1" dirty="0" smtClean="0">
                <a:latin typeface="Times New Roman" panose="02020603050405020304" pitchFamily="18" charset="0"/>
                <a:cs typeface="Times New Roman" panose="02020603050405020304" pitchFamily="18" charset="0"/>
              </a:rPr>
              <a:t>Purpose</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Converts </a:t>
            </a:r>
            <a:r>
              <a:rPr lang="en-US" dirty="0">
                <a:latin typeface="Times New Roman" panose="02020603050405020304" pitchFamily="18" charset="0"/>
                <a:cs typeface="Times New Roman" panose="02020603050405020304" pitchFamily="18" charset="0"/>
              </a:rPr>
              <a:t>AI-generated text into clear, audible speech for an immersive interview experience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Advantages:</a:t>
            </a:r>
            <a:endParaRPr lang="en-US" b="1"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Works </a:t>
            </a:r>
            <a:r>
              <a:rPr lang="en-US" dirty="0">
                <a:latin typeface="Times New Roman" panose="02020603050405020304" pitchFamily="18" charset="0"/>
                <a:cs typeface="Times New Roman" panose="02020603050405020304" pitchFamily="18" charset="0"/>
              </a:rPr>
              <a:t>offline, ideal for low-bandwidth </a:t>
            </a:r>
            <a:r>
              <a:rPr lang="en-US" dirty="0" err="1">
                <a:latin typeface="Times New Roman" panose="02020603050405020304" pitchFamily="18" charset="0"/>
                <a:cs typeface="Times New Roman" panose="02020603050405020304" pitchFamily="18" charset="0"/>
              </a:rPr>
              <a:t>environments.Mimics</a:t>
            </a:r>
            <a:r>
              <a:rPr lang="en-US" dirty="0">
                <a:latin typeface="Times New Roman" panose="02020603050405020304" pitchFamily="18" charset="0"/>
                <a:cs typeface="Times New Roman" panose="02020603050405020304" pitchFamily="18" charset="0"/>
              </a:rPr>
              <a:t> professional interviewer tone, improving </a:t>
            </a:r>
            <a:r>
              <a:rPr lang="en-US" dirty="0" err="1">
                <a:latin typeface="Times New Roman" panose="02020603050405020304" pitchFamily="18" charset="0"/>
                <a:cs typeface="Times New Roman" panose="02020603050405020304" pitchFamily="18" charset="0"/>
              </a:rPr>
              <a:t>realism.Enhances</a:t>
            </a:r>
            <a:r>
              <a:rPr lang="en-US" dirty="0">
                <a:latin typeface="Times New Roman" panose="02020603050405020304" pitchFamily="18" charset="0"/>
                <a:cs typeface="Times New Roman" panose="02020603050405020304" pitchFamily="18" charset="0"/>
              </a:rPr>
              <a:t> accessibility for visually impaired </a:t>
            </a:r>
            <a:r>
              <a:rPr lang="en-US" dirty="0" err="1">
                <a:latin typeface="Times New Roman" panose="02020603050405020304" pitchFamily="18" charset="0"/>
                <a:cs typeface="Times New Roman" panose="02020603050405020304" pitchFamily="18" charset="0"/>
              </a:rPr>
              <a:t>users.Helps</a:t>
            </a:r>
            <a:r>
              <a:rPr lang="en-US" dirty="0">
                <a:latin typeface="Times New Roman" panose="02020603050405020304" pitchFamily="18" charset="0"/>
                <a:cs typeface="Times New Roman" panose="02020603050405020304" pitchFamily="18" charset="0"/>
              </a:rPr>
              <a:t> candidates practice auditory comprehension and verbal response timing</a:t>
            </a:r>
            <a:endParaRPr lang="en-US"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3" name="Title 1"/>
          <p:cNvSpPr>
            <a:spLocks noGrp="1"/>
          </p:cNvSpPr>
          <p:nvPr>
            <p:ph type="title"/>
          </p:nvPr>
        </p:nvSpPr>
        <p:spPr/>
        <p:txBody>
          <a:bodyPr/>
          <a:p>
            <a:r>
              <a:rPr lang="en-US" sz="2800" b="1" dirty="0">
                <a:latin typeface="Times New Roman" panose="02020603050405020304" pitchFamily="18" charset="0"/>
                <a:cs typeface="Times New Roman" panose="02020603050405020304" pitchFamily="18" charset="0"/>
              </a:rPr>
              <a:t>TEXT-TO-SPEECH (TTS) MODULE:</a:t>
            </a:r>
            <a:br>
              <a:rPr lang="en-US" b="1" dirty="0">
                <a:latin typeface="Times New Roman" panose="02020603050405020304" pitchFamily="18" charset="0"/>
                <a:cs typeface="Times New Roman" panose="02020603050405020304" pitchFamily="18" charset="0"/>
              </a:rPr>
            </a:br>
            <a:endParaRPr lang="en-IN" dirty="0"/>
          </a:p>
        </p:txBody>
      </p:sp>
      <p:sp>
        <p:nvSpPr>
          <p:cNvPr id="1048634" name="Content Placeholder 2"/>
          <p:cNvSpPr>
            <a:spLocks noGrp="1"/>
          </p:cNvSpPr>
          <p:nvPr>
            <p:ph idx="1"/>
          </p:nvPr>
        </p:nvSpPr>
        <p:spPr/>
        <p:txBody>
          <a:bodyPr>
            <a:normAutofit lnSpcReduction="10000"/>
          </a:bodyPr>
          <a:p>
            <a:r>
              <a:rPr lang="en-US" b="1" dirty="0">
                <a:latin typeface="Times New Roman" panose="02020603050405020304" pitchFamily="18" charset="0"/>
                <a:cs typeface="Times New Roman" panose="02020603050405020304" pitchFamily="18" charset="0"/>
              </a:rPr>
              <a:t>Core Function:</a:t>
            </a:r>
            <a:r>
              <a:rPr lang="en-US" dirty="0">
                <a:latin typeface="Times New Roman" panose="02020603050405020304" pitchFamily="18" charset="0"/>
                <a:cs typeface="Times New Roman" panose="02020603050405020304" pitchFamily="18" charset="0"/>
              </a:rPr>
              <a:t> Converts text strings into natural spoken audio using pyttsx3.</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Real-time, asynchronous speech generation for smooth interaction.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Vocalizes dynamic content like user names, customized questions, and performance feedback.</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Integrated error handling to manage audio device issues without disrupting sessions.</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Example Use:</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Announces interview start, reads questions, prompts answers, and provides spoken feedback.</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5" name="Title 1"/>
          <p:cNvSpPr>
            <a:spLocks noGrp="1"/>
          </p:cNvSpPr>
          <p:nvPr>
            <p:ph type="title"/>
          </p:nvPr>
        </p:nvSpPr>
        <p:spPr/>
        <p:txBody>
          <a:bodyPr>
            <a:normAutofit/>
          </a:bodyPr>
          <a:p>
            <a:r>
              <a:rPr lang="en-IN" sz="2800" b="1" dirty="0">
                <a:latin typeface="Times New Roman" panose="02020603050405020304" pitchFamily="18" charset="0"/>
                <a:cs typeface="Times New Roman" panose="02020603050405020304" pitchFamily="18" charset="0"/>
              </a:rPr>
              <a:t>TEXT-TO-SPEECH (TTS) MODULE:</a:t>
            </a:r>
            <a:endParaRPr lang="en-IN" sz="2800" b="1" dirty="0">
              <a:latin typeface="Times New Roman" panose="02020603050405020304" pitchFamily="18" charset="0"/>
              <a:cs typeface="Times New Roman" panose="02020603050405020304" pitchFamily="18" charset="0"/>
            </a:endParaRPr>
          </a:p>
        </p:txBody>
      </p:sp>
      <p:sp>
        <p:nvSpPr>
          <p:cNvPr id="1048636" name="Rectangle 1"/>
          <p:cNvSpPr>
            <a:spLocks noGrp="1" noChangeArrowheads="1"/>
          </p:cNvSpPr>
          <p:nvPr>
            <p:ph idx="1"/>
          </p:nvPr>
        </p:nvSpPr>
        <p:spPr bwMode="auto">
          <a:xfrm>
            <a:off x="838200" y="1955792"/>
            <a:ext cx="10627659" cy="3241041"/>
          </a:xfrm>
          <a:prstGeom prst="rect">
            <a:avLst/>
          </a:prstGeom>
          <a:noFill/>
          <a:ln>
            <a:noFill/>
          </a:ln>
          <a:effectLst/>
        </p:spPr>
        <p:txBody>
          <a:bodyPr vert="horz" wrap="square" lIns="91440" tIns="45720" rIns="91440" bIns="45720" numCol="1" anchor="ctr" anchorCtr="0" compatLnSpc="1">
            <a:spAutoFit/>
          </a:bodyPr>
          <a:p>
            <a:pPr lvl="1" eaLnBrk="0" fontAlgn="base" hangingPunct="0">
              <a:lnSpc>
                <a:spcPct val="100000"/>
              </a:lnSpc>
              <a:spcBef>
                <a:spcPct val="0"/>
              </a:spcBef>
              <a:spcAft>
                <a:spcPct val="0"/>
              </a:spcAft>
            </a:pPr>
            <a:r>
              <a:rPr lang="en-US" altLang="en-US" sz="2800" b="1" dirty="0">
                <a:latin typeface="Times New Roman" panose="02020603050405020304" pitchFamily="18" charset="0"/>
                <a:cs typeface="Times New Roman" panose="02020603050405020304" pitchFamily="18" charset="0"/>
              </a:rPr>
              <a:t>Key Functions Explained:</a:t>
            </a:r>
            <a:endParaRPr lang="en-US" altLang="en-US" sz="2800" b="1" dirty="0">
              <a:latin typeface="Times New Roman" panose="02020603050405020304" pitchFamily="18" charset="0"/>
              <a:cs typeface="Times New Roman" panose="02020603050405020304" pitchFamily="18" charset="0"/>
            </a:endParaRPr>
          </a:p>
          <a:p>
            <a:pPr lvl="2" eaLnBrk="0" fontAlgn="base" hangingPunct="0">
              <a:lnSpc>
                <a:spcPct val="100000"/>
              </a:lnSpc>
              <a:spcBef>
                <a:spcPct val="0"/>
              </a:spcBef>
              <a:spcAft>
                <a:spcPct val="0"/>
              </a:spcAft>
            </a:pPr>
            <a:r>
              <a:rPr lang="en-US" altLang="en-US" sz="2400" b="1" dirty="0" err="1" smtClean="0">
                <a:latin typeface="Times New Roman" panose="02020603050405020304" pitchFamily="18" charset="0"/>
                <a:cs typeface="Times New Roman" panose="02020603050405020304" pitchFamily="18" charset="0"/>
              </a:rPr>
              <a:t>say_and_display</a:t>
            </a:r>
            <a:r>
              <a:rPr lang="en-US" altLang="en-US" sz="2400" b="1" dirty="0" smtClean="0">
                <a:latin typeface="Times New Roman" panose="02020603050405020304" pitchFamily="18" charset="0"/>
                <a:cs typeface="Times New Roman" panose="02020603050405020304" pitchFamily="18" charset="0"/>
              </a:rPr>
              <a:t>()</a:t>
            </a:r>
            <a:endParaRPr lang="en-US" altLang="en-US" sz="2400" b="1" dirty="0" smtClean="0">
              <a:latin typeface="Times New Roman" panose="02020603050405020304" pitchFamily="18" charset="0"/>
              <a:cs typeface="Times New Roman" panose="02020603050405020304" pitchFamily="18" charset="0"/>
            </a:endParaRPr>
          </a:p>
          <a:p>
            <a:pPr marL="1371600" lvl="3" indent="0" eaLnBrk="0" fontAlgn="base" hangingPunct="0">
              <a:lnSpc>
                <a:spcPct val="10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This </a:t>
            </a:r>
            <a:r>
              <a:rPr lang="en-US" altLang="en-US" sz="2400" dirty="0">
                <a:latin typeface="Times New Roman" panose="02020603050405020304" pitchFamily="18" charset="0"/>
                <a:cs typeface="Times New Roman" panose="02020603050405020304" pitchFamily="18" charset="0"/>
              </a:rPr>
              <a:t>function takes a speaker and message as input, displays the formatted message in the chat window by enabling and disabling the text box appropriately to allow insertion, scrolls to the latest message for visibility, and simultaneously uses the Text-to-Speech (TTS) engine to vocalize the message, ensuring both visual and auditory delivery for an immersive interview experience.</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None/>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597" name="Title 1"/>
          <p:cNvSpPr>
            <a:spLocks noGrp="1"/>
          </p:cNvSpPr>
          <p:nvPr>
            <p:ph type="title"/>
          </p:nvPr>
        </p:nvSpPr>
        <p:spPr/>
        <p:txBody>
          <a:bodyPr>
            <a:normAutofit/>
          </a:bodyPr>
          <a:p>
            <a:r>
              <a:rPr lang="en-US" sz="3200" b="1" dirty="0">
                <a:solidFill>
                  <a:prstClr val="black"/>
                </a:solidFill>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838200" y="2309719"/>
            <a:ext cx="10515600" cy="4351338"/>
          </a:xfrm>
        </p:spPr>
        <p:txBody>
          <a:bodyPr>
            <a:normAutofit/>
          </a:bodyPr>
          <a:p>
            <a:pPr algn="just"/>
            <a:r>
              <a:rPr lang="en-US" sz="2400" dirty="0">
                <a:latin typeface="Times New Roman" panose="02020603050405020304" pitchFamily="18" charset="0"/>
                <a:cs typeface="Times New Roman" panose="02020603050405020304" pitchFamily="18" charset="0"/>
              </a:rPr>
              <a:t>To create an intelligent, interactive system that simulates job interviews using AI-based natural language processing, speech recognition, and machine learning techniques. The simulator helps users practice and improve their responses, communication, and confidence.</a:t>
            </a:r>
            <a:endParaRPr lang="en-IN" sz="2400" dirty="0"/>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7" name="Title 2"/>
          <p:cNvSpPr>
            <a:spLocks noGrp="1"/>
          </p:cNvSpPr>
          <p:nvPr>
            <p:ph type="title"/>
          </p:nvPr>
        </p:nvSpPr>
        <p:spPr/>
        <p:txBody>
          <a:bodyPr>
            <a:normAutofit/>
          </a:bodyPr>
          <a:p>
            <a:r>
              <a:rPr lang="en-US" sz="3100" b="1" dirty="0" smtClean="0">
                <a:latin typeface="Times New Roman" panose="02020603050405020304" pitchFamily="18" charset="0"/>
                <a:cs typeface="Times New Roman" panose="02020603050405020304" pitchFamily="18" charset="0"/>
              </a:rPr>
              <a:t>4.AI </a:t>
            </a:r>
            <a:r>
              <a:rPr lang="en-US" sz="3100" b="1" dirty="0">
                <a:latin typeface="Times New Roman" panose="02020603050405020304" pitchFamily="18" charset="0"/>
                <a:cs typeface="Times New Roman" panose="02020603050405020304" pitchFamily="18" charset="0"/>
              </a:rPr>
              <a:t>Interview Engine </a:t>
            </a:r>
            <a:br>
              <a:rPr lang="en-US" sz="3200" b="1" dirty="0" smtClean="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1048638" name="Rectangle 2"/>
          <p:cNvSpPr>
            <a:spLocks noGrp="1" noChangeArrowheads="1"/>
          </p:cNvSpPr>
          <p:nvPr>
            <p:ph idx="1"/>
          </p:nvPr>
        </p:nvSpPr>
        <p:spPr bwMode="auto">
          <a:xfrm>
            <a:off x="838200" y="1746146"/>
            <a:ext cx="9910482" cy="3685540"/>
          </a:xfrm>
          <a:prstGeom prst="rect">
            <a:avLst/>
          </a:prstGeom>
          <a:noFill/>
          <a:ln>
            <a:noFill/>
          </a:ln>
          <a:effec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 intelligence driving realistic, adaptive mock interviews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Emulates human interviewer with context-aware dialogue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Tailors questions and tone based on user’s selected role (Technical, HR, Managerial)</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Maintains structured conversation history for logical flow</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detailed evaluation and feedback on candidate performance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9" name="Title 1"/>
          <p:cNvSpPr>
            <a:spLocks noGrp="1"/>
          </p:cNvSpPr>
          <p:nvPr>
            <p:ph type="title"/>
          </p:nvPr>
        </p:nvSpPr>
        <p:spPr/>
        <p:txBody>
          <a:bodyPr>
            <a:normAutofit/>
          </a:bodyPr>
          <a:p>
            <a:r>
              <a:rPr lang="en-IN" sz="3100" b="1" dirty="0">
                <a:latin typeface="Times New Roman" panose="02020603050405020304" pitchFamily="18" charset="0"/>
                <a:cs typeface="Times New Roman" panose="02020603050405020304" pitchFamily="18" charset="0"/>
              </a:rPr>
              <a:t>AI Interview Engine </a:t>
            </a:r>
            <a:br>
              <a:rPr lang="en-IN" sz="2800" dirty="0">
                <a:latin typeface="Times New Roman" panose="02020603050405020304" pitchFamily="18" charset="0"/>
                <a:cs typeface="Times New Roman" panose="02020603050405020304" pitchFamily="18" charset="0"/>
              </a:rPr>
            </a:br>
            <a:endParaRPr lang="en-IN" dirty="0"/>
          </a:p>
        </p:txBody>
      </p:sp>
      <p:sp>
        <p:nvSpPr>
          <p:cNvPr id="1048640" name="Rectangle 1"/>
          <p:cNvSpPr>
            <a:spLocks noGrp="1" noChangeArrowheads="1"/>
          </p:cNvSpPr>
          <p:nvPr>
            <p:ph idx="1"/>
          </p:nvPr>
        </p:nvSpPr>
        <p:spPr bwMode="auto">
          <a:xfrm>
            <a:off x="838200" y="1574326"/>
            <a:ext cx="10396355" cy="4853940"/>
          </a:xfrm>
          <a:prstGeom prst="rect">
            <a:avLst/>
          </a:prstGeom>
          <a:noFill/>
          <a:ln>
            <a:noFill/>
          </a:ln>
          <a:effec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Question Generation: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Generates role-specific, context-relevant questions dynamically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Uses prior answers to probe deeper or explore related topics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Avoids repetition and maintains natural interviewer tone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Answer Evaluation: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Analyzes responses on clarity, relevance, confidence, and depth</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Produces qualitative feedback and quantitative scores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Generates comprehensive performance reports to guide improvement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Context Management: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Tracks full conversation history for multi-turn coherence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Prevents redundant questions and ensures smooth transitions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Keeps interviewer persona consistent with user-selected role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1" name="Title 1"/>
          <p:cNvSpPr>
            <a:spLocks noGrp="1"/>
          </p:cNvSpPr>
          <p:nvPr>
            <p:ph type="title"/>
          </p:nvPr>
        </p:nvSpPr>
        <p:spPr/>
        <p:txBody>
          <a:bodyPr>
            <a:normAutofit/>
          </a:bodyPr>
          <a:p>
            <a:pPr algn="just"/>
            <a:r>
              <a:rPr lang="en-IN" sz="2800" b="1" dirty="0">
                <a:latin typeface="Times New Roman" panose="02020603050405020304" pitchFamily="18" charset="0"/>
                <a:cs typeface="Times New Roman" panose="02020603050405020304" pitchFamily="18" charset="0"/>
              </a:rPr>
              <a:t>AI Interview Engine </a:t>
            </a:r>
            <a:endParaRPr lang="en-IN" sz="2800" b="1" dirty="0">
              <a:latin typeface="Times New Roman" panose="02020603050405020304" pitchFamily="18" charset="0"/>
              <a:cs typeface="Times New Roman" panose="02020603050405020304" pitchFamily="18" charset="0"/>
            </a:endParaRPr>
          </a:p>
        </p:txBody>
      </p:sp>
      <p:sp>
        <p:nvSpPr>
          <p:cNvPr id="1048642" name="Rectangle 1"/>
          <p:cNvSpPr>
            <a:spLocks noGrp="1" noChangeArrowheads="1"/>
          </p:cNvSpPr>
          <p:nvPr>
            <p:ph idx="1"/>
          </p:nvPr>
        </p:nvSpPr>
        <p:spPr bwMode="auto">
          <a:xfrm>
            <a:off x="838200" y="2336323"/>
            <a:ext cx="9440337" cy="3329942"/>
          </a:xfrm>
          <a:prstGeom prst="rect">
            <a:avLst/>
          </a:prstGeom>
          <a:noFill/>
          <a:ln>
            <a:noFill/>
          </a:ln>
          <a:effectLst/>
        </p:spPr>
        <p:txBody>
          <a:bodyPr vert="horz" wrap="non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Benefits: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Simulates realistic interview conversations for effective practice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adaptive, personalized feedback to improve skills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Works fully offline for privacy and accessibility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Future Enhancements: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Session summarization and keyword tagging</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Integration with user profiles for tracking progress over time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Expansion of domain-specific question banks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3" name="Title 2"/>
          <p:cNvSpPr>
            <a:spLocks noGrp="1"/>
          </p:cNvSpPr>
          <p:nvPr>
            <p:ph type="title"/>
          </p:nvPr>
        </p:nvSpPr>
        <p:spPr/>
        <p:txBody>
          <a:bodyPr>
            <a:normAutofit/>
          </a:bodyPr>
          <a:p>
            <a:pPr algn="just"/>
            <a:r>
              <a:rPr lang="en-US" sz="2800" b="1" dirty="0">
                <a:latin typeface="Times New Roman" panose="02020603050405020304" pitchFamily="18" charset="0"/>
                <a:cs typeface="Times New Roman" panose="02020603050405020304" pitchFamily="18" charset="0"/>
              </a:rPr>
              <a:t>5. INTERVIEW LOGIC:</a:t>
            </a:r>
            <a:endParaRPr lang="en-US" sz="2800" b="1" dirty="0">
              <a:latin typeface="Times New Roman" panose="02020603050405020304" pitchFamily="18" charset="0"/>
              <a:cs typeface="Times New Roman" panose="02020603050405020304" pitchFamily="18" charset="0"/>
            </a:endParaRPr>
          </a:p>
        </p:txBody>
      </p:sp>
      <p:sp>
        <p:nvSpPr>
          <p:cNvPr id="1048644" name="Content Placeholder 3"/>
          <p:cNvSpPr>
            <a:spLocks noGrp="1"/>
          </p:cNvSpPr>
          <p:nvPr>
            <p:ph idx="1"/>
          </p:nvPr>
        </p:nvSpPr>
        <p:spPr/>
        <p:txBody>
          <a:bodyPr>
            <a:normAutofit/>
          </a:bodyPr>
          <a:p>
            <a:pPr algn="just"/>
            <a:r>
              <a:rPr lang="en-US" sz="2400" b="1" dirty="0" smtClean="0">
                <a:latin typeface="Times New Roman" panose="02020603050405020304" pitchFamily="18" charset="0"/>
                <a:cs typeface="Times New Roman" panose="02020603050405020304" pitchFamily="18" charset="0"/>
              </a:rPr>
              <a:t>PURPOSE</a:t>
            </a:r>
            <a:endParaRPr lang="en-US" sz="2400"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Acts </a:t>
            </a:r>
            <a:r>
              <a:rPr lang="en-US" dirty="0">
                <a:latin typeface="Times New Roman" panose="02020603050405020304" pitchFamily="18" charset="0"/>
                <a:cs typeface="Times New Roman" panose="02020603050405020304" pitchFamily="18" charset="0"/>
              </a:rPr>
              <a:t>as the central coordinator managing all modules (UI, TTS, STT, AI Interview Engine)</a:t>
            </a:r>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Orchestrates the full interview session lifecycle:</a:t>
            </a:r>
            <a:endParaRPr lang="en-US" sz="2400"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Starts the interview on user command</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Triggers question generation and vocalization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Listens for user responses via voice or text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Routes inputs to relevant modules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Ends session and triggers evaluation and feedback delivery</a:t>
            </a:r>
            <a:endParaRPr lang="en-US"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45" name="Title 1"/>
          <p:cNvSpPr>
            <a:spLocks noGrp="1"/>
          </p:cNvSpPr>
          <p:nvPr>
            <p:ph type="title"/>
          </p:nvPr>
        </p:nvSpPr>
        <p:spPr/>
        <p:txBody>
          <a:bodyPr/>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INTERVIEW LOGIC:</a:t>
            </a:r>
            <a:endParaRPr lang="en-IN" dirty="0"/>
          </a:p>
        </p:txBody>
      </p:sp>
      <p:sp>
        <p:nvSpPr>
          <p:cNvPr id="1048646" name="Rectangle 1"/>
          <p:cNvSpPr>
            <a:spLocks noGrp="1" noChangeArrowheads="1"/>
          </p:cNvSpPr>
          <p:nvPr>
            <p:ph idx="1"/>
          </p:nvPr>
        </p:nvSpPr>
        <p:spPr bwMode="auto">
          <a:xfrm>
            <a:off x="838200" y="1961675"/>
            <a:ext cx="10753165" cy="4079241"/>
          </a:xfrm>
          <a:prstGeom prst="rect">
            <a:avLst/>
          </a:prstGeom>
          <a:noFill/>
          <a:ln>
            <a:noFill/>
          </a:ln>
          <a:effec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Management: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Tracks and controls interview states (Idle, In Progress, Recording, Paused, Completed)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Ensures correct sequencing and prevents invalid actions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Maintains flags like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interview_active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recording_enabled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Input Aggregator:</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Collects and unifies typed and transcribed speech inputs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Cleans inputs (trimming, filtering fillers)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Optionally timestamps responses and parses role-specific content</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Ensures only valid, complete answers are forwarded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47" name="Title 1"/>
          <p:cNvSpPr>
            <a:spLocks noGrp="1"/>
          </p:cNvSpPr>
          <p:nvPr>
            <p:ph type="title"/>
          </p:nvPr>
        </p:nvSpPr>
        <p:spPr/>
        <p:txBody>
          <a:bodyPr>
            <a:normAutofit/>
          </a:bodyPr>
          <a:p>
            <a:r>
              <a:rPr lang="en-US" sz="2800" b="1" dirty="0">
                <a:latin typeface="Times New Roman" panose="02020603050405020304" pitchFamily="18" charset="0"/>
                <a:cs typeface="Times New Roman" panose="02020603050405020304" pitchFamily="18" charset="0"/>
              </a:rPr>
              <a:t> INTERVIEW LOGIC:</a:t>
            </a:r>
            <a:endParaRPr lang="en-IN" sz="2800" dirty="0"/>
          </a:p>
        </p:txBody>
      </p:sp>
      <p:sp>
        <p:nvSpPr>
          <p:cNvPr id="1048648" name="Rectangle 1"/>
          <p:cNvSpPr>
            <a:spLocks noGrp="1" noChangeArrowheads="1"/>
          </p:cNvSpPr>
          <p:nvPr>
            <p:ph idx="1"/>
          </p:nvPr>
        </p:nvSpPr>
        <p:spPr bwMode="auto">
          <a:xfrm>
            <a:off x="900953" y="1894439"/>
            <a:ext cx="9397127" cy="3622042"/>
          </a:xfrm>
          <a:prstGeom prst="rect">
            <a:avLst/>
          </a:prstGeom>
          <a:noFill/>
          <a:ln>
            <a:noFill/>
          </a:ln>
          <a:effectLst/>
        </p:spPr>
        <p:txBody>
          <a:bodyPr vert="horz" wrap="non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Evaluation Trigger:</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Detects session completion (auto or manual)</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Calls AI Interview Engine to evaluate all user responses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Formats and presents feedback visually and via speech</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closure with performance report and restart options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Benefits: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Seamless integration of all modules for smooth user experience</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Modular design for easy future expansion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Enables fully responsive, real-time interview simulation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None/>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9"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ADVANTAGES</a:t>
            </a:r>
            <a:endParaRPr lang="en-IN" sz="3200" b="1" dirty="0">
              <a:latin typeface="Times New Roman" panose="02020603050405020304" pitchFamily="18" charset="0"/>
              <a:cs typeface="Times New Roman" panose="02020603050405020304" pitchFamily="18" charset="0"/>
            </a:endParaRPr>
          </a:p>
        </p:txBody>
      </p:sp>
      <p:sp>
        <p:nvSpPr>
          <p:cNvPr id="1048650" name="Content Placeholder 3"/>
          <p:cNvSpPr>
            <a:spLocks noGrp="1"/>
          </p:cNvSpPr>
          <p:nvPr>
            <p:ph idx="1"/>
          </p:nvPr>
        </p:nvSpPr>
        <p:spPr>
          <a:xfrm>
            <a:off x="1420906" y="1690688"/>
            <a:ext cx="10515600" cy="4351338"/>
          </a:xfrm>
        </p:spPr>
        <p:txBody>
          <a:bodyPr>
            <a:normAutofit/>
          </a:bodyPr>
          <a:p>
            <a:pPr algn="just"/>
            <a:r>
              <a:rPr lang="en-US" sz="2400" dirty="0">
                <a:latin typeface="Times New Roman" panose="02020603050405020304" pitchFamily="18" charset="0"/>
                <a:cs typeface="Times New Roman" panose="02020603050405020304" pitchFamily="18" charset="0"/>
              </a:rPr>
              <a:t>Real-Time Processing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Feedback </a:t>
            </a:r>
            <a:r>
              <a:rPr lang="en-US" sz="2400" dirty="0">
                <a:latin typeface="Times New Roman" panose="02020603050405020304" pitchFamily="18" charset="0"/>
                <a:cs typeface="Times New Roman" panose="02020603050405020304" pitchFamily="18" charset="0"/>
              </a:rPr>
              <a:t>Driven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Modular </a:t>
            </a:r>
            <a:r>
              <a:rPr lang="en-US" sz="2400" dirty="0">
                <a:latin typeface="Times New Roman" panose="02020603050405020304" pitchFamily="18" charset="0"/>
                <a:cs typeface="Times New Roman" panose="02020603050405020304" pitchFamily="18" charset="0"/>
              </a:rPr>
              <a:t>Architecture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User-Friendly Interface</a:t>
            </a:r>
            <a:endParaRPr lang="en-IN"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51"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1048652" name="Content Placeholder 3"/>
          <p:cNvSpPr>
            <a:spLocks noGrp="1"/>
          </p:cNvSpPr>
          <p:nvPr>
            <p:ph idx="1"/>
          </p:nvPr>
        </p:nvSpPr>
        <p:spPr>
          <a:xfrm>
            <a:off x="1483659" y="1690688"/>
            <a:ext cx="10515600" cy="4351338"/>
          </a:xfrm>
        </p:spPr>
        <p:txBody>
          <a:bodyPr>
            <a:normAutofit/>
          </a:bodyPr>
          <a:p>
            <a:pPr algn="just"/>
            <a:r>
              <a:rPr lang="en-US" sz="2400" dirty="0">
                <a:latin typeface="Times New Roman" panose="02020603050405020304" pitchFamily="18" charset="0"/>
                <a:cs typeface="Times New Roman" panose="02020603050405020304" pitchFamily="18" charset="0"/>
              </a:rPr>
              <a:t>Campus Placement Preparation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Job </a:t>
            </a:r>
            <a:r>
              <a:rPr lang="en-US" sz="2400" dirty="0">
                <a:latin typeface="Times New Roman" panose="02020603050405020304" pitchFamily="18" charset="0"/>
                <a:cs typeface="Times New Roman" panose="02020603050405020304" pitchFamily="18" charset="0"/>
              </a:rPr>
              <a:t>Interview </a:t>
            </a:r>
            <a:r>
              <a:rPr lang="en-US" sz="2400" dirty="0" smtClean="0">
                <a:latin typeface="Times New Roman" panose="02020603050405020304" pitchFamily="18" charset="0"/>
                <a:cs typeface="Times New Roman" panose="02020603050405020304" pitchFamily="18" charset="0"/>
              </a:rPr>
              <a:t>Training</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Soft </a:t>
            </a:r>
            <a:r>
              <a:rPr lang="en-US" sz="2400" dirty="0">
                <a:latin typeface="Times New Roman" panose="02020603050405020304" pitchFamily="18" charset="0"/>
                <a:cs typeface="Times New Roman" panose="02020603050405020304" pitchFamily="18" charset="0"/>
              </a:rPr>
              <a:t>Skills </a:t>
            </a:r>
            <a:r>
              <a:rPr lang="en-US" sz="2400" dirty="0" smtClean="0">
                <a:latin typeface="Times New Roman" panose="02020603050405020304" pitchFamily="18" charset="0"/>
                <a:cs typeface="Times New Roman" panose="02020603050405020304" pitchFamily="18" charset="0"/>
              </a:rPr>
              <a:t>Development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HR </a:t>
            </a:r>
            <a:r>
              <a:rPr lang="en-US" sz="2400" dirty="0">
                <a:latin typeface="Times New Roman" panose="02020603050405020304" pitchFamily="18" charset="0"/>
                <a:cs typeface="Times New Roman" panose="02020603050405020304" pitchFamily="18" charset="0"/>
              </a:rPr>
              <a:t>and Recruiter Training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Language </a:t>
            </a:r>
            <a:r>
              <a:rPr lang="en-US" sz="2400" dirty="0">
                <a:latin typeface="Times New Roman" panose="02020603050405020304" pitchFamily="18" charset="0"/>
                <a:cs typeface="Times New Roman" panose="02020603050405020304" pitchFamily="18" charset="0"/>
              </a:rPr>
              <a:t>Learning </a:t>
            </a:r>
            <a:endParaRPr lang="en-US" sz="2400" dirty="0" smtClean="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53" name="Title 2"/>
          <p:cNvSpPr>
            <a:spLocks noGrp="1"/>
          </p:cNvSpPr>
          <p:nvPr>
            <p:ph type="title"/>
          </p:nvPr>
        </p:nvSpPr>
        <p:spPr/>
        <p:txBody>
          <a:bodyPr>
            <a:normAutofit/>
          </a:bodyPr>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1048654" name="Content Placeholder 3"/>
          <p:cNvSpPr>
            <a:spLocks noGrp="1"/>
          </p:cNvSpPr>
          <p:nvPr>
            <p:ph idx="1"/>
          </p:nvPr>
        </p:nvSpPr>
        <p:spPr/>
        <p:txBody>
          <a:bodyPr>
            <a:normAutofit/>
          </a:bodyPr>
          <a:p>
            <a:pPr algn="just"/>
            <a:r>
              <a:rPr lang="en-US" sz="2400" dirty="0">
                <a:latin typeface="Times New Roman" panose="02020603050405020304" pitchFamily="18" charset="0"/>
                <a:cs typeface="Times New Roman" panose="02020603050405020304" pitchFamily="18" charset="0"/>
              </a:rPr>
              <a:t>The AI Mock Interview Simulator represents a significant step forward in preparing job seekers and students for real-world interviews by leveraging artificial intelligence. The system offers an interactive and realistic interview experience through voice-based AI agents, simulating diverse roles and interview </a:t>
            </a:r>
            <a:r>
              <a:rPr lang="en-US" sz="2400" dirty="0" err="1" smtClean="0">
                <a:latin typeface="Times New Roman" panose="02020603050405020304" pitchFamily="18" charset="0"/>
                <a:cs typeface="Times New Roman" panose="02020603050405020304" pitchFamily="18" charset="0"/>
              </a:rPr>
              <a:t>scenarios.This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immersive environment helps users build confidence, enhance communication skills, and identify areas for improvement before facing actual interviews. </a:t>
            </a:r>
            <a:endParaRPr lang="en-IN"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55" name="Title 2"/>
          <p:cNvSpPr>
            <a:spLocks noGrp="1"/>
          </p:cNvSpPr>
          <p:nvPr>
            <p:ph type="title"/>
          </p:nvPr>
        </p:nvSpPr>
        <p:spPr/>
        <p:txBody>
          <a:bodyPr>
            <a:normAutofit/>
          </a:bodyPr>
          <a:p>
            <a:r>
              <a:rPr lang="en-US" sz="3200" b="1" dirty="0">
                <a:latin typeface="Times New Roman" panose="02020603050405020304" pitchFamily="18" charset="0"/>
                <a:cs typeface="Times New Roman" panose="02020603050405020304" pitchFamily="18" charset="0"/>
              </a:rPr>
              <a:t>SCREENSHOTS</a:t>
            </a:r>
            <a:endParaRPr lang="en-IN" sz="3200" b="1" dirty="0">
              <a:latin typeface="Times New Roman" panose="02020603050405020304" pitchFamily="18" charset="0"/>
              <a:cs typeface="Times New Roman" panose="02020603050405020304" pitchFamily="18" charset="0"/>
            </a:endParaRPr>
          </a:p>
        </p:txBody>
      </p:sp>
      <p:pic>
        <p:nvPicPr>
          <p:cNvPr id="2097154" name="Content Placeholder 4"/>
          <p:cNvPicPr>
            <a:picLocks noGrp="1" noChangeAspect="1"/>
          </p:cNvPicPr>
          <p:nvPr>
            <p:ph idx="1"/>
          </p:nvPr>
        </p:nvPicPr>
        <p:blipFill>
          <a:blip r:embed="rId1" cstate="print"/>
          <a:stretch>
            <a:fillRect/>
          </a:stretch>
        </p:blipFill>
        <p:spPr>
          <a:xfrm>
            <a:off x="1647472" y="1440143"/>
            <a:ext cx="8897056" cy="5004594"/>
          </a:xfrm>
        </p:spPr>
      </p:pic>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9" name="Title 1"/>
          <p:cNvSpPr>
            <a:spLocks noGrp="1"/>
          </p:cNvSpPr>
          <p:nvPr>
            <p:ph type="title"/>
          </p:nvPr>
        </p:nvSpPr>
        <p:spPr/>
        <p:txBody>
          <a:bodyPr>
            <a:normAutofit/>
          </a:bodyPr>
          <a:p>
            <a:r>
              <a:rPr lang="en-US" sz="3200" b="1" dirty="0" smtClean="0">
                <a:solidFill>
                  <a:prstClr val="black"/>
                </a:solidFill>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1048600" name="Content Placeholder 2"/>
          <p:cNvSpPr>
            <a:spLocks noGrp="1"/>
          </p:cNvSpPr>
          <p:nvPr>
            <p:ph idx="1"/>
          </p:nvPr>
        </p:nvSpPr>
        <p:spPr/>
        <p:txBody>
          <a:bodyPr>
            <a:normAutofit lnSpcReduction="10000"/>
          </a:bodyPr>
          <a:p>
            <a:pPr algn="just"/>
            <a:r>
              <a:rPr lang="en-US" sz="2400" dirty="0">
                <a:latin typeface="Times New Roman" panose="02020603050405020304" pitchFamily="18" charset="0"/>
                <a:cs typeface="Times New Roman" panose="02020603050405020304" pitchFamily="18" charset="0"/>
              </a:rPr>
              <a:t>In traditional interview preparation methods, students and job </a:t>
            </a:r>
            <a:r>
              <a:rPr lang="en-US" sz="2400" dirty="0" smtClean="0">
                <a:latin typeface="Times New Roman" panose="02020603050405020304" pitchFamily="18" charset="0"/>
                <a:cs typeface="Times New Roman" panose="02020603050405020304" pitchFamily="18" charset="0"/>
              </a:rPr>
              <a:t>seekers  typically </a:t>
            </a:r>
            <a:r>
              <a:rPr lang="en-US" sz="2400" dirty="0">
                <a:latin typeface="Times New Roman" panose="02020603050405020304" pitchFamily="18" charset="0"/>
                <a:cs typeface="Times New Roman" panose="02020603050405020304" pitchFamily="18" charset="0"/>
              </a:rPr>
              <a:t>rely on manual resources such as question banks, peer-to-peer </a:t>
            </a:r>
            <a:r>
              <a:rPr lang="en-US" sz="2400" dirty="0" smtClean="0">
                <a:latin typeface="Times New Roman" panose="02020603050405020304" pitchFamily="18" charset="0"/>
                <a:cs typeface="Times New Roman" panose="02020603050405020304" pitchFamily="18" charset="0"/>
              </a:rPr>
              <a:t>mock  interviews</a:t>
            </a:r>
            <a:r>
              <a:rPr lang="en-US" sz="2400" dirty="0">
                <a:latin typeface="Times New Roman" panose="02020603050405020304" pitchFamily="18" charset="0"/>
                <a:cs typeface="Times New Roman" panose="02020603050405020304" pitchFamily="18" charset="0"/>
              </a:rPr>
              <a:t>, or generalized online tutorials.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approaches often </a:t>
            </a:r>
            <a:r>
              <a:rPr lang="en-US" sz="2400" dirty="0" smtClean="0">
                <a:latin typeface="Times New Roman" panose="02020603050405020304" pitchFamily="18" charset="0"/>
                <a:cs typeface="Times New Roman" panose="02020603050405020304" pitchFamily="18" charset="0"/>
              </a:rPr>
              <a:t>lack interactivity</a:t>
            </a:r>
            <a:r>
              <a:rPr lang="en-US" sz="2400" dirty="0">
                <a:latin typeface="Times New Roman" panose="02020603050405020304" pitchFamily="18" charset="0"/>
                <a:cs typeface="Times New Roman" panose="02020603050405020304" pitchFamily="18" charset="0"/>
              </a:rPr>
              <a:t>, personalization, and real-time evaluation, resulting in </a:t>
            </a:r>
            <a:r>
              <a:rPr lang="en-US" sz="2400" dirty="0" smtClean="0">
                <a:latin typeface="Times New Roman" panose="02020603050405020304" pitchFamily="18" charset="0"/>
                <a:cs typeface="Times New Roman" panose="02020603050405020304" pitchFamily="18" charset="0"/>
              </a:rPr>
              <a:t>limited  feedback </a:t>
            </a:r>
            <a:r>
              <a:rPr lang="en-US" sz="2400" dirty="0">
                <a:latin typeface="Times New Roman" panose="02020603050405020304" pitchFamily="18" charset="0"/>
                <a:cs typeface="Times New Roman" panose="02020603050405020304" pitchFamily="18" charset="0"/>
              </a:rPr>
              <a:t>and an inconsistent preparation experience</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Demerits:</a:t>
            </a:r>
            <a:endParaRPr lang="en-US" sz="2400" b="1"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Lack of Realistic </a:t>
            </a:r>
            <a:r>
              <a:rPr lang="en-IN" sz="2400" dirty="0" smtClean="0">
                <a:latin typeface="Times New Roman" panose="02020603050405020304" pitchFamily="18" charset="0"/>
                <a:cs typeface="Times New Roman" panose="02020603050405020304" pitchFamily="18" charset="0"/>
              </a:rPr>
              <a:t>Simulation</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Limited </a:t>
            </a:r>
            <a:r>
              <a:rPr lang="en-IN" sz="2400" dirty="0" smtClean="0">
                <a:latin typeface="Times New Roman" panose="02020603050405020304" pitchFamily="18" charset="0"/>
                <a:cs typeface="Times New Roman" panose="02020603050405020304" pitchFamily="18" charset="0"/>
              </a:rPr>
              <a:t>Personalization</a:t>
            </a:r>
            <a:endParaRPr lang="en-IN"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 Speech Analysis or Scoring</a:t>
            </a:r>
            <a:endParaRPr lang="en-IN"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56" name="Title 2"/>
          <p:cNvSpPr>
            <a:spLocks noGrp="1"/>
          </p:cNvSpPr>
          <p:nvPr>
            <p:ph type="title"/>
          </p:nvPr>
        </p:nvSpPr>
        <p:spPr/>
        <p:txBody>
          <a:bodyPr>
            <a:normAutofit/>
          </a:bodyPr>
          <a:p>
            <a:r>
              <a:rPr lang="en-US" sz="3200" b="1" dirty="0" smtClean="0">
                <a:latin typeface="Times New Roman" panose="02020603050405020304" pitchFamily="18" charset="0"/>
                <a:cs typeface="Times New Roman" panose="02020603050405020304" pitchFamily="18" charset="0"/>
              </a:rPr>
              <a:t>SCREENSHOTS</a:t>
            </a:r>
            <a:endParaRPr lang="en-IN" sz="3200" b="1" dirty="0">
              <a:latin typeface="Times New Roman" panose="02020603050405020304" pitchFamily="18" charset="0"/>
              <a:cs typeface="Times New Roman" panose="02020603050405020304" pitchFamily="18" charset="0"/>
            </a:endParaRPr>
          </a:p>
        </p:txBody>
      </p:sp>
      <p:pic>
        <p:nvPicPr>
          <p:cNvPr id="2097155" name="Content Placeholder 3"/>
          <p:cNvPicPr>
            <a:picLocks noGrp="1" noChangeAspect="1"/>
          </p:cNvPicPr>
          <p:nvPr>
            <p:ph idx="1"/>
          </p:nvPr>
        </p:nvPicPr>
        <p:blipFill>
          <a:blip r:embed="rId1" cstate="print"/>
          <a:stretch>
            <a:fillRect/>
          </a:stretch>
        </p:blipFill>
        <p:spPr>
          <a:xfrm>
            <a:off x="1950239" y="1368425"/>
            <a:ext cx="8771134" cy="4933763"/>
          </a:xfrm>
        </p:spPr>
      </p:pic>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57" name="Title 2"/>
          <p:cNvSpPr>
            <a:spLocks noGrp="1"/>
          </p:cNvSpPr>
          <p:nvPr>
            <p:ph type="title"/>
          </p:nvPr>
        </p:nvSpPr>
        <p:spPr>
          <a:xfrm>
            <a:off x="838200" y="78254"/>
            <a:ext cx="10515600" cy="1325563"/>
          </a:xfrm>
        </p:spPr>
        <p:txBody>
          <a:bodyPr>
            <a:normAutofit/>
          </a:bodyPr>
          <a:p>
            <a:r>
              <a:rPr lang="en-US" sz="3200" b="1" dirty="0" smtClean="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1048658" name="Content Placeholder 3"/>
          <p:cNvSpPr>
            <a:spLocks noGrp="1"/>
          </p:cNvSpPr>
          <p:nvPr>
            <p:ph idx="1"/>
          </p:nvPr>
        </p:nvSpPr>
        <p:spPr>
          <a:xfrm>
            <a:off x="838200" y="1063625"/>
            <a:ext cx="10515600" cy="4351338"/>
          </a:xfrm>
        </p:spPr>
        <p:txBody>
          <a:bodyPr>
            <a:noAutofit/>
          </a:bodyPr>
          <a:p>
            <a:pPr marL="457200" indent="-457200" algn="just">
              <a:buFont typeface="+mj-lt"/>
              <a:buAutoNum type="arabicPeriod"/>
            </a:pPr>
            <a:r>
              <a:rPr lang="en-IN" sz="2400" dirty="0">
                <a:latin typeface="Times New Roman" panose="02020603050405020304" pitchFamily="18" charset="0"/>
                <a:cs typeface="Times New Roman" panose="02020603050405020304" pitchFamily="18" charset="0"/>
              </a:rPr>
              <a:t>S. </a:t>
            </a:r>
            <a:r>
              <a:rPr lang="en-IN" sz="2400" dirty="0" err="1">
                <a:latin typeface="Times New Roman" panose="02020603050405020304" pitchFamily="18" charset="0"/>
                <a:cs typeface="Times New Roman" panose="02020603050405020304" pitchFamily="18" charset="0"/>
              </a:rPr>
              <a:t>Barari</a:t>
            </a:r>
            <a:r>
              <a:rPr lang="en-IN" sz="2400" dirty="0">
                <a:latin typeface="Times New Roman" panose="02020603050405020304" pitchFamily="18" charset="0"/>
                <a:cs typeface="Times New Roman" panose="02020603050405020304" pitchFamily="18" charset="0"/>
              </a:rPr>
              <a:t>, J. </a:t>
            </a:r>
            <a:r>
              <a:rPr lang="en-IN" sz="2400" dirty="0" err="1">
                <a:latin typeface="Times New Roman" panose="02020603050405020304" pitchFamily="18" charset="0"/>
                <a:cs typeface="Times New Roman" panose="02020603050405020304" pitchFamily="18" charset="0"/>
              </a:rPr>
              <a:t>Angbazo</a:t>
            </a:r>
            <a:r>
              <a:rPr lang="en-IN" sz="2400" dirty="0">
                <a:latin typeface="Times New Roman" panose="02020603050405020304" pitchFamily="18" charset="0"/>
                <a:cs typeface="Times New Roman" panose="02020603050405020304" pitchFamily="18" charset="0"/>
              </a:rPr>
              <a:t>, N. Wang, L. M. Christian, E. Dean, Z. </a:t>
            </a:r>
            <a:r>
              <a:rPr lang="en-IN" sz="2400" dirty="0" err="1">
                <a:latin typeface="Times New Roman" panose="02020603050405020304" pitchFamily="18" charset="0"/>
                <a:cs typeface="Times New Roman" panose="02020603050405020304" pitchFamily="18" charset="0"/>
              </a:rPr>
              <a:t>Slowinski</a:t>
            </a:r>
            <a:r>
              <a:rPr lang="en-IN" sz="2400" dirty="0">
                <a:latin typeface="Times New Roman" panose="02020603050405020304" pitchFamily="18" charset="0"/>
                <a:cs typeface="Times New Roman" panose="02020603050405020304" pitchFamily="18" charset="0"/>
              </a:rPr>
              <a:t>, and B. </a:t>
            </a:r>
            <a:r>
              <a:rPr lang="en-IN" sz="2400" dirty="0" err="1">
                <a:latin typeface="Times New Roman" panose="02020603050405020304" pitchFamily="18" charset="0"/>
                <a:cs typeface="Times New Roman" panose="02020603050405020304" pitchFamily="18" charset="0"/>
              </a:rPr>
              <a:t>Sepulvado</a:t>
            </a:r>
            <a:r>
              <a:rPr lang="en-IN" sz="2400" dirty="0">
                <a:latin typeface="Times New Roman" panose="02020603050405020304" pitchFamily="18" charset="0"/>
                <a:cs typeface="Times New Roman" panose="02020603050405020304" pitchFamily="18" charset="0"/>
              </a:rPr>
              <a:t>, "AI-Assisted Conversational Interviewing: Effects on Data Quality and User Experience," </a:t>
            </a:r>
            <a:r>
              <a:rPr lang="en-IN" sz="2400" dirty="0" err="1">
                <a:latin typeface="Times New Roman" panose="02020603050405020304" pitchFamily="18" charset="0"/>
                <a:cs typeface="Times New Roman" panose="02020603050405020304" pitchFamily="18" charset="0"/>
              </a:rPr>
              <a:t>arXiv</a:t>
            </a:r>
            <a:r>
              <a:rPr lang="en-IN" sz="2400" dirty="0">
                <a:latin typeface="Times New Roman" panose="02020603050405020304" pitchFamily="18" charset="0"/>
                <a:cs typeface="Times New Roman" panose="02020603050405020304" pitchFamily="18" charset="0"/>
              </a:rPr>
              <a:t> preprint arXiv:2504.13908, 2025. </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Z</a:t>
            </a:r>
            <a:r>
              <a:rPr lang="en-IN" sz="2400" dirty="0">
                <a:latin typeface="Times New Roman" panose="02020603050405020304" pitchFamily="18" charset="0"/>
                <a:cs typeface="Times New Roman" panose="02020603050405020304" pitchFamily="18" charset="0"/>
              </a:rPr>
              <a:t>. Liu, "Interview AI-</a:t>
            </a:r>
            <a:r>
              <a:rPr lang="en-IN" sz="2400" dirty="0" err="1">
                <a:latin typeface="Times New Roman" panose="02020603050405020304" pitchFamily="18" charset="0"/>
                <a:cs typeface="Times New Roman" panose="02020603050405020304" pitchFamily="18" charset="0"/>
              </a:rPr>
              <a:t>ssistant</a:t>
            </a:r>
            <a:r>
              <a:rPr lang="en-IN" sz="2400" dirty="0">
                <a:latin typeface="Times New Roman" panose="02020603050405020304" pitchFamily="18" charset="0"/>
                <a:cs typeface="Times New Roman" panose="02020603050405020304" pitchFamily="18" charset="0"/>
              </a:rPr>
              <a:t>: Designing for Real-Time Human-AI Collaboration in Interview Preparation and Execution," </a:t>
            </a:r>
            <a:r>
              <a:rPr lang="en-IN" sz="2400" dirty="0" err="1">
                <a:latin typeface="Times New Roman" panose="02020603050405020304" pitchFamily="18" charset="0"/>
                <a:cs typeface="Times New Roman" panose="02020603050405020304" pitchFamily="18" charset="0"/>
              </a:rPr>
              <a:t>arXiv</a:t>
            </a:r>
            <a:r>
              <a:rPr lang="en-IN" sz="2400" dirty="0">
                <a:latin typeface="Times New Roman" panose="02020603050405020304" pitchFamily="18" charset="0"/>
                <a:cs typeface="Times New Roman" panose="02020603050405020304" pitchFamily="18" charset="0"/>
              </a:rPr>
              <a:t> preprint arXiv:2504.13847, 2025. </a:t>
            </a: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 S. Rai, A. K. R., A. P., and H. N. R., "AI Based Interview Evaluator: An Emotion and Confidence Classifier," International Journal of Advanced Research in Computer and Communication Engineering, vol. 13, no. 4, pp. 1–5, 2025</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dirty="0" smtClean="0">
                <a:latin typeface="Times New Roman" panose="02020603050405020304" pitchFamily="18" charset="0"/>
                <a:cs typeface="Times New Roman" panose="02020603050405020304" pitchFamily="18" charset="0"/>
              </a:rPr>
              <a:t>Wang</a:t>
            </a:r>
            <a:r>
              <a:rPr lang="en-IN" sz="2400" dirty="0">
                <a:latin typeface="Times New Roman" panose="02020603050405020304" pitchFamily="18" charset="0"/>
                <a:cs typeface="Times New Roman" panose="02020603050405020304" pitchFamily="18" charset="0"/>
              </a:rPr>
              <a:t>. R, Patel. S. </a:t>
            </a:r>
            <a:r>
              <a:rPr lang="en-IN" sz="2400" dirty="0" smtClean="0">
                <a:latin typeface="Times New Roman" panose="02020603050405020304" pitchFamily="18" charset="0"/>
                <a:cs typeface="Times New Roman" panose="02020603050405020304" pitchFamily="18" charset="0"/>
              </a:rPr>
              <a:t>“Speech </a:t>
            </a:r>
            <a:r>
              <a:rPr lang="en-IN" sz="2400" dirty="0">
                <a:latin typeface="Times New Roman" panose="02020603050405020304" pitchFamily="18" charset="0"/>
                <a:cs typeface="Times New Roman" panose="02020603050405020304" pitchFamily="18" charset="0"/>
              </a:rPr>
              <a:t>and Sentiment Analysis in AI </a:t>
            </a:r>
            <a:r>
              <a:rPr lang="en-IN" sz="2400" dirty="0" smtClean="0">
                <a:latin typeface="Times New Roman" panose="02020603050405020304" pitchFamily="18" charset="0"/>
                <a:cs typeface="Times New Roman" panose="02020603050405020304" pitchFamily="18" charset="0"/>
              </a:rPr>
              <a:t>Interviews”,</a:t>
            </a:r>
            <a:r>
              <a:rPr lang="en-IN" sz="2400" dirty="0">
                <a:latin typeface="Times New Roman" panose="02020603050405020304" pitchFamily="18" charset="0"/>
                <a:cs typeface="Times New Roman" panose="02020603050405020304" pitchFamily="18" charset="0"/>
              </a:rPr>
              <a:t>2023. </a:t>
            </a:r>
            <a:endParaRPr lang="en-IN"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Dharmatti</a:t>
            </a:r>
            <a:r>
              <a:rPr lang="en-US" sz="2400" dirty="0">
                <a:latin typeface="Times New Roman" panose="02020603050405020304" pitchFamily="18" charset="0"/>
                <a:cs typeface="Times New Roman" panose="02020603050405020304" pitchFamily="18" charset="0"/>
              </a:rPr>
              <a:t>, A. S. </a:t>
            </a:r>
            <a:r>
              <a:rPr lang="en-US" sz="2400" dirty="0" err="1">
                <a:latin typeface="Times New Roman" panose="02020603050405020304" pitchFamily="18" charset="0"/>
                <a:cs typeface="Times New Roman" panose="02020603050405020304" pitchFamily="18" charset="0"/>
              </a:rPr>
              <a:t>Patil</a:t>
            </a:r>
            <a:r>
              <a:rPr lang="en-US" sz="2400" dirty="0">
                <a:latin typeface="Times New Roman" panose="02020603050405020304" pitchFamily="18" charset="0"/>
                <a:cs typeface="Times New Roman" panose="02020603050405020304" pitchFamily="18" charset="0"/>
              </a:rPr>
              <a:t>, and R. R. </a:t>
            </a:r>
            <a:r>
              <a:rPr lang="en-US" sz="2400" dirty="0" err="1">
                <a:latin typeface="Times New Roman" panose="02020603050405020304" pitchFamily="18" charset="0"/>
                <a:cs typeface="Times New Roman" panose="02020603050405020304" pitchFamily="18" charset="0"/>
              </a:rPr>
              <a:t>Patil</a:t>
            </a:r>
            <a:r>
              <a:rPr lang="en-US" sz="2400" dirty="0">
                <a:latin typeface="Times New Roman" panose="02020603050405020304" pitchFamily="18" charset="0"/>
                <a:cs typeface="Times New Roman" panose="02020603050405020304" pitchFamily="18" charset="0"/>
              </a:rPr>
              <a:t>, "Interview Practice-Voice-Based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International Journal of Advances in Engineering Research, vol. 23, pp. 45–50, 2022. </a:t>
            </a:r>
            <a:endParaRPr lang="en-IN"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9" name="Title 1"/>
          <p:cNvSpPr>
            <a:spLocks noGrp="1"/>
          </p:cNvSpPr>
          <p:nvPr>
            <p:ph type="title"/>
          </p:nvPr>
        </p:nvSpPr>
        <p:spPr>
          <a:xfrm>
            <a:off x="4316976" y="2766218"/>
            <a:ext cx="3558048" cy="1325563"/>
          </a:xfrm>
        </p:spPr>
        <p:txBody>
          <a:bodyPr>
            <a:normAutofit/>
          </a:bodyPr>
          <a:p>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01" name="Title 1"/>
          <p:cNvSpPr>
            <a:spLocks noGrp="1"/>
          </p:cNvSpPr>
          <p:nvPr>
            <p:ph type="title"/>
          </p:nvPr>
        </p:nvSpPr>
        <p:spPr/>
        <p:txBody>
          <a:bodyPr>
            <a:normAutofit/>
          </a:bodyPr>
          <a:p>
            <a:r>
              <a:rPr lang="en-US" sz="3200" b="1" dirty="0" smtClean="0">
                <a:solidFill>
                  <a:prstClr val="black"/>
                </a:solidFill>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p:txBody>
          <a:bodyPr>
            <a:normAutofit lnSpcReduction="10000"/>
          </a:bodyPr>
          <a:p>
            <a:pPr algn="just"/>
            <a:r>
              <a:rPr lang="en-US" sz="2400" dirty="0">
                <a:latin typeface="Times New Roman" panose="02020603050405020304" pitchFamily="18" charset="0"/>
                <a:cs typeface="Times New Roman" panose="02020603050405020304" pitchFamily="18" charset="0"/>
              </a:rPr>
              <a:t>The proposed system, AI Mock Interview Simulator, offers a voice-based, AI-driven platform that transforms how students and job seekers prepare for interviews.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simulator is built to provide a realistic, interactive mock interview environment powered by speech recognition, natural language understanding, and intelligent feedback mechanisms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Merits:</a:t>
            </a:r>
            <a:endParaRPr lang="en-US" sz="2400" b="1"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Progress Tracking and </a:t>
            </a:r>
            <a:r>
              <a:rPr lang="en-IN" sz="2400" dirty="0" smtClean="0">
                <a:latin typeface="Times New Roman" panose="02020603050405020304" pitchFamily="18" charset="0"/>
                <a:cs typeface="Times New Roman" panose="02020603050405020304" pitchFamily="18" charset="0"/>
              </a:rPr>
              <a:t>Feedback</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Automated Evaluation and Scoring </a:t>
            </a:r>
            <a:endParaRPr lang="en-IN" sz="2400" dirty="0" smtClean="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Role-Specific Questioning</a:t>
            </a:r>
            <a:endParaRPr lang="en-IN" sz="2400" b="1"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3" name="Title 1"/>
          <p:cNvSpPr>
            <a:spLocks noGrp="1"/>
          </p:cNvSpPr>
          <p:nvPr>
            <p:ph type="title"/>
          </p:nvPr>
        </p:nvSpPr>
        <p:spPr>
          <a:xfrm>
            <a:off x="838200" y="443784"/>
            <a:ext cx="10515600" cy="893404"/>
          </a:xfrm>
        </p:spPr>
        <p:txBody>
          <a:bodyPr>
            <a:normAutofit/>
          </a:bodyPr>
          <a:p>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4194304" name="Content Placeholder 3"/>
          <p:cNvGraphicFramePr>
            <a:graphicFrameLocks noGrp="1"/>
          </p:cNvGraphicFramePr>
          <p:nvPr>
            <p:ph idx="1"/>
          </p:nvPr>
        </p:nvGraphicFramePr>
        <p:xfrm>
          <a:off x="838200" y="1824868"/>
          <a:ext cx="10515600" cy="3533104"/>
        </p:xfrm>
        <a:graphic>
          <a:graphicData uri="http://schemas.openxmlformats.org/drawingml/2006/table">
            <a:tbl>
              <a:tblPr>
                <a:tableStyleId>{46F890A9-2807-4EBB-B81D-B2AA78EC7F39}</a:tableStyleId>
              </a:tblPr>
              <a:tblGrid>
                <a:gridCol w="892277"/>
                <a:gridCol w="2612923"/>
                <a:gridCol w="1752600"/>
                <a:gridCol w="1752600"/>
                <a:gridCol w="1752600"/>
                <a:gridCol w="1752600"/>
              </a:tblGrid>
              <a:tr h="442452">
                <a:tc>
                  <a:txBody>
                    <a:bodyPr/>
                    <a:p>
                      <a:pPr algn="ctr"/>
                      <a:r>
                        <a:rPr lang="en-US" sz="1800" b="1" dirty="0">
                          <a:latin typeface="Times New Roman" panose="02020603050405020304" pitchFamily="18" charset="0"/>
                          <a:cs typeface="Times New Roman" panose="02020603050405020304" pitchFamily="18" charset="0"/>
                        </a:rPr>
                        <a:t>S.No.</a:t>
                      </a:r>
                      <a:endParaRPr lang="en-IN" sz="1800" b="1"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IN" sz="1800" b="1"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IN" sz="1800" b="1" dirty="0">
                          <a:latin typeface="Times New Roman" panose="02020603050405020304" pitchFamily="18" charset="0"/>
                          <a:cs typeface="Times New Roman" panose="02020603050405020304" pitchFamily="18" charset="0"/>
                        </a:rPr>
                        <a:t>Author/Year</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IN" sz="1800" b="1" dirty="0">
                          <a:latin typeface="Times New Roman" panose="02020603050405020304" pitchFamily="18" charset="0"/>
                          <a:cs typeface="Times New Roman" panose="02020603050405020304" pitchFamily="18" charset="0"/>
                        </a:rPr>
                        <a:t>Technique Used</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IN" sz="1800" b="1" dirty="0">
                          <a:latin typeface="Times New Roman" panose="02020603050405020304" pitchFamily="18" charset="0"/>
                          <a:cs typeface="Times New Roman" panose="02020603050405020304" pitchFamily="18" charset="0"/>
                        </a:rPr>
                        <a:t>Merits</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IN" sz="1800" b="1" dirty="0">
                          <a:latin typeface="Times New Roman" panose="02020603050405020304" pitchFamily="18" charset="0"/>
                          <a:cs typeface="Times New Roman" panose="02020603050405020304" pitchFamily="18" charset="0"/>
                        </a:rPr>
                        <a:t>Demerits</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156737">
                <a:tc>
                  <a:txBody>
                    <a:bodyPr/>
                    <a:p>
                      <a:pPr algn="ctr"/>
                      <a:r>
                        <a:rPr lang="en-US" sz="1800" dirty="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a:latin typeface="Times New Roman" panose="02020603050405020304" pitchFamily="18" charset="0"/>
                          <a:cs typeface="Times New Roman" panose="02020603050405020304" pitchFamily="18" charset="0"/>
                        </a:rPr>
                        <a:t>An AI Mock-interview Platform for Interview Performance Analysis</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IN" sz="1800" dirty="0">
                          <a:latin typeface="Times New Roman" panose="02020603050405020304" pitchFamily="18" charset="0"/>
                          <a:cs typeface="Times New Roman" panose="02020603050405020304" pitchFamily="18" charset="0"/>
                        </a:rPr>
                        <a:t>Yi-Chi Chou, Felicia R. Wongso, Chun-Yen Chao, Han-Yen Yu, 2022</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smtClean="0">
                          <a:latin typeface="Times New Roman" panose="02020603050405020304" pitchFamily="18" charset="0"/>
                          <a:cs typeface="Times New Roman" panose="02020603050405020304" pitchFamily="18" charset="0"/>
                        </a:rPr>
                        <a:t>Interview </a:t>
                      </a:r>
                      <a:r>
                        <a:rPr lang="en-US" sz="1800" dirty="0">
                          <a:latin typeface="Times New Roman" panose="02020603050405020304" pitchFamily="18" charset="0"/>
                          <a:cs typeface="Times New Roman" panose="02020603050405020304" pitchFamily="18" charset="0"/>
                        </a:rPr>
                        <a:t>performance analysis</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a:latin typeface="Times New Roman" panose="02020603050405020304" pitchFamily="18" charset="0"/>
                          <a:cs typeface="Times New Roman" panose="02020603050405020304" pitchFamily="18" charset="0"/>
                        </a:rPr>
                        <a:t>Efficient interview </a:t>
                      </a:r>
                      <a:r>
                        <a:rPr lang="en-US" sz="1800" dirty="0" smtClean="0">
                          <a:latin typeface="Times New Roman" panose="02020603050405020304" pitchFamily="18" charset="0"/>
                          <a:cs typeface="Times New Roman" panose="02020603050405020304" pitchFamily="18" charset="0"/>
                        </a:rPr>
                        <a:t>preparation</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a:latin typeface="Times New Roman" panose="02020603050405020304" pitchFamily="18" charset="0"/>
                          <a:cs typeface="Times New Roman" panose="02020603050405020304" pitchFamily="18" charset="0"/>
                        </a:rPr>
                        <a:t>May not cover all real-world interview </a:t>
                      </a:r>
                      <a:r>
                        <a:rPr lang="en-US" sz="1800" dirty="0" smtClean="0">
                          <a:latin typeface="Times New Roman" panose="02020603050405020304" pitchFamily="18" charset="0"/>
                          <a:cs typeface="Times New Roman" panose="02020603050405020304" pitchFamily="18" charset="0"/>
                        </a:rPr>
                        <a:t>nuances</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56737">
                <a:tc>
                  <a:txBody>
                    <a:bodyPr/>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IN" sz="1800" dirty="0">
                          <a:latin typeface="Times New Roman" panose="02020603050405020304" pitchFamily="18" charset="0"/>
                          <a:cs typeface="Times New Roman" panose="02020603050405020304" pitchFamily="18" charset="0"/>
                        </a:rPr>
                        <a:t>Smart Interview Using </a:t>
                      </a:r>
                      <a:r>
                        <a:rPr lang="en-IN" sz="1800" dirty="0" smtClean="0">
                          <a:latin typeface="Times New Roman" panose="02020603050405020304" pitchFamily="18" charset="0"/>
                          <a:cs typeface="Times New Roman" panose="02020603050405020304" pitchFamily="18" charset="0"/>
                        </a:rPr>
                        <a:t>AI</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IN" sz="1800" dirty="0">
                          <a:latin typeface="Times New Roman" panose="02020603050405020304" pitchFamily="18" charset="0"/>
                          <a:cs typeface="Times New Roman" panose="02020603050405020304" pitchFamily="18" charset="0"/>
                        </a:rPr>
                        <a:t>Aditi S. More, Samiksha S. Mobarkar, Siddhita S. Salunkhe, 2022</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IN" sz="1800" dirty="0">
                          <a:latin typeface="Times New Roman" panose="02020603050405020304" pitchFamily="18" charset="0"/>
                          <a:cs typeface="Times New Roman" panose="02020603050405020304" pitchFamily="18" charset="0"/>
                        </a:rPr>
                        <a:t>AI-driven smart interview system</a:t>
                      </a:r>
                      <a:endParaRPr lang="en-IN"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a:latin typeface="Times New Roman" panose="02020603050405020304" pitchFamily="18" charset="0"/>
                          <a:cs typeface="Times New Roman" panose="02020603050405020304" pitchFamily="18" charset="0"/>
                        </a:rPr>
                        <a:t>Reduces human bias, automated feedback on performance</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r>
                        <a:rPr lang="en-US" sz="1800" dirty="0">
                          <a:latin typeface="Times New Roman" panose="02020603050405020304" pitchFamily="18" charset="0"/>
                          <a:cs typeface="Times New Roman" panose="02020603050405020304" pitchFamily="18" charset="0"/>
                        </a:rPr>
                        <a:t>May not accurately judge soft skills or adaptability to unexpected scenarios</a:t>
                      </a:r>
                      <a:endParaRPr lang="en-US" sz="1800" dirty="0">
                        <a:latin typeface="Times New Roman" panose="02020603050405020304" pitchFamily="18" charset="0"/>
                        <a:cs typeface="Times New Roman" panose="02020603050405020304" pitchFamily="18" charset="0"/>
                      </a:endParaRPr>
                    </a:p>
                  </a:txBody>
                  <a:tcPr marL="36566" marR="36566" marT="18283" marB="18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graphicFrame>
        <p:nvGraphicFramePr>
          <p:cNvPr id="4194305" name="Content Placeholder 3"/>
          <p:cNvGraphicFramePr>
            <a:graphicFrameLocks noGrp="1"/>
          </p:cNvGraphicFramePr>
          <p:nvPr>
            <p:ph idx="4294967295"/>
          </p:nvPr>
        </p:nvGraphicFramePr>
        <p:xfrm>
          <a:off x="838200" y="720408"/>
          <a:ext cx="10515600" cy="5303520"/>
        </p:xfrm>
        <a:graphic>
          <a:graphicData uri="http://schemas.openxmlformats.org/drawingml/2006/table">
            <a:tbl>
              <a:tblPr>
                <a:tableStyleId>{46F890A9-2807-4EBB-B81D-B2AA78EC7F39}</a:tableStyleId>
              </a:tblPr>
              <a:tblGrid>
                <a:gridCol w="1132840"/>
                <a:gridCol w="2372360"/>
                <a:gridCol w="1752600"/>
                <a:gridCol w="1752600"/>
                <a:gridCol w="1752600"/>
                <a:gridCol w="1752600"/>
              </a:tblGrid>
              <a:tr h="0">
                <a:tc>
                  <a:txBody>
                    <a:bodyPr/>
                    <a:p>
                      <a:pPr algn="ctr"/>
                      <a:r>
                        <a:rPr lang="en-US" sz="1800" b="1" dirty="0">
                          <a:latin typeface="Times New Roman" panose="02020603050405020304" pitchFamily="18" charset="0"/>
                          <a:cs typeface="Times New Roman" panose="02020603050405020304" pitchFamily="18" charset="0"/>
                        </a:rPr>
                        <a:t>S.No.</a:t>
                      </a:r>
                      <a:endParaRPr lang="en-US"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US" sz="1800" b="1" dirty="0">
                          <a:latin typeface="Times New Roman" panose="02020603050405020304" pitchFamily="18" charset="0"/>
                          <a:cs typeface="Times New Roman" panose="02020603050405020304" pitchFamily="18" charset="0"/>
                        </a:rPr>
                        <a:t>Title</a:t>
                      </a:r>
                      <a:endParaRPr lang="en-US"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US" sz="1800" b="1" dirty="0">
                          <a:latin typeface="Times New Roman" panose="02020603050405020304" pitchFamily="18" charset="0"/>
                          <a:cs typeface="Times New Roman" panose="02020603050405020304" pitchFamily="18" charset="0"/>
                        </a:rPr>
                        <a:t>Author/Year</a:t>
                      </a:r>
                      <a:endParaRPr lang="en-IN"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US" sz="1800" b="1" dirty="0">
                          <a:latin typeface="Times New Roman" panose="02020603050405020304" pitchFamily="18" charset="0"/>
                          <a:cs typeface="Times New Roman" panose="02020603050405020304" pitchFamily="18" charset="0"/>
                        </a:rPr>
                        <a:t>Technique Used</a:t>
                      </a:r>
                      <a:endParaRPr lang="en-US"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US" sz="1800" b="1" dirty="0">
                          <a:latin typeface="Times New Roman" panose="02020603050405020304" pitchFamily="18" charset="0"/>
                          <a:cs typeface="Times New Roman" panose="02020603050405020304" pitchFamily="18" charset="0"/>
                        </a:rPr>
                        <a:t>Merits</a:t>
                      </a:r>
                      <a:endParaRPr lang="en-IN"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p>
                      <a:pPr algn="ctr"/>
                      <a:r>
                        <a:rPr lang="en-US" sz="1800" b="1" dirty="0">
                          <a:latin typeface="Times New Roman" panose="02020603050405020304" pitchFamily="18" charset="0"/>
                          <a:cs typeface="Times New Roman" panose="02020603050405020304" pitchFamily="18" charset="0"/>
                        </a:rPr>
                        <a:t>Demerits</a:t>
                      </a:r>
                      <a:endParaRPr lang="en-US" sz="18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p>
                      <a:pPr algn="ctr"/>
                      <a:r>
                        <a:rPr lang="en-US" sz="1800" dirty="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An Affective Service Based on Multi-Modal Emotion Recognition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IN" sz="1800" dirty="0">
                          <a:latin typeface="Times New Roman" panose="02020603050405020304" pitchFamily="18" charset="0"/>
                          <a:cs typeface="Times New Roman" panose="02020603050405020304" pitchFamily="18" charset="0"/>
                        </a:rPr>
                        <a:t>Danai Styliani Moschona, 2022</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Emotion recognition using EEG and speech emotion tracking</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IN" sz="1800" dirty="0">
                          <a:latin typeface="Times New Roman" panose="02020603050405020304" pitchFamily="18" charset="0"/>
                          <a:cs typeface="Times New Roman" panose="02020603050405020304" pitchFamily="18" charset="0"/>
                        </a:rPr>
                        <a:t>Focuses on emotional </a:t>
                      </a:r>
                      <a:r>
                        <a:rPr lang="en-IN" sz="1800" dirty="0" smtClean="0">
                          <a:latin typeface="Times New Roman" panose="02020603050405020304" pitchFamily="18" charset="0"/>
                          <a:cs typeface="Times New Roman" panose="02020603050405020304" pitchFamily="18" charset="0"/>
                        </a:rPr>
                        <a:t>intelligence</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Dependent on accurate emotion </a:t>
                      </a:r>
                      <a:r>
                        <a:rPr lang="en-US" sz="1800" dirty="0" smtClean="0">
                          <a:latin typeface="Times New Roman" panose="02020603050405020304" pitchFamily="18" charset="0"/>
                          <a:cs typeface="Times New Roman" panose="02020603050405020304" pitchFamily="18" charset="0"/>
                        </a:rPr>
                        <a:t>detection</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p>
                      <a:pPr algn="ctr"/>
                      <a:r>
                        <a:rPr lang="en-US" sz="1800" dirty="0">
                          <a:latin typeface="Times New Roman" panose="02020603050405020304" pitchFamily="18" charset="0"/>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AI-Based Mock Interview Evaluator: An Emotion and Confidence Classifier</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IN" sz="1800" dirty="0">
                          <a:latin typeface="Times New Roman" panose="02020603050405020304" pitchFamily="18" charset="0"/>
                          <a:cs typeface="Times New Roman" panose="02020603050405020304" pitchFamily="18" charset="0"/>
                        </a:rPr>
                        <a:t>Rubi Mandal, Pranav Lohar, Dhiraj Patil, Apurva Patil, 2023</a:t>
                      </a:r>
                      <a:endParaRPr lang="en-IN"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AI classifier for emotion and confidence in mock interviews</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Provides insights into emotional state and confidence levels</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sz="1800" dirty="0">
                          <a:latin typeface="Times New Roman" panose="02020603050405020304" pitchFamily="18" charset="0"/>
                          <a:cs typeface="Times New Roman" panose="02020603050405020304" pitchFamily="18" charset="0"/>
                        </a:rPr>
                        <a:t>May not cover technical assessment or skills beyond emotion and confidence</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5512">
                <a:tc>
                  <a:txBody>
                    <a:bodyPr/>
                    <a:p>
                      <a:pPr algn="ctr"/>
                      <a:r>
                        <a:rPr lang="en-US" sz="1800" dirty="0">
                          <a:latin typeface="Times New Roman" panose="02020603050405020304" pitchFamily="18" charset="0"/>
                          <a:cs typeface="Times New Roman" panose="02020603050405020304" pitchFamily="18" charset="0"/>
                        </a:rPr>
                        <a:t>5.</a:t>
                      </a:r>
                      <a:endParaRPr lang="en-US" sz="18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b="0" dirty="0">
                          <a:latin typeface="Times New Roman" panose="02020603050405020304" pitchFamily="18" charset="0"/>
                          <a:cs typeface="Times New Roman" panose="02020603050405020304" pitchFamily="18" charset="0"/>
                        </a:rPr>
                        <a:t>Speech and Sentiment Analysis in AI Interviews</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IN" b="0" dirty="0">
                          <a:latin typeface="Times New Roman" panose="02020603050405020304" pitchFamily="18" charset="0"/>
                          <a:cs typeface="Times New Roman" panose="02020603050405020304" pitchFamily="18" charset="0"/>
                        </a:rPr>
                        <a:t>Wang &amp; Patel, 2023</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IN" b="0" dirty="0">
                          <a:latin typeface="Times New Roman" panose="02020603050405020304" pitchFamily="18" charset="0"/>
                          <a:cs typeface="Times New Roman" panose="02020603050405020304" pitchFamily="18" charset="0"/>
                        </a:rPr>
                        <a:t>MFCC for Speech Processing &amp; VADER for Sentiment Analysis</a:t>
                      </a:r>
                      <a:endParaRPr lang="en-IN"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b="0" dirty="0">
                          <a:latin typeface="Times New Roman" panose="02020603050405020304" pitchFamily="18" charset="0"/>
                          <a:cs typeface="Times New Roman" panose="02020603050405020304" pitchFamily="18" charset="0"/>
                        </a:rPr>
                        <a:t>Evaluates voice confidence and </a:t>
                      </a:r>
                      <a:r>
                        <a:rPr lang="en-US" b="0" dirty="0" smtClean="0">
                          <a:latin typeface="Times New Roman" panose="02020603050405020304" pitchFamily="18" charset="0"/>
                          <a:cs typeface="Times New Roman" panose="02020603050405020304" pitchFamily="18" charset="0"/>
                        </a:rPr>
                        <a:t>sentiment</a:t>
                      </a: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l"/>
                      <a:r>
                        <a:rPr lang="en-US" b="0" dirty="0">
                          <a:latin typeface="Times New Roman" panose="02020603050405020304" pitchFamily="18" charset="0"/>
                          <a:cs typeface="Times New Roman" panose="02020603050405020304" pitchFamily="18" charset="0"/>
                        </a:rPr>
                        <a:t>Speech recognition errors affect accuracy. </a:t>
                      </a:r>
                      <a:br>
                        <a:rPr lang="en-US" b="0" dirty="0">
                          <a:latin typeface="Times New Roman" panose="02020603050405020304" pitchFamily="18" charset="0"/>
                          <a:cs typeface="Times New Roman" panose="02020603050405020304" pitchFamily="18" charset="0"/>
                        </a:rPr>
                      </a:br>
                      <a:endParaRPr lang="en-US"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1" name="Title 3"/>
          <p:cNvSpPr>
            <a:spLocks noGrp="1"/>
          </p:cNvSpPr>
          <p:nvPr>
            <p:ph type="title"/>
          </p:nvPr>
        </p:nvSpPr>
        <p:spPr>
          <a:xfrm>
            <a:off x="838200" y="79989"/>
            <a:ext cx="10515600" cy="1060553"/>
          </a:xfrm>
        </p:spPr>
        <p:txBody>
          <a:bodyPr>
            <a:normAutofit/>
          </a:bodyPr>
          <a:p>
            <a:r>
              <a:rPr lang="en-US" sz="3200" b="1" dirty="0" smtClean="0">
                <a:latin typeface="Times New Roman" panose="02020603050405020304" pitchFamily="18" charset="0"/>
                <a:cs typeface="Times New Roman" panose="02020603050405020304" pitchFamily="18" charset="0"/>
              </a:rPr>
              <a:t>ARCHITECTURE</a:t>
            </a:r>
            <a:endParaRPr lang="en-IN" sz="3200" b="1" dirty="0">
              <a:latin typeface="Times New Roman" panose="02020603050405020304" pitchFamily="18" charset="0"/>
              <a:cs typeface="Times New Roman" panose="02020603050405020304" pitchFamily="18" charset="0"/>
            </a:endParaRPr>
          </a:p>
        </p:txBody>
      </p:sp>
      <p:graphicFrame>
        <p:nvGraphicFramePr>
          <p:cNvPr id="4194306" name="Diagram 4"/>
          <p:cNvGraphicFramePr/>
          <p:nvPr/>
        </p:nvGraphicFramePr>
        <p:xfrm>
          <a:off x="2032000" y="1140542"/>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2" name="Title 2"/>
          <p:cNvSpPr>
            <a:spLocks noGrp="1"/>
          </p:cNvSpPr>
          <p:nvPr>
            <p:ph type="title"/>
          </p:nvPr>
        </p:nvSpPr>
        <p:spPr>
          <a:xfrm>
            <a:off x="838200" y="105149"/>
            <a:ext cx="10515600" cy="1325563"/>
          </a:xfrm>
        </p:spPr>
        <p:txBody>
          <a:bodyPr>
            <a:normAutofit/>
          </a:bodyPr>
          <a:p>
            <a:r>
              <a:rPr lang="en-US" sz="3200" b="1" dirty="0" smtClean="0">
                <a:latin typeface="Times New Roman" panose="02020603050405020304" pitchFamily="18" charset="0"/>
                <a:cs typeface="Times New Roman" panose="02020603050405020304" pitchFamily="18" charset="0"/>
              </a:rPr>
              <a:t>SYSTEM &amp; SOFTWARE SPECIFICATIONS</a:t>
            </a:r>
            <a:endParaRPr lang="en-IN" sz="3200" b="1" dirty="0">
              <a:latin typeface="Times New Roman" panose="02020603050405020304" pitchFamily="18" charset="0"/>
              <a:cs typeface="Times New Roman" panose="02020603050405020304" pitchFamily="18" charset="0"/>
            </a:endParaRPr>
          </a:p>
        </p:txBody>
      </p:sp>
      <p:sp>
        <p:nvSpPr>
          <p:cNvPr id="1048613" name="Content Placeholder 3"/>
          <p:cNvSpPr>
            <a:spLocks noGrp="1"/>
          </p:cNvSpPr>
          <p:nvPr>
            <p:ph idx="1"/>
          </p:nvPr>
        </p:nvSpPr>
        <p:spPr>
          <a:xfrm>
            <a:off x="838200" y="1430712"/>
            <a:ext cx="10515600" cy="4351338"/>
          </a:xfrm>
        </p:spPr>
        <p:txBody>
          <a:bodyPr>
            <a:noAutofit/>
          </a:bodyPr>
          <a:p>
            <a:pPr marL="0" indent="0" algn="just">
              <a:buNone/>
            </a:pPr>
            <a:r>
              <a:rPr lang="en-US" sz="2400" b="1" dirty="0" smtClean="0">
                <a:latin typeface="Times New Roman" panose="02020603050405020304" pitchFamily="18" charset="0"/>
                <a:cs typeface="Times New Roman" panose="02020603050405020304" pitchFamily="18" charset="0"/>
              </a:rPr>
              <a:t>HARDWARE </a:t>
            </a:r>
            <a:r>
              <a:rPr lang="en-US" sz="2400" b="1" dirty="0">
                <a:latin typeface="Times New Roman" panose="02020603050405020304" pitchFamily="18" charset="0"/>
                <a:cs typeface="Times New Roman" panose="02020603050405020304" pitchFamily="18" charset="0"/>
              </a:rPr>
              <a:t>SPECIFICATIONS</a:t>
            </a:r>
            <a:r>
              <a:rPr lang="en-US"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CPU: Dual-core processor or better.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RAM: 4 GB minimum.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Storage: At least 1 GB free space.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Microphone and speakers/headphones.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SOFTWARE </a:t>
            </a:r>
            <a:r>
              <a:rPr lang="en-US" sz="2400" b="1" dirty="0">
                <a:latin typeface="Times New Roman" panose="02020603050405020304" pitchFamily="18" charset="0"/>
                <a:cs typeface="Times New Roman" panose="02020603050405020304" pitchFamily="18" charset="0"/>
              </a:rPr>
              <a:t>SPECIFICATIONS:</a:t>
            </a:r>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Operating </a:t>
            </a:r>
            <a:r>
              <a:rPr lang="en-US" sz="2400" dirty="0">
                <a:latin typeface="Times New Roman" panose="02020603050405020304" pitchFamily="18" charset="0"/>
                <a:cs typeface="Times New Roman" panose="02020603050405020304" pitchFamily="18" charset="0"/>
              </a:rPr>
              <a:t>System: Windows 10/11</a:t>
            </a: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Version: 3.10 or </a:t>
            </a:r>
            <a:r>
              <a:rPr lang="en-US" sz="2400" dirty="0" smtClean="0">
                <a:latin typeface="Times New Roman" panose="02020603050405020304" pitchFamily="18" charset="0"/>
                <a:cs typeface="Times New Roman" panose="02020603050405020304" pitchFamily="18" charset="0"/>
              </a:rPr>
              <a:t>higher</a:t>
            </a:r>
            <a:endParaRPr lang="en-US"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4" name="Title 2"/>
          <p:cNvSpPr>
            <a:spLocks noGrp="1"/>
          </p:cNvSpPr>
          <p:nvPr>
            <p:ph type="title"/>
          </p:nvPr>
        </p:nvSpPr>
        <p:spPr>
          <a:xfrm>
            <a:off x="838200" y="105149"/>
            <a:ext cx="10515600" cy="1325563"/>
          </a:xfrm>
        </p:spPr>
        <p:txBody>
          <a:bodyPr>
            <a:normAutofit/>
          </a:bodyPr>
          <a:p>
            <a:r>
              <a:rPr lang="en-US" sz="3200" b="1" dirty="0" smtClean="0">
                <a:latin typeface="Times New Roman" panose="02020603050405020304" pitchFamily="18" charset="0"/>
                <a:cs typeface="Times New Roman" panose="02020603050405020304" pitchFamily="18" charset="0"/>
              </a:rPr>
              <a:t>SYSTEM &amp; SOFTWARE SPECIFICATIONS</a:t>
            </a:r>
            <a:endParaRPr lang="en-IN" sz="3200" b="1" dirty="0">
              <a:latin typeface="Times New Roman" panose="02020603050405020304" pitchFamily="18" charset="0"/>
              <a:cs typeface="Times New Roman" panose="02020603050405020304" pitchFamily="18" charset="0"/>
            </a:endParaRPr>
          </a:p>
        </p:txBody>
      </p:sp>
      <p:sp>
        <p:nvSpPr>
          <p:cNvPr id="1048615" name="Content Placeholder 3"/>
          <p:cNvSpPr>
            <a:spLocks noGrp="1"/>
          </p:cNvSpPr>
          <p:nvPr>
            <p:ph idx="1"/>
          </p:nvPr>
        </p:nvSpPr>
        <p:spPr>
          <a:xfrm>
            <a:off x="838200" y="1430712"/>
            <a:ext cx="10515600" cy="4351338"/>
          </a:xfrm>
        </p:spPr>
        <p:txBody>
          <a:bodyPr>
            <a:noAutofit/>
          </a:bodyPr>
          <a:p>
            <a:pPr marL="0" indent="0" algn="just">
              <a:buNone/>
            </a:pPr>
            <a:r>
              <a:rPr lang="en-US" sz="2400" b="1" dirty="0">
                <a:latin typeface="Times New Roman" panose="02020603050405020304" pitchFamily="18" charset="0"/>
                <a:cs typeface="Times New Roman" panose="02020603050405020304" pitchFamily="18" charset="0"/>
              </a:rPr>
              <a:t>FUNCTIONAL SPECIFICATIONS </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Libraries: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sounddevice</a:t>
            </a:r>
            <a:r>
              <a:rPr lang="en-US" sz="2400" dirty="0">
                <a:latin typeface="Times New Roman" panose="02020603050405020304" pitchFamily="18" charset="0"/>
                <a:cs typeface="Times New Roman" panose="02020603050405020304" pitchFamily="18" charset="0"/>
              </a:rPr>
              <a:t>, pyttsx3, </a:t>
            </a:r>
            <a:r>
              <a:rPr lang="en-US" sz="2400" dirty="0" err="1">
                <a:latin typeface="Times New Roman" panose="02020603050405020304" pitchFamily="18" charset="0"/>
                <a:cs typeface="Times New Roman" panose="02020603050405020304" pitchFamily="18" charset="0"/>
              </a:rPr>
              <a:t>vosk</a:t>
            </a:r>
            <a:r>
              <a:rPr lang="en-US" sz="2400" dirty="0">
                <a:latin typeface="Times New Roman" panose="02020603050405020304" pitchFamily="18" charset="0"/>
                <a:cs typeface="Times New Roman" panose="02020603050405020304" pitchFamily="18" charset="0"/>
              </a:rPr>
              <a:t>, gpt4all,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threading.</a:t>
            </a:r>
            <a:endParaRPr lang="en-US" sz="2400" dirty="0">
              <a:latin typeface="Times New Roman" panose="02020603050405020304" pitchFamily="18" charset="0"/>
              <a:cs typeface="Times New Roman" panose="02020603050405020304" pitchFamily="18" charset="0"/>
            </a:endParaRPr>
          </a:p>
          <a:p>
            <a:pPr algn="just"/>
            <a:r>
              <a:rPr lang="en-US" sz="2400" dirty="0" err="1">
                <a:latin typeface="Times New Roman" panose="02020603050405020304" pitchFamily="18" charset="0"/>
                <a:cs typeface="Times New Roman" panose="02020603050405020304" pitchFamily="18" charset="0"/>
              </a:rPr>
              <a:t>Vosk</a:t>
            </a:r>
            <a:r>
              <a:rPr lang="en-US" sz="2400" dirty="0">
                <a:latin typeface="Times New Roman" panose="02020603050405020304" pitchFamily="18" charset="0"/>
                <a:cs typeface="Times New Roman" panose="02020603050405020304" pitchFamily="18" charset="0"/>
              </a:rPr>
              <a:t> Speech Model: vosk-model-en-us-0.22.</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LLM Model: mistral-7b-instruct-v0.1.Q4_0.gguf. </a:t>
            </a:r>
            <a:endParaRPr lang="en-US" sz="2400" dirty="0">
              <a:latin typeface="Times New Roman" panose="02020603050405020304" pitchFamily="18" charset="0"/>
              <a:cs typeface="Times New Roman" panose="02020603050405020304" pitchFamily="18" charset="0"/>
            </a:endParaRPr>
          </a:p>
        </p:txBody>
      </p:sp>
      <p:sp>
        <p:nvSpPr>
          <p:cNvPr id="1" name="Slide Number Placeholder 0"/>
          <p:cNvSpPr>
            <a:spLocks noGrp="1"/>
          </p:cNvSpPr>
          <p:nvPr>
            <p:ph type="sldNum" sz="quarter" idx="12"/>
          </p:nvPr>
        </p:nvSpPr>
        <p:spPr/>
        <p:txBody>
          <a:bodyPr/>
          <a:p>
            <a:fld id="{39A92419-F54D-4E2D-A4D9-E47DD90E8B68}" type="slidenum">
              <a:rPr lang="en-IN" smtClean="0"/>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11753</Words>
  <Application>WPS Presentation</Application>
  <PresentationFormat/>
  <Paragraphs>426</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OBJECTIVE</vt:lpstr>
      <vt:lpstr>EXISTING SYSTEM</vt:lpstr>
      <vt:lpstr>PROPOSED SYSTEM</vt:lpstr>
      <vt:lpstr>LITERATURE SURVEY</vt:lpstr>
      <vt:lpstr>PowerPoint 演示文稿</vt:lpstr>
      <vt:lpstr>ARCHITECTURE</vt:lpstr>
      <vt:lpstr>SYSTEM &amp; SOFTWARE SPECIFICATIONS</vt:lpstr>
      <vt:lpstr>SYSTEM &amp; SOFTWARE SPECIFICATIONS</vt:lpstr>
      <vt:lpstr>MODULES</vt:lpstr>
      <vt:lpstr>.</vt:lpstr>
      <vt:lpstr> USER INTERFACE</vt:lpstr>
      <vt:lpstr>USER INTERFACE</vt:lpstr>
      <vt:lpstr>2.SPEECH-TO-TEXT MODULE:</vt:lpstr>
      <vt:lpstr>SPEECH-TO-TEXT MODULE:</vt:lpstr>
      <vt:lpstr>SPEECH-TO-TEXT MODULE:</vt:lpstr>
      <vt:lpstr>3.TEXT-TO-SPEECH (TTS) MODULE: </vt:lpstr>
      <vt:lpstr>TEXT-TO-SPEECH (TTS) MODULE: </vt:lpstr>
      <vt:lpstr>TEXT-TO-SPEECH (TTS) MODULE:</vt:lpstr>
      <vt:lpstr>4.AI Interview Engine  </vt:lpstr>
      <vt:lpstr>AI Interview Engine  </vt:lpstr>
      <vt:lpstr>AI Interview Engine </vt:lpstr>
      <vt:lpstr>5. INTERVIEW LOGIC:</vt:lpstr>
      <vt:lpstr> INTERVIEW LOGIC:</vt:lpstr>
      <vt:lpstr> INTERVIEW LOGIC:</vt:lpstr>
      <vt:lpstr>ADVANTAGES</vt:lpstr>
      <vt:lpstr>APPLICATIONS</vt:lpstr>
      <vt:lpstr>CONCLUSION</vt:lpstr>
      <vt:lpstr>SCREENSHOTS</vt:lpstr>
      <vt:lpstr>SCREENSHOTS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Prasanth</cp:lastModifiedBy>
  <cp:revision>3</cp:revision>
  <dcterms:created xsi:type="dcterms:W3CDTF">2025-06-10T12:21:00Z</dcterms:created>
  <dcterms:modified xsi:type="dcterms:W3CDTF">2025-06-10T12:28:45Z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562DCCAFE86F41419D9B3C21ADE6A5B4_12</vt:lpwstr>
  </property>
  <property fmtid="{D5CDD505-2E9C-101B-9397-08002B2CF9AE}" pid="3" name="KSOProductBuildVer">
    <vt:lpwstr>1033-12.2.0.21179</vt:lpwstr>
  </property>
</Properties>
</file>