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2"/>
  </p:notesMasterIdLst>
  <p:sldIdLst>
    <p:sldId id="1300" r:id="rId5"/>
    <p:sldId id="1291" r:id="rId6"/>
    <p:sldId id="1301" r:id="rId7"/>
    <p:sldId id="1302" r:id="rId8"/>
    <p:sldId id="1295" r:id="rId9"/>
    <p:sldId id="1296" r:id="rId10"/>
    <p:sldId id="125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udhari Roshan 226" userId="fb7c9b059506ce64" providerId="LiveId" clId="{92804862-4695-4A92-83C5-67B8CEFD1376}"/>
    <pc:docChg chg="modSld">
      <pc:chgData name="Chaudhari Roshan 226" userId="fb7c9b059506ce64" providerId="LiveId" clId="{92804862-4695-4A92-83C5-67B8CEFD1376}" dt="2025-01-24T07:24:10.329" v="28" actId="20577"/>
      <pc:docMkLst>
        <pc:docMk/>
      </pc:docMkLst>
      <pc:sldChg chg="modSp mod">
        <pc:chgData name="Chaudhari Roshan 226" userId="fb7c9b059506ce64" providerId="LiveId" clId="{92804862-4695-4A92-83C5-67B8CEFD1376}" dt="2025-01-24T07:24:10.329" v="28" actId="20577"/>
        <pc:sldMkLst>
          <pc:docMk/>
          <pc:sldMk cId="2000950779" sldId="1300"/>
        </pc:sldMkLst>
        <pc:spChg chg="mod">
          <ac:chgData name="Chaudhari Roshan 226" userId="fb7c9b059506ce64" providerId="LiveId" clId="{92804862-4695-4A92-83C5-67B8CEFD1376}" dt="2025-01-24T07:24:10.329" v="28" actId="20577"/>
          <ac:spMkLst>
            <pc:docMk/>
            <pc:sldMk cId="2000950779" sldId="1300"/>
            <ac:spMk id="2" creationId="{938525A2-49D0-AAD6-F4EE-F488AD2160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e.roboflow.com/abdelaadimkhriss/ocean-plastics-waste-detection-float-plastics/dataset/13/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2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4456387" y="2640724"/>
            <a:ext cx="695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Ocean Plastic Waste Detection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4792717" y="3865196"/>
            <a:ext cx="7304690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College Name: Amrutvahini College of Engineering Sangamner</a:t>
            </a:r>
          </a:p>
          <a:p>
            <a:r>
              <a:rPr lang="en-US" dirty="0">
                <a:solidFill>
                  <a:schemeClr val="bg1"/>
                </a:solidFill>
              </a:rPr>
              <a:t>Student Name: Rishikesh Pandurang </a:t>
            </a:r>
            <a:r>
              <a:rPr lang="en-US" dirty="0" err="1">
                <a:solidFill>
                  <a:schemeClr val="bg1"/>
                </a:solidFill>
              </a:rPr>
              <a:t>Wakchaure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Github Link : </a:t>
            </a:r>
            <a:r>
              <a:rPr lang="en-US" sz="1500" dirty="0">
                <a:solidFill>
                  <a:srgbClr val="EDEEFF"/>
                </a:solidFill>
                <a:latin typeface="+mn-lt"/>
              </a:rPr>
              <a:t>https://github.com/roshan749997/AI-powered-tool-for-detecting-waste-materials-in-the-ocean-using-YOLOv8.git</a:t>
            </a:r>
            <a:endParaRPr lang="en-IN" sz="1500" dirty="0">
              <a:solidFill>
                <a:srgbClr val="EDE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372647"/>
            <a:ext cx="10435915" cy="4452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Brief Overview: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Key Objectives</a:t>
            </a:r>
            <a:r>
              <a:rPr lang="en-US" sz="1800" dirty="0">
                <a:latin typeface="+mn-lt"/>
              </a:rPr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 the detection and classification of ocean waste in real-time.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a user-friendly interface for visualizing predictions using </a:t>
            </a:r>
            <a:r>
              <a:rPr lang="en-US" b="1" dirty="0"/>
              <a:t>Streamlit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Facilitate data-driven decisions for waste cleanup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 scalable solution that can be extended to other waste types or environments.</a:t>
            </a: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1909" y="802639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F6956CA9-93F3-F9B8-0C6C-A9D125CC0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21" y="1196425"/>
            <a:ext cx="1158240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state-of-the-art object detection algorithm, to detect and classify floating plastic   waste in ocean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can identify four categories of waste: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Metal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Plastic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Trash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a custom dataset sourced from Roboflow. </a:t>
            </a:r>
          </a:p>
        </p:txBody>
      </p: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Dataset Description</a:t>
            </a:r>
            <a:r>
              <a:rPr lang="en-US" sz="1800" dirty="0">
                <a:latin typeface="+mn-lt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Overview(Optional)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-666974" y="6135329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1DD4AEA1-1353-C9D5-3617-2357BA5DC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44" y="1934178"/>
            <a:ext cx="597150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Roboflow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Images: Located in 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../train/images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Images: Located in 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../valid/images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Images: Located in 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../test/images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 categories (Glass, Metal, Plastic, Trash)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License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CC BY 4.0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Preprocessed and annotated for object detection tasks. </a:t>
            </a:r>
          </a:p>
        </p:txBody>
      </p: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062686"/>
            <a:ext cx="10435915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Algorithms Used</a:t>
            </a:r>
            <a:r>
              <a:rPr lang="en-US" sz="1800" dirty="0">
                <a:latin typeface="+mn-lt"/>
              </a:rPr>
              <a:t>:</a:t>
            </a: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D8696254-32D4-9012-E4F3-751F3160A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76" y="1866033"/>
            <a:ext cx="7090403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YOLOv8 (You Only Look Once Version 8)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object detection algorithm.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Known for its speed and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 detection and classification in a single pass.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with Streamlit for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Confidence threshold dynamically adjustable in the Streamlit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2231" y="1336119"/>
            <a:ext cx="9635962" cy="4719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Summary: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Future Work: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Source Code Link</a:t>
            </a:r>
            <a:r>
              <a:rPr lang="en-US" sz="1800" dirty="0">
                <a:latin typeface="+mn-lt"/>
              </a:rPr>
              <a:t>https://github.com/roshan749997/AI-powered-tool-for-detecting-waste-materials-in-the-ocean-using-YOLOv8.git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599230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00AEE55-B4ED-F56D-B475-0FCC1AB1B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83" y="1869767"/>
            <a:ext cx="91807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Addressed: Efficient detection of floating ocean plastics using AI.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 YOLOv8-based object detection model with a user-friendly Streamlit app.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 Accurate classification of waste types into Glass, Metal, Plastic, and Trash.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 Aids in marine waste management and environmental cleanup efforts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2276A4-1874-C57E-1F58-085B8067A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83" y="3537182"/>
            <a:ext cx="718017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Deployment: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drones or underwater robots for real-time detection.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on edge devices for on-site waste management.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Partner with environmental organizations to scale up the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5045C-04F0-23AA-72D5-9A731E176A2E}"/>
              </a:ext>
            </a:extLst>
          </p:cNvPr>
          <p:cNvSpPr txBox="1"/>
          <p:nvPr/>
        </p:nvSpPr>
        <p:spPr>
          <a:xfrm>
            <a:off x="570187" y="1362487"/>
            <a:ext cx="10308020" cy="468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Roboflow Dataset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/>
              <a:t>Dataset for ocean plastics waste detection, including labeled images for Glass, Metal, Plastic, and Trash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Link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dirty="0"/>
              <a:t>YOLOv8 Documentation</a:t>
            </a:r>
            <a:r>
              <a:rPr lang="en-IN" dirty="0"/>
              <a:t>:</a:t>
            </a:r>
            <a:br>
              <a:rPr lang="en-IN" dirty="0"/>
            </a:br>
            <a:r>
              <a:rPr lang="en-IN" sz="1800" dirty="0"/>
              <a:t>Official documentation for YOLOv8 by Ultralytics, including training, inference, and deployment guidelines.  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Streamlit 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Streamlit Documentation:</a:t>
            </a:r>
            <a:br>
              <a:rPr lang="en-US" dirty="0"/>
            </a:br>
            <a:r>
              <a:rPr lang="en-US" dirty="0"/>
              <a:t>Guide to build and deploy web applications for your project.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Community Forum: Streamlit Community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3827</TotalTime>
  <Words>468</Words>
  <Application>Microsoft Office PowerPoint</Application>
  <PresentationFormat>Widescreen</PresentationFormat>
  <Paragraphs>104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Chaudhari Roshan 226</cp:lastModifiedBy>
  <cp:revision>84</cp:revision>
  <dcterms:modified xsi:type="dcterms:W3CDTF">2025-01-24T07:24:21Z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