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9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5.png"/><Relationship Id="rId8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59" name="Shape 59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Comic Sans MS"/>
                <a:ea typeface="Comic Sans MS"/>
                <a:cs typeface="Comic Sans MS"/>
                <a:sym typeface="Comic Sans MS"/>
              </a:rPr>
              <a:t>The Bucket List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Team Legacy 1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How we chose this idea 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396375"/>
            <a:ext cx="8520599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Based on our own experience of shopping , that we thought we should make a shopping list next time we go for shopping. Most of the time we reach home &amp; realize we forgot to buy something ..... oops I wanted this ,how did I miss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816950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The aim 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Let’s keep what our customers want to buy from us!!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Benefits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96375"/>
            <a:ext cx="8520599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 u="sng"/>
              <a:t>Customers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There is someone taking good care of us 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Hey this is cool ,let's try out next time 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Now I am buying what I need &amp; even what my family’s or friends need as well.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 can easily find my friends contribution without trying out my mathematical skills.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Wal-mart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Attract more customers by offering better services.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Increase sales since customers are not forgetting their needs.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we did it ?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Mission Hack. </a:t>
            </a:r>
          </a:p>
        </p:txBody>
      </p:sp>
      <p:pic>
        <p:nvPicPr>
          <p:cNvPr descr="Spring-Data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175" y="3888674"/>
            <a:ext cx="894725" cy="67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rsey-logo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450" y="1899000"/>
            <a:ext cx="2093075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gboot.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599" y="3152399"/>
            <a:ext cx="1241874" cy="390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ShieldLogo.png"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6025" y="992849"/>
            <a:ext cx="1784749" cy="47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.png"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0000" y="1737476"/>
            <a:ext cx="1648374" cy="545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roku.png"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84150" y="1599599"/>
            <a:ext cx="974599" cy="97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-logo.png"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84150" y="4670800"/>
            <a:ext cx="850288" cy="3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Let’s Start the Demo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396375"/>
            <a:ext cx="8520599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