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F6600"/>
    <a:srgbClr val="FF99CC"/>
    <a:srgbClr val="D60093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05" autoAdjust="0"/>
  </p:normalViewPr>
  <p:slideViewPr>
    <p:cSldViewPr snapToGrid="0">
      <p:cViewPr varScale="1">
        <p:scale>
          <a:sx n="74" d="100"/>
          <a:sy n="74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5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7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2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9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0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6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8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accent2">
                <a:lumMod val="0"/>
                <a:lumOff val="100000"/>
                <a:alpha val="60000"/>
              </a:schemeClr>
            </a:gs>
            <a:gs pos="100000">
              <a:srgbClr val="93E3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099" y="5898202"/>
            <a:ext cx="3249385" cy="916296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360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GearVR</a:t>
            </a:r>
            <a:r>
              <a:rPr lang="en-US" dirty="0" smtClean="0"/>
              <a:t> Framework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Tutorial builds a simple 3D VR game</a:t>
            </a:r>
          </a:p>
          <a:p>
            <a:pPr lvl="1"/>
            <a:r>
              <a:rPr lang="en-US" dirty="0" smtClean="0"/>
              <a:t>Six lessons total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Each lesson is 10 – 20 minutes</a:t>
            </a:r>
          </a:p>
          <a:p>
            <a:pPr lvl="1"/>
            <a:r>
              <a:rPr lang="en-US" dirty="0" smtClean="0"/>
              <a:t>Lessons build upon one another, best viewed in order</a:t>
            </a:r>
          </a:p>
          <a:p>
            <a:pPr lvl="1"/>
            <a:r>
              <a:rPr lang="en-US" dirty="0" smtClean="0"/>
              <a:t>Each lesson comes with a tutorial application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Lessons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Lesson 1</a:t>
            </a:r>
            <a:r>
              <a:rPr lang="en-US" smtClean="0"/>
              <a:t>: </a:t>
            </a:r>
            <a:r>
              <a:rPr lang="en-US" smtClean="0"/>
              <a:t>This Introduction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Lesson 2: Application Structure and the Scene Graph</a:t>
            </a:r>
          </a:p>
          <a:p>
            <a:pPr marL="457200" lvl="1" indent="0">
              <a:buNone/>
            </a:pPr>
            <a:r>
              <a:rPr lang="en-US" dirty="0" smtClean="0"/>
              <a:t>Lesson 3: Events and Picking</a:t>
            </a:r>
          </a:p>
          <a:p>
            <a:pPr marL="457200" lvl="1" indent="0">
              <a:buNone/>
            </a:pPr>
            <a:r>
              <a:rPr lang="en-US" dirty="0" smtClean="0"/>
              <a:t>Lesson 4: Components</a:t>
            </a:r>
          </a:p>
          <a:p>
            <a:pPr marL="457200" lvl="1" indent="0">
              <a:buNone/>
            </a:pPr>
            <a:r>
              <a:rPr lang="en-US" dirty="0" smtClean="0"/>
              <a:t>Lesson 5: Sound and Text</a:t>
            </a:r>
          </a:p>
          <a:p>
            <a:pPr marL="457200" lvl="1" indent="0">
              <a:buNone/>
            </a:pPr>
            <a:r>
              <a:rPr lang="en-US" dirty="0" smtClean="0"/>
              <a:t>Lesson 6: Working with Assets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29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75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GearVR Framework Tutorial</vt:lpstr>
      <vt:lpstr>Outline</vt:lpstr>
    </vt:vector>
  </TitlesOfParts>
  <Company>Samsung Research America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 Donato</dc:creator>
  <cp:lastModifiedBy>Nola Donato</cp:lastModifiedBy>
  <cp:revision>32</cp:revision>
  <dcterms:created xsi:type="dcterms:W3CDTF">2016-07-13T22:03:39Z</dcterms:created>
  <dcterms:modified xsi:type="dcterms:W3CDTF">2016-07-21T06:15:09Z</dcterms:modified>
</cp:coreProperties>
</file>