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0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00"/>
    <a:srgbClr val="FF99CC"/>
    <a:srgbClr val="D60093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05" autoAdjust="0"/>
  </p:normalViewPr>
  <p:slideViewPr>
    <p:cSldViewPr snapToGrid="0">
      <p:cViewPr varScale="1">
        <p:scale>
          <a:sx n="99" d="100"/>
          <a:sy n="99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1: Installing </a:t>
            </a:r>
            <a:r>
              <a:rPr lang="en-US" dirty="0" err="1" smtClean="0"/>
              <a:t>GearVRF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GearVRf</a:t>
            </a:r>
            <a:r>
              <a:rPr lang="en-US" dirty="0" smtClean="0"/>
              <a:t> Installation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Run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installer</a:t>
            </a:r>
          </a:p>
          <a:p>
            <a:pPr lvl="1"/>
            <a:r>
              <a:rPr lang="en-US" dirty="0" smtClean="0"/>
              <a:t>Click on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GearVRFInstaller.msi</a:t>
            </a:r>
          </a:p>
          <a:p>
            <a:pPr lvl="1"/>
            <a:r>
              <a:rPr lang="en-US" dirty="0" smtClean="0"/>
              <a:t>Select directory to get </a:t>
            </a:r>
            <a:r>
              <a:rPr lang="en-US" dirty="0" err="1" smtClean="0"/>
              <a:t>GearVRF</a:t>
            </a:r>
            <a:r>
              <a:rPr lang="en-US" dirty="0" smtClean="0"/>
              <a:t> sources and demos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Android Studio Installer is run by </a:t>
            </a:r>
            <a:r>
              <a:rPr lang="en-US" dirty="0" err="1" smtClean="0">
                <a:solidFill>
                  <a:srgbClr val="7030A0"/>
                </a:solidFill>
              </a:rPr>
              <a:t>GearVRF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JDK Installer is run by </a:t>
            </a:r>
            <a:r>
              <a:rPr lang="en-US" dirty="0" err="1" smtClean="0">
                <a:solidFill>
                  <a:srgbClr val="7030A0"/>
                </a:solidFill>
              </a:rPr>
              <a:t>GearVRF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Open Android Studio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Set JDK install directory</a:t>
            </a:r>
          </a:p>
          <a:p>
            <a:pPr lvl="1"/>
            <a:r>
              <a:rPr lang="en-US" dirty="0" smtClean="0"/>
              <a:t>Set Android SDK install directory</a:t>
            </a:r>
          </a:p>
          <a:p>
            <a:pPr lvl="1"/>
            <a:r>
              <a:rPr lang="en-US" dirty="0" smtClean="0"/>
              <a:t>Open and build a </a:t>
            </a:r>
            <a:r>
              <a:rPr lang="en-US" dirty="0" err="1" smtClean="0"/>
              <a:t>GearVRF</a:t>
            </a:r>
            <a:r>
              <a:rPr lang="en-US" dirty="0" smtClean="0"/>
              <a:t> demo</a:t>
            </a:r>
          </a:p>
          <a:p>
            <a:pPr lvl="2"/>
            <a:r>
              <a:rPr lang="en-US" dirty="0" smtClean="0"/>
              <a:t>Select a subdirectory in </a:t>
            </a:r>
            <a:r>
              <a:rPr lang="en-US" dirty="0" err="1" smtClean="0"/>
              <a:t>GearVRf</a:t>
            </a:r>
            <a:r>
              <a:rPr lang="en-US" dirty="0" smtClean="0"/>
              <a:t>-Demos</a:t>
            </a:r>
          </a:p>
          <a:p>
            <a:pPr lvl="2"/>
            <a:r>
              <a:rPr lang="en-US" dirty="0" smtClean="0"/>
              <a:t>Open it as a project in Android Studio</a:t>
            </a:r>
          </a:p>
          <a:p>
            <a:pPr lvl="2"/>
            <a:r>
              <a:rPr lang="en-US" dirty="0" smtClean="0"/>
              <a:t>Build and run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18" y="1848143"/>
            <a:ext cx="95474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Installer Will Install Java Development Kit 8</a:t>
            </a:r>
            <a:endParaRPr lang="en-US" dirty="0" smtClean="0"/>
          </a:p>
          <a:p>
            <a:r>
              <a:rPr lang="en-US" sz="2400" dirty="0" smtClean="0"/>
              <a:t>Default location is </a:t>
            </a:r>
            <a:r>
              <a:rPr lang="en-US" sz="2200" i="1" dirty="0" smtClean="0"/>
              <a:t>C:/Program Files/Java/jdk1.8_073</a:t>
            </a:r>
          </a:p>
          <a:p>
            <a:r>
              <a:rPr lang="en-US" sz="2400" dirty="0" smtClean="0"/>
              <a:t>The installer does not prompt you to change the location</a:t>
            </a:r>
            <a:endParaRPr lang="en-US" sz="2200" i="1" dirty="0" smtClean="0"/>
          </a:p>
          <a:p>
            <a:r>
              <a:rPr lang="en-US" sz="2400" dirty="0" smtClean="0"/>
              <a:t>Android Studio </a:t>
            </a:r>
            <a:r>
              <a:rPr lang="en-US" sz="2400" dirty="0" smtClean="0"/>
              <a:t>may need </a:t>
            </a:r>
            <a:r>
              <a:rPr lang="en-US" sz="2400" dirty="0" smtClean="0"/>
              <a:t>this path</a:t>
            </a:r>
          </a:p>
        </p:txBody>
      </p:sp>
    </p:spTree>
    <p:extLst>
      <p:ext uri="{BB962C8B-B14F-4D97-AF65-F5344CB8AC3E}">
        <p14:creationId xmlns:p14="http://schemas.microsoft.com/office/powerpoint/2010/main" val="24241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18" y="1848143"/>
            <a:ext cx="82287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Installer Will Install Android Studio 2.1</a:t>
            </a:r>
            <a:endParaRPr lang="en-US" dirty="0" smtClean="0"/>
          </a:p>
          <a:p>
            <a:r>
              <a:rPr lang="en-US" sz="2400" dirty="0" smtClean="0"/>
              <a:t>Default location is </a:t>
            </a:r>
            <a:r>
              <a:rPr lang="en-US" sz="2200" i="1" dirty="0" smtClean="0"/>
              <a:t>C:/Program Files/Android/Android Studio</a:t>
            </a:r>
          </a:p>
          <a:p>
            <a:r>
              <a:rPr lang="en-US" sz="2400" dirty="0" smtClean="0"/>
              <a:t>Android Studio installs the Android SDK in </a:t>
            </a:r>
            <a:r>
              <a:rPr lang="en-US" sz="2200" i="1" dirty="0" smtClean="0"/>
              <a:t>C</a:t>
            </a:r>
            <a:r>
              <a:rPr lang="en-US" sz="2200" i="1" dirty="0"/>
              <a:t>:\</a:t>
            </a:r>
            <a:r>
              <a:rPr lang="en-US" sz="2200" i="1" dirty="0" smtClean="0"/>
              <a:t>Users\</a:t>
            </a:r>
            <a:r>
              <a:rPr lang="en-US" sz="2200" b="1" i="1" dirty="0" smtClean="0"/>
              <a:t>your.name</a:t>
            </a:r>
            <a:r>
              <a:rPr lang="en-US" sz="2200" i="1" dirty="0" smtClean="0"/>
              <a:t>\AppData\Local\Android\sdk</a:t>
            </a:r>
          </a:p>
          <a:p>
            <a:r>
              <a:rPr lang="en-US" sz="2400" dirty="0" smtClean="0"/>
              <a:t>You can change the Android SDK location</a:t>
            </a:r>
          </a:p>
          <a:p>
            <a:r>
              <a:rPr lang="en-US" sz="2400" dirty="0" smtClean="0"/>
              <a:t>If you have a previous version of Android Studio, the installer will uninstall it for you. The </a:t>
            </a:r>
            <a:r>
              <a:rPr lang="en-US" sz="2400" dirty="0" err="1" smtClean="0"/>
              <a:t>GearVRF</a:t>
            </a:r>
            <a:r>
              <a:rPr lang="en-US" sz="2400" dirty="0" smtClean="0"/>
              <a:t> installation has been tested with Android Studio 2.1</a:t>
            </a:r>
            <a:r>
              <a:rPr lang="en-US" sz="2400" dirty="0" smtClean="0"/>
              <a:t>. It will probably work with 2.0 too.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54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Setup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56" y="1565559"/>
            <a:ext cx="3178178" cy="3064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30" y="1565559"/>
            <a:ext cx="7766866" cy="5263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168126" y="4812632"/>
            <a:ext cx="283403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Click on Configure and select </a:t>
            </a:r>
            <a:r>
              <a:rPr lang="en-US" dirty="0" smtClean="0">
                <a:solidFill>
                  <a:srgbClr val="7030A0"/>
                </a:solidFill>
              </a:rPr>
              <a:t>SDK Manager</a:t>
            </a:r>
          </a:p>
          <a:p>
            <a:r>
              <a:rPr lang="en-US" dirty="0" smtClean="0"/>
              <a:t>You will get this window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54313" y="4350619"/>
            <a:ext cx="825771" cy="27913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74282" y="4543125"/>
            <a:ext cx="1492916" cy="346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198" y="5573027"/>
            <a:ext cx="10885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77802" y="2223436"/>
            <a:ext cx="3060834" cy="240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2003" y="1042339"/>
            <a:ext cx="405223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Set Android SDK path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C</a:t>
            </a:r>
            <a:r>
              <a:rPr lang="en-US" sz="1400" i="1" dirty="0">
                <a:solidFill>
                  <a:srgbClr val="FF0000"/>
                </a:solidFill>
              </a:rPr>
              <a:t>:\Users\</a:t>
            </a:r>
            <a:r>
              <a:rPr lang="en-US" sz="1400" b="1" i="1" dirty="0">
                <a:solidFill>
                  <a:srgbClr val="FF0000"/>
                </a:solidFill>
              </a:rPr>
              <a:t>your.name</a:t>
            </a:r>
            <a:r>
              <a:rPr lang="en-US" sz="1400" i="1" dirty="0">
                <a:solidFill>
                  <a:srgbClr val="FF0000"/>
                </a:solidFill>
              </a:rPr>
              <a:t>\AppData\Local\Android\sdk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536581" y="1463040"/>
            <a:ext cx="885524" cy="8807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09912" y="3808154"/>
            <a:ext cx="288757" cy="1758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02698" y="5573027"/>
            <a:ext cx="24751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Install Android SDK 19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043638" y="3983968"/>
            <a:ext cx="866274" cy="14639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GearVRF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1" y="1392304"/>
            <a:ext cx="3178178" cy="30641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00013" y="3176336"/>
            <a:ext cx="1780673" cy="231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25" y="2924400"/>
            <a:ext cx="4058216" cy="270547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902511" y="3291840"/>
            <a:ext cx="493754" cy="1347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6361" y="4572001"/>
            <a:ext cx="256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Open an existing Android Studio project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739" y="2383228"/>
            <a:ext cx="27817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Select one of the demos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5082140" y="2752560"/>
            <a:ext cx="476450" cy="21426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999" y="3940761"/>
            <a:ext cx="5220429" cy="9145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074321" y="3146425"/>
            <a:ext cx="36190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You will see this for a long time…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525201" y="3471909"/>
            <a:ext cx="0" cy="493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GearVRF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57962" y="1825625"/>
            <a:ext cx="4254366" cy="85982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Click on Build / Make Project to build the </a:t>
            </a:r>
            <a:r>
              <a:rPr lang="en-US" sz="2400" dirty="0" smtClean="0"/>
              <a:t>application</a:t>
            </a:r>
            <a:endParaRPr lang="en-US" sz="24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5" y="1441444"/>
            <a:ext cx="7211439" cy="5119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3878981" y="2021305"/>
            <a:ext cx="3927107" cy="4235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36282" y="3927107"/>
            <a:ext cx="5821680" cy="1679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 txBox="1">
            <a:spLocks/>
          </p:cNvSpPr>
          <p:nvPr/>
        </p:nvSpPr>
        <p:spPr>
          <a:xfrm>
            <a:off x="7806088" y="3601308"/>
            <a:ext cx="4254366" cy="1049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You should eventually see “BUILD SUCCESSFUL” in the </a:t>
            </a:r>
            <a:r>
              <a:rPr lang="en-US" sz="2400" dirty="0" err="1" smtClean="0"/>
              <a:t>Gradle</a:t>
            </a:r>
            <a:r>
              <a:rPr lang="en-US" sz="2400" dirty="0" smtClean="0"/>
              <a:t> Console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6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ADB?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237378" y="4722161"/>
            <a:ext cx="1177046" cy="111868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7611893" y="4036616"/>
            <a:ext cx="428017" cy="4572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34672" b="55439"/>
          <a:stretch/>
        </p:blipFill>
        <p:spPr>
          <a:xfrm>
            <a:off x="0" y="2919534"/>
            <a:ext cx="7001273" cy="269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13" y="3218744"/>
            <a:ext cx="3166455" cy="3596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404" y="1702214"/>
            <a:ext cx="4696697" cy="4445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624" y="1027906"/>
            <a:ext cx="5020376" cy="477269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3" y="1535378"/>
            <a:ext cx="4634762" cy="1328273"/>
          </a:xfrm>
          <a:noFill/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Android Studio cannot find ADB unless you add the Android SDK platform tools to the PATH environment variable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128" y="4722161"/>
            <a:ext cx="1588169" cy="263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2674" y="5297449"/>
            <a:ext cx="204283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</a:t>
            </a:r>
            <a:r>
              <a:rPr lang="en-US" sz="1400" b="1" dirty="0" smtClean="0"/>
              <a:t>advanced settings </a:t>
            </a:r>
            <a:r>
              <a:rPr lang="en-US" sz="1400" dirty="0" smtClean="0"/>
              <a:t>from control panel</a:t>
            </a:r>
          </a:p>
          <a:p>
            <a:r>
              <a:rPr lang="en-US" sz="1400" dirty="0" smtClean="0"/>
              <a:t>Select </a:t>
            </a:r>
            <a:r>
              <a:rPr lang="en-US" sz="1400" b="1" dirty="0" smtClean="0"/>
              <a:t>environment variables</a:t>
            </a:r>
            <a:endParaRPr lang="en-US" sz="1400" b="1" dirty="0"/>
          </a:p>
        </p:txBody>
      </p:sp>
      <p:cxnSp>
        <p:nvCxnSpPr>
          <p:cNvPr id="15" name="Straight Arrow Connector 14"/>
          <p:cNvCxnSpPr>
            <a:stCxn id="13" idx="0"/>
            <a:endCxn id="12" idx="2"/>
          </p:cNvCxnSpPr>
          <p:nvPr/>
        </p:nvCxnSpPr>
        <p:spPr>
          <a:xfrm flipH="1" flipV="1">
            <a:off x="919213" y="4985886"/>
            <a:ext cx="234877" cy="3115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187869" y="6217920"/>
            <a:ext cx="2829775" cy="151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1619" y="5610898"/>
            <a:ext cx="192575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</a:t>
            </a:r>
            <a:r>
              <a:rPr lang="en-US" sz="1400" b="1" dirty="0" smtClean="0"/>
              <a:t>Path</a:t>
            </a:r>
            <a:r>
              <a:rPr lang="en-US" sz="1400" dirty="0" smtClean="0"/>
              <a:t> environment variable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789990" y="4722161"/>
            <a:ext cx="255661" cy="9481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83752" y="3781887"/>
            <a:ext cx="483540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Android SDK platform tools path: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i="1" dirty="0">
                <a:solidFill>
                  <a:srgbClr val="FF0000"/>
                </a:solidFill>
              </a:rPr>
              <a:t>:\</a:t>
            </a:r>
            <a:r>
              <a:rPr lang="en-US" i="1" dirty="0" smtClean="0">
                <a:solidFill>
                  <a:srgbClr val="FF0000"/>
                </a:solidFill>
              </a:rPr>
              <a:t>Users\</a:t>
            </a:r>
            <a:r>
              <a:rPr lang="en-US" b="1" i="1" dirty="0" smtClean="0">
                <a:solidFill>
                  <a:srgbClr val="FF0000"/>
                </a:solidFill>
              </a:rPr>
              <a:t>your.name</a:t>
            </a:r>
            <a:r>
              <a:rPr lang="en-US" i="1" dirty="0" smtClean="0">
                <a:solidFill>
                  <a:srgbClr val="FF0000"/>
                </a:solidFill>
              </a:rPr>
              <a:t>\AppData\Local\Android\sdk\platform-tools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701238" y="2526873"/>
            <a:ext cx="32210" cy="1243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lesson 2 tutorial application and run it</a:t>
            </a:r>
          </a:p>
          <a:p>
            <a:r>
              <a:rPr lang="en-US" dirty="0" err="1" smtClean="0"/>
              <a:t>GearVRf</a:t>
            </a:r>
            <a:r>
              <a:rPr lang="en-US" dirty="0" smtClean="0"/>
              <a:t>-Demos/gvr-tutorial-lesson2</a:t>
            </a:r>
          </a:p>
          <a:p>
            <a:r>
              <a:rPr lang="en-US" dirty="0" smtClean="0"/>
              <a:t>Now you are ready for 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2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316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GearVR Framework Tutorial</vt:lpstr>
      <vt:lpstr>GearVRf Installation Steps</vt:lpstr>
      <vt:lpstr>JDK Installation</vt:lpstr>
      <vt:lpstr>Android Studio Installation</vt:lpstr>
      <vt:lpstr>Android Studio Setup</vt:lpstr>
      <vt:lpstr>Building a GearVRF Demo</vt:lpstr>
      <vt:lpstr>Building a GearVRF Demo</vt:lpstr>
      <vt:lpstr>What About ADB?</vt:lpstr>
      <vt:lpstr>Homework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27</cp:revision>
  <dcterms:created xsi:type="dcterms:W3CDTF">2016-07-13T22:03:39Z</dcterms:created>
  <dcterms:modified xsi:type="dcterms:W3CDTF">2016-07-15T04:59:11Z</dcterms:modified>
</cp:coreProperties>
</file>