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62" r:id="rId4"/>
    <p:sldId id="264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6600"/>
    <a:srgbClr val="FF66CC"/>
    <a:srgbClr val="660033"/>
    <a:srgbClr val="D60093"/>
    <a:srgbClr val="CC3399"/>
    <a:srgbClr val="69C496"/>
    <a:srgbClr val="669211"/>
    <a:srgbClr val="4D671B"/>
    <a:srgbClr val="719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94675" autoAdjust="0"/>
  </p:normalViewPr>
  <p:slideViewPr>
    <p:cSldViewPr snapToGrid="0">
      <p:cViewPr varScale="1">
        <p:scale>
          <a:sx n="74" d="100"/>
          <a:sy n="74" d="100"/>
        </p:scale>
        <p:origin x="9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arvrf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6: Working with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Art assets are created by artists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Produced with digital content creation tools (Max, Photoshop, Maya)</a:t>
            </a:r>
            <a:endParaRPr lang="en-US" dirty="0" smtClean="0"/>
          </a:p>
          <a:p>
            <a:pPr lvl="1"/>
            <a:r>
              <a:rPr lang="en-US" dirty="0" smtClean="0"/>
              <a:t>Usually binary data – meshes and textures</a:t>
            </a:r>
          </a:p>
          <a:p>
            <a:pPr lvl="1"/>
            <a:r>
              <a:rPr lang="en-US" dirty="0" smtClean="0"/>
              <a:t>Can describe an entire scene with animations (X3D, FBX)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Examples of assets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cubemap</a:t>
            </a:r>
            <a:r>
              <a:rPr lang="en-US" dirty="0" smtClean="0"/>
              <a:t> texture</a:t>
            </a:r>
            <a:endParaRPr lang="en-US" dirty="0" smtClean="0"/>
          </a:p>
          <a:p>
            <a:pPr lvl="1"/>
            <a:r>
              <a:rPr lang="en-US" dirty="0" smtClean="0"/>
              <a:t>3D model</a:t>
            </a:r>
            <a:endParaRPr lang="en-US" dirty="0" smtClean="0"/>
          </a:p>
          <a:p>
            <a:pPr lvl="1"/>
            <a:r>
              <a:rPr lang="en-US" dirty="0" smtClean="0"/>
              <a:t>Skinned character</a:t>
            </a:r>
            <a:endParaRPr lang="en-US" dirty="0" smtClean="0"/>
          </a:p>
          <a:p>
            <a:pPr lvl="1"/>
            <a:r>
              <a:rPr lang="en-US" dirty="0" smtClean="0"/>
              <a:t>Complex scene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10" y="3706078"/>
            <a:ext cx="1512890" cy="113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73" y="5121450"/>
            <a:ext cx="2175035" cy="1629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9" y="5215944"/>
            <a:ext cx="1350599" cy="120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65" y="3517748"/>
            <a:ext cx="2297983" cy="15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Assets in </a:t>
            </a:r>
            <a:r>
              <a:rPr lang="en-US" dirty="0" err="1" smtClean="0"/>
              <a:t>GearVRF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GVRAssetLoader</a:t>
            </a:r>
            <a:r>
              <a:rPr lang="en-US" dirty="0" smtClean="0"/>
              <a:t> loads 3D models and their textures</a:t>
            </a:r>
            <a:endParaRPr lang="en-US" dirty="0" smtClean="0"/>
          </a:p>
          <a:p>
            <a:pPr lvl="1"/>
            <a:r>
              <a:rPr lang="en-US" i="1" dirty="0" err="1" smtClean="0"/>
              <a:t>loadModel</a:t>
            </a:r>
            <a:r>
              <a:rPr lang="en-US" dirty="0" smtClean="0"/>
              <a:t>() functions load 3D a model and return the scene graph</a:t>
            </a:r>
            <a:endParaRPr lang="en-US" dirty="0" smtClean="0"/>
          </a:p>
          <a:p>
            <a:pPr lvl="1"/>
            <a:r>
              <a:rPr lang="en-US" dirty="0" smtClean="0"/>
              <a:t>The textures used by the model are also loaded</a:t>
            </a:r>
            <a:endParaRPr lang="en-US" dirty="0" smtClean="0"/>
          </a:p>
          <a:p>
            <a:pPr lvl="1"/>
            <a:r>
              <a:rPr lang="en-US" dirty="0" smtClean="0"/>
              <a:t>Callers can observe asset load events</a:t>
            </a:r>
          </a:p>
          <a:p>
            <a:pPr lvl="1"/>
            <a:r>
              <a:rPr lang="en-US" dirty="0" smtClean="0"/>
              <a:t>File formats: </a:t>
            </a:r>
            <a:r>
              <a:rPr lang="en-US" dirty="0" err="1" smtClean="0"/>
              <a:t>fbx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, 3ds, x3d, </a:t>
            </a:r>
            <a:r>
              <a:rPr lang="en-US" dirty="0" err="1" smtClean="0"/>
              <a:t>dae</a:t>
            </a:r>
            <a:endParaRPr lang="en-US" dirty="0" smtClean="0"/>
          </a:p>
          <a:p>
            <a:pPr lvl="1"/>
            <a:r>
              <a:rPr lang="en-US" dirty="0" err="1" smtClean="0"/>
              <a:t>GVRPhongShader</a:t>
            </a:r>
            <a:r>
              <a:rPr lang="en-US" dirty="0" smtClean="0"/>
              <a:t> template is used on imported assets to allow multiple lights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GVRContext</a:t>
            </a:r>
            <a:r>
              <a:rPr lang="en-US" dirty="0" smtClean="0"/>
              <a:t> loads independent textures</a:t>
            </a:r>
            <a:endParaRPr lang="en-US" dirty="0"/>
          </a:p>
          <a:p>
            <a:pPr lvl="1"/>
            <a:r>
              <a:rPr lang="en-US" dirty="0" smtClean="0"/>
              <a:t>Can load asynchronously or synchronously</a:t>
            </a:r>
            <a:endParaRPr lang="en-US" dirty="0"/>
          </a:p>
          <a:p>
            <a:pPr lvl="1"/>
            <a:r>
              <a:rPr lang="en-US" dirty="0" smtClean="0"/>
              <a:t>Supports cube maps and compressed textures</a:t>
            </a:r>
            <a:endParaRPr lang="en-US" dirty="0"/>
          </a:p>
          <a:p>
            <a:pPr lvl="1"/>
            <a:r>
              <a:rPr lang="en-US" dirty="0" smtClean="0"/>
              <a:t>File formats: </a:t>
            </a:r>
            <a:r>
              <a:rPr lang="en-US" dirty="0" err="1" smtClean="0"/>
              <a:t>png</a:t>
            </a:r>
            <a:r>
              <a:rPr lang="en-US" dirty="0" smtClean="0"/>
              <a:t>, jpg (not tiff, </a:t>
            </a:r>
            <a:r>
              <a:rPr lang="en-US" dirty="0" err="1" smtClean="0"/>
              <a:t>tga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2622" y="1883234"/>
            <a:ext cx="8814443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boardFrame</a:t>
            </a:r>
            <a:r>
              <a:rPr lang="en-US" sz="1600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try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boardFrame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ctx.loadModel</a:t>
            </a:r>
            <a:r>
              <a:rPr lang="en-US" sz="1600" dirty="0">
                <a:latin typeface="Consolas" panose="020B0609020204030204" pitchFamily="49" charset="0"/>
              </a:rPr>
              <a:t>("mirror.3ds");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GVRSceneObject.BoundingVolume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bv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boardFrame.getBoundingVolume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GVRTransform</a:t>
            </a:r>
            <a:r>
              <a:rPr lang="en-US" sz="1600" dirty="0">
                <a:latin typeface="Consolas" panose="020B0609020204030204" pitchFamily="49" charset="0"/>
              </a:rPr>
              <a:t> trans = </a:t>
            </a:r>
            <a:r>
              <a:rPr lang="en-US" sz="1600" dirty="0" err="1">
                <a:latin typeface="Consolas" panose="020B0609020204030204" pitchFamily="49" charset="0"/>
              </a:rPr>
              <a:t>boardFrame.getTransform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float </a:t>
            </a:r>
            <a:r>
              <a:rPr lang="en-US" sz="1600" dirty="0">
                <a:latin typeface="Consolas" panose="020B0609020204030204" pitchFamily="49" charset="0"/>
              </a:rPr>
              <a:t>sf = 1.5f / </a:t>
            </a:r>
            <a:r>
              <a:rPr lang="en-US" sz="1600" dirty="0" err="1">
                <a:latin typeface="Consolas" panose="020B0609020204030204" pitchFamily="49" charset="0"/>
              </a:rPr>
              <a:t>bv.radius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trans.setScale</a:t>
            </a:r>
            <a:r>
              <a:rPr lang="en-US" sz="1600" dirty="0" smtClean="0">
                <a:latin typeface="Consolas" panose="020B0609020204030204" pitchFamily="49" charset="0"/>
              </a:rPr>
              <a:t>(sf</a:t>
            </a:r>
            <a:r>
              <a:rPr lang="en-US" sz="1600" dirty="0">
                <a:latin typeface="Consolas" panose="020B0609020204030204" pitchFamily="49" charset="0"/>
              </a:rPr>
              <a:t>, sf, sf);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trans.rotateByAxis</a:t>
            </a:r>
            <a:r>
              <a:rPr lang="en-US" sz="1600" dirty="0">
                <a:latin typeface="Consolas" panose="020B0609020204030204" pitchFamily="49" charset="0"/>
              </a:rPr>
              <a:t>(-90.0f, 0, 1, 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trans.rotateByAxis</a:t>
            </a:r>
            <a:r>
              <a:rPr lang="en-US" sz="1600" dirty="0" smtClean="0">
                <a:latin typeface="Consolas" panose="020B0609020204030204" pitchFamily="49" charset="0"/>
              </a:rPr>
              <a:t>(90.0f</a:t>
            </a:r>
            <a:r>
              <a:rPr lang="en-US" sz="1600" dirty="0">
                <a:latin typeface="Consolas" panose="020B0609020204030204" pitchFamily="49" charset="0"/>
              </a:rPr>
              <a:t>, 0, 0,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bv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boardFrame.getBoundingVolume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trans.setPosition</a:t>
            </a:r>
            <a:r>
              <a:rPr lang="en-US" sz="1600" dirty="0">
                <a:latin typeface="Consolas" panose="020B0609020204030204" pitchFamily="49" charset="0"/>
              </a:rPr>
              <a:t>(-</a:t>
            </a:r>
            <a:r>
              <a:rPr lang="en-US" sz="1600" dirty="0" err="1">
                <a:latin typeface="Consolas" panose="020B0609020204030204" pitchFamily="49" charset="0"/>
              </a:rPr>
              <a:t>bv.center.x</a:t>
            </a:r>
            <a:r>
              <a:rPr lang="en-US" sz="1600" dirty="0">
                <a:latin typeface="Consolas" panose="020B0609020204030204" pitchFamily="49" charset="0"/>
              </a:rPr>
              <a:t>, -</a:t>
            </a:r>
            <a:r>
              <a:rPr lang="en-US" sz="1600" dirty="0" err="1">
                <a:latin typeface="Consolas" panose="020B0609020204030204" pitchFamily="49" charset="0"/>
              </a:rPr>
              <a:t>bv.center.y</a:t>
            </a:r>
            <a:r>
              <a:rPr lang="en-US" sz="1600" dirty="0">
                <a:latin typeface="Consolas" panose="020B0609020204030204" pitchFamily="49" charset="0"/>
              </a:rPr>
              <a:t>, -</a:t>
            </a:r>
            <a:r>
              <a:rPr lang="en-US" sz="1600" dirty="0" err="1">
                <a:latin typeface="Consolas" panose="020B0609020204030204" pitchFamily="49" charset="0"/>
              </a:rPr>
              <a:t>bv.center.z</a:t>
            </a:r>
            <a:r>
              <a:rPr lang="en-US" sz="1600" dirty="0">
                <a:latin typeface="Consolas" panose="020B0609020204030204" pitchFamily="49" charset="0"/>
              </a:rPr>
              <a:t> + 0.1f);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scoreBoard.addChildObject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boardFrame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catch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ex)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Log.e</a:t>
            </a:r>
            <a:r>
              <a:rPr lang="en-US" sz="1600" dirty="0">
                <a:latin typeface="Consolas" panose="020B0609020204030204" pitchFamily="49" charset="0"/>
              </a:rPr>
              <a:t>("Balloons", "Cannot load scoreboard frame " + </a:t>
            </a:r>
            <a:r>
              <a:rPr lang="en-US" sz="1600" dirty="0" err="1">
                <a:latin typeface="Consolas" panose="020B0609020204030204" pitchFamily="49" charset="0"/>
              </a:rPr>
              <a:t>ex.getMessage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3D Model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59844" y="3477296"/>
            <a:ext cx="4657643" cy="579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141558" y="1568785"/>
            <a:ext cx="1125507" cy="250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38" y="931312"/>
            <a:ext cx="3043454" cy="752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Original model is too large and oriented wrong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47" y="103032"/>
            <a:ext cx="938866" cy="2697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46269" y="3248049"/>
            <a:ext cx="1313242" cy="160151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8577330" y="2753849"/>
            <a:ext cx="3361385" cy="88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Scale to fit desired area and rotate to orient properly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1325563"/>
          </a:xfrm>
        </p:spPr>
        <p:txBody>
          <a:bodyPr/>
          <a:lstStyle/>
          <a:p>
            <a:r>
              <a:rPr lang="en-US" dirty="0" smtClean="0"/>
              <a:t>Improving the Scoreboard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1" y="1101536"/>
            <a:ext cx="6974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Put a nice frame around the scoreboard, center the score and make the background transparent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6239" y="2012821"/>
            <a:ext cx="9279751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GVRTextViewSceneObject</a:t>
            </a:r>
            <a:r>
              <a:rPr lang="en-US" sz="1600" dirty="0"/>
              <a:t> </a:t>
            </a:r>
            <a:r>
              <a:rPr lang="en-US" sz="1600" dirty="0" err="1"/>
              <a:t>makeScoreboard</a:t>
            </a:r>
            <a:r>
              <a:rPr lang="en-US" sz="1600" dirty="0"/>
              <a:t>(</a:t>
            </a:r>
            <a:r>
              <a:rPr lang="en-US" sz="1600" dirty="0" err="1"/>
              <a:t>GVRContext</a:t>
            </a:r>
            <a:r>
              <a:rPr lang="en-US" sz="1600" dirty="0"/>
              <a:t> </a:t>
            </a:r>
            <a:r>
              <a:rPr lang="en-US" sz="1600" dirty="0" err="1"/>
              <a:t>ctx</a:t>
            </a:r>
            <a:r>
              <a:rPr lang="en-US" sz="1600" dirty="0"/>
              <a:t>, </a:t>
            </a:r>
            <a:r>
              <a:rPr lang="en-US" sz="1600" dirty="0" err="1"/>
              <a:t>GVRSceneObject</a:t>
            </a:r>
            <a:r>
              <a:rPr lang="en-US" sz="1600" dirty="0"/>
              <a:t> parent)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GVRTextViewSceneObject</a:t>
            </a:r>
            <a:r>
              <a:rPr lang="en-US" sz="1600" dirty="0"/>
              <a:t> </a:t>
            </a:r>
            <a:r>
              <a:rPr lang="en-US" sz="1600" dirty="0" err="1"/>
              <a:t>scoreBoard</a:t>
            </a:r>
            <a:r>
              <a:rPr lang="en-US" sz="1600" dirty="0"/>
              <a:t> = new </a:t>
            </a:r>
            <a:r>
              <a:rPr lang="en-US" sz="1600" dirty="0" err="1"/>
              <a:t>GVRTextViewSceneObject</a:t>
            </a:r>
            <a:r>
              <a:rPr lang="en-US" sz="1600" dirty="0"/>
              <a:t>(</a:t>
            </a:r>
            <a:r>
              <a:rPr lang="en-US" sz="1600" dirty="0" err="1"/>
              <a:t>ctx</a:t>
            </a:r>
            <a:r>
              <a:rPr lang="en-US" sz="1600" dirty="0"/>
              <a:t>, 2.0f, 1.5f, "000");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GVRRenderData</a:t>
            </a:r>
            <a:r>
              <a:rPr lang="en-US" sz="1600" dirty="0"/>
              <a:t> </a:t>
            </a:r>
            <a:r>
              <a:rPr lang="en-US" sz="1600" dirty="0" err="1"/>
              <a:t>rdata</a:t>
            </a:r>
            <a:r>
              <a:rPr lang="en-US" sz="1600" dirty="0"/>
              <a:t> = </a:t>
            </a:r>
            <a:r>
              <a:rPr lang="en-US" sz="1600" dirty="0" err="1"/>
              <a:t>scoreBoard.getRenderData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GVRCollider</a:t>
            </a:r>
            <a:r>
              <a:rPr lang="en-US" sz="1600" dirty="0"/>
              <a:t> collider = new </a:t>
            </a:r>
            <a:r>
              <a:rPr lang="en-US" sz="1600" dirty="0" err="1"/>
              <a:t>GVRMeshCollider</a:t>
            </a:r>
            <a:r>
              <a:rPr lang="en-US" sz="1600" dirty="0"/>
              <a:t>(</a:t>
            </a:r>
            <a:r>
              <a:rPr lang="en-US" sz="1600" dirty="0" err="1"/>
              <a:t>ctx</a:t>
            </a:r>
            <a:r>
              <a:rPr lang="en-US" sz="1600" dirty="0"/>
              <a:t>, true);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collider.setEnable</a:t>
            </a:r>
            <a:r>
              <a:rPr lang="en-US" sz="1600" dirty="0"/>
              <a:t>(false);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scoreBoard.attachComponent</a:t>
            </a:r>
            <a:r>
              <a:rPr lang="en-US" sz="1600" dirty="0"/>
              <a:t>(collider);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scoreBoard.setTextColor</a:t>
            </a:r>
            <a:r>
              <a:rPr lang="en-US" sz="1600" dirty="0"/>
              <a:t>(</a:t>
            </a:r>
            <a:r>
              <a:rPr lang="en-US" sz="1600" dirty="0" err="1"/>
              <a:t>Color.YELLOW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scoreBoard.setBackgroundColor</a:t>
            </a:r>
            <a:r>
              <a:rPr lang="en-US" sz="1600" dirty="0"/>
              <a:t>(</a:t>
            </a:r>
            <a:r>
              <a:rPr lang="en-US" sz="1600" dirty="0" err="1"/>
              <a:t>Color.argb</a:t>
            </a:r>
            <a:r>
              <a:rPr lang="en-US" sz="1600" dirty="0"/>
              <a:t>(0, 0, 0, 0));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scoreBoard.setGravity</a:t>
            </a:r>
            <a:r>
              <a:rPr lang="en-US" sz="1600" dirty="0"/>
              <a:t>(</a:t>
            </a:r>
            <a:r>
              <a:rPr lang="en-US" sz="1600" dirty="0" err="1"/>
              <a:t>Gravity.CENTER_VERTICAL</a:t>
            </a:r>
            <a:r>
              <a:rPr lang="en-US" sz="1600" dirty="0"/>
              <a:t> | </a:t>
            </a:r>
            <a:r>
              <a:rPr lang="en-US" sz="1600" dirty="0" err="1"/>
              <a:t>Gravity.CENTER_HORIZONTAL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rdata.setDepthTest</a:t>
            </a:r>
            <a:r>
              <a:rPr lang="en-US" sz="1600" dirty="0"/>
              <a:t>(false);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rdata.setAlphaBlend</a:t>
            </a:r>
            <a:r>
              <a:rPr lang="en-US" sz="1600" dirty="0"/>
              <a:t>(true);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rdata.setRenderingOrder</a:t>
            </a:r>
            <a:r>
              <a:rPr lang="en-US" sz="1600" dirty="0"/>
              <a:t>(</a:t>
            </a:r>
            <a:r>
              <a:rPr lang="en-US" sz="1600" dirty="0" err="1"/>
              <a:t>GVRRenderingOrder.OVERLAY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GVRSceneObject</a:t>
            </a:r>
            <a:r>
              <a:rPr lang="en-US" sz="1600" dirty="0"/>
              <a:t> </a:t>
            </a:r>
            <a:r>
              <a:rPr lang="en-US" sz="1600" dirty="0" err="1"/>
              <a:t>boardFrame</a:t>
            </a:r>
            <a:r>
              <a:rPr lang="en-US" sz="1600" dirty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. . . .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parent.addChildObject</a:t>
            </a:r>
            <a:r>
              <a:rPr lang="en-US" sz="1600" dirty="0" smtClean="0"/>
              <a:t>(</a:t>
            </a:r>
            <a:r>
              <a:rPr lang="en-US" sz="1600" dirty="0" err="1" smtClean="0"/>
              <a:t>scoreBoard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scoreBoard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436" r="26014" b="35604"/>
          <a:stretch/>
        </p:blipFill>
        <p:spPr>
          <a:xfrm>
            <a:off x="7834649" y="418956"/>
            <a:ext cx="2039154" cy="136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03" y="2203072"/>
            <a:ext cx="2030622" cy="15691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968248" y="1306336"/>
            <a:ext cx="920866" cy="706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06" y="1690688"/>
            <a:ext cx="6461939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gameStart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mScoreBoard.getTransform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setPosition</a:t>
            </a:r>
            <a:r>
              <a:rPr lang="en-US" sz="1400" dirty="0">
                <a:latin typeface="Consolas" panose="020B0609020204030204" pitchFamily="49" charset="0"/>
              </a:rPr>
              <a:t>(-1.2f, 1.2f, -2.2f);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mScore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mScoreBoard.setTextSize</a:t>
            </a:r>
            <a:r>
              <a:rPr lang="en-US" sz="1400" dirty="0" smtClean="0">
                <a:latin typeface="Consolas" panose="020B0609020204030204" pitchFamily="49" charset="0"/>
              </a:rPr>
              <a:t>(15.0f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mScoreBoard.setText</a:t>
            </a:r>
            <a:r>
              <a:rPr lang="en-US" sz="1400" dirty="0">
                <a:latin typeface="Consolas" panose="020B0609020204030204" pitchFamily="49" charset="0"/>
              </a:rPr>
              <a:t>("000");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mScoreBoard.getCollider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setEnable</a:t>
            </a:r>
            <a:r>
              <a:rPr lang="en-US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mParticleSystem.setEnable</a:t>
            </a:r>
            <a:r>
              <a:rPr lang="en-US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Timer </a:t>
            </a:r>
            <a:r>
              <a:rPr lang="en-US" sz="1400" dirty="0" err="1">
                <a:latin typeface="Consolas" panose="020B0609020204030204" pitchFamily="49" charset="0"/>
              </a:rPr>
              <a:t>timer</a:t>
            </a:r>
            <a:r>
              <a:rPr lang="en-US" sz="1400" dirty="0">
                <a:latin typeface="Consolas" panose="020B0609020204030204" pitchFamily="49" charset="0"/>
              </a:rPr>
              <a:t> = new Timer();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TimerTask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gameOver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TimerTask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latin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</a:rPr>
              <a:t>void run() { </a:t>
            </a:r>
            <a:r>
              <a:rPr lang="en-US" sz="1400" dirty="0" err="1">
                <a:latin typeface="Consolas" panose="020B0609020204030204" pitchFamily="49" charset="0"/>
              </a:rPr>
              <a:t>gameOver</a:t>
            </a:r>
            <a:r>
              <a:rPr lang="en-US" sz="1400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timer.schedule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gameOver</a:t>
            </a:r>
            <a:r>
              <a:rPr lang="en-US" sz="1400" dirty="0">
                <a:latin typeface="Consolas" panose="020B0609020204030204" pitchFamily="49" charset="0"/>
              </a:rPr>
              <a:t>, 60 * 1000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9075" y="4836947"/>
            <a:ext cx="835409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public void </a:t>
            </a:r>
            <a:r>
              <a:rPr lang="en-US" sz="1400" dirty="0" err="1">
                <a:latin typeface="Consolas" panose="020B0609020204030204" pitchFamily="49" charset="0"/>
              </a:rPr>
              <a:t>gameOver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mParticleSystem.setEnable</a:t>
            </a:r>
            <a:r>
              <a:rPr lang="en-US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mScoreBoard.getTransform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setPosition</a:t>
            </a:r>
            <a:r>
              <a:rPr lang="en-US" sz="1400" dirty="0">
                <a:latin typeface="Consolas" panose="020B0609020204030204" pitchFamily="49" charset="0"/>
              </a:rPr>
              <a:t>(0, 0, -1.0f);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mScoreBoard.getCollider</a:t>
            </a:r>
            <a:r>
              <a:rPr lang="en-US" sz="1400" dirty="0">
                <a:latin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</a:rPr>
              <a:t>setEnable</a:t>
            </a:r>
            <a:r>
              <a:rPr lang="en-US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mScoreBoard.setTextSize</a:t>
            </a:r>
            <a:r>
              <a:rPr lang="en-US" sz="1400" dirty="0">
                <a:latin typeface="Consolas" panose="020B0609020204030204" pitchFamily="49" charset="0"/>
              </a:rPr>
              <a:t>(10.0f);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mScoreBoard.setText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mScoreBoard.getTextString</a:t>
            </a:r>
            <a:r>
              <a:rPr lang="en-US" sz="1400" dirty="0">
                <a:latin typeface="Consolas" panose="020B0609020204030204" pitchFamily="49" charset="0"/>
              </a:rPr>
              <a:t>() + "\</a:t>
            </a:r>
            <a:r>
              <a:rPr lang="en-US" sz="1400" dirty="0" err="1">
                <a:latin typeface="Consolas" panose="020B0609020204030204" pitchFamily="49" charset="0"/>
              </a:rPr>
              <a:t>nTap</a:t>
            </a:r>
            <a:r>
              <a:rPr lang="en-US" sz="1400" dirty="0">
                <a:latin typeface="Consolas" panose="020B0609020204030204" pitchFamily="49" charset="0"/>
              </a:rPr>
              <a:t> to play again");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1634" y="3016251"/>
            <a:ext cx="52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the scoreboard in the center and shrink the text when the game ends. Enable picking on the scoreboard and start the game over when it is picked.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3820" y="1957589"/>
            <a:ext cx="3335628" cy="84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2323" y="1018524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the scoreboard in the upper left corner and enlarge the text when the game starts. Disable picking on the scoreboard.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566337" y="4008397"/>
            <a:ext cx="67060" cy="127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hope this tutorial has been helpful in learning how to use the </a:t>
            </a:r>
            <a:r>
              <a:rPr lang="en-US" dirty="0" err="1" smtClean="0"/>
              <a:t>GearVR</a:t>
            </a:r>
            <a:r>
              <a:rPr lang="en-US" dirty="0" smtClean="0"/>
              <a:t>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www.gearvrf.org</a:t>
            </a:r>
            <a:r>
              <a:rPr lang="en-US" dirty="0" smtClean="0"/>
              <a:t> for more information about </a:t>
            </a:r>
            <a:r>
              <a:rPr lang="en-US" smtClean="0"/>
              <a:t>GearVRF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573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Office Theme</vt:lpstr>
      <vt:lpstr>GearVR Framework Tutorial</vt:lpstr>
      <vt:lpstr>Art Assets</vt:lpstr>
      <vt:lpstr>Loading Assets in GearVRF</vt:lpstr>
      <vt:lpstr>Loading a 3D Model</vt:lpstr>
      <vt:lpstr>Improving the Scoreboard</vt:lpstr>
      <vt:lpstr>Game Logic</vt:lpstr>
      <vt:lpstr>Conclusion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69</cp:revision>
  <dcterms:created xsi:type="dcterms:W3CDTF">2016-07-13T22:03:39Z</dcterms:created>
  <dcterms:modified xsi:type="dcterms:W3CDTF">2016-07-21T10:28:41Z</dcterms:modified>
</cp:coreProperties>
</file>