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Dashboard Overview</a:t>
            </a:r>
          </a:p>
          <a:p>
            <a:r>
              <a:t>- Key Metrics</a:t>
            </a:r>
          </a:p>
          <a:p>
            <a:r>
              <a:t>- Visual Insights</a:t>
            </a:r>
          </a:p>
          <a:p>
            <a:r>
              <a:t>- Interactivity Guide</a:t>
            </a:r>
          </a:p>
          <a:p>
            <a:r>
              <a:t>- Recommendations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dashboard provides insights into key performance indicators extracted from the Power BI report.</a:t>
            </a:r>
          </a:p>
          <a:p>
            <a:endParaRPr/>
          </a:p>
          <a:p>
            <a:r>
              <a:t>Note: Visual elements are placeholders until visuals are added manually or exported from Power BI.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Use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Click on chart elements to filter other visuals in the Power BI dashboard.</a:t>
            </a:r>
          </a:p>
          <a:p>
            <a:r>
              <a:t>- Use slicers to change data views dynamically.</a:t>
            </a:r>
          </a:p>
          <a:p>
            <a:r>
              <a:t>- Exported visuals in this deck will be static, but linked navigation buttons are included.</a:t>
            </a:r>
          </a:p>
          <a:p>
            <a:r>
              <a:t>- For full interactivity, use the live Power BI report.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106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Agenda</vt:lpstr>
      <vt:lpstr>Dashboard Overview</vt:lpstr>
      <vt:lpstr>How to Use Interactivity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ROSHAN</dc:creator>
  <cp:keywords/>
  <dc:description>generated using python-pptx</dc:description>
  <cp:lastModifiedBy>roshan chimane</cp:lastModifiedBy>
  <cp:revision>2</cp:revision>
  <dcterms:created xsi:type="dcterms:W3CDTF">2013-01-27T09:14:16Z</dcterms:created>
  <dcterms:modified xsi:type="dcterms:W3CDTF">2025-06-01T12:21:16Z</dcterms:modified>
  <cp:category/>
</cp:coreProperties>
</file>