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 id="2147483705" r:id="rId4"/>
  </p:sldMasterIdLst>
  <p:notesMasterIdLst>
    <p:notesMasterId r:id="rId34"/>
  </p:notesMasterIdLst>
  <p:sldIdLst>
    <p:sldId id="362" r:id="rId5"/>
    <p:sldId id="360" r:id="rId6"/>
    <p:sldId id="347" r:id="rId7"/>
    <p:sldId id="298" r:id="rId8"/>
    <p:sldId id="385" r:id="rId9"/>
    <p:sldId id="300" r:id="rId10"/>
    <p:sldId id="309" r:id="rId11"/>
    <p:sldId id="363" r:id="rId12"/>
    <p:sldId id="364" r:id="rId13"/>
    <p:sldId id="365" r:id="rId14"/>
    <p:sldId id="367" r:id="rId15"/>
    <p:sldId id="368" r:id="rId16"/>
    <p:sldId id="369" r:id="rId17"/>
    <p:sldId id="370" r:id="rId18"/>
    <p:sldId id="371" r:id="rId19"/>
    <p:sldId id="366"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01" autoAdjust="0"/>
    <p:restoredTop sz="94660"/>
  </p:normalViewPr>
  <p:slideViewPr>
    <p:cSldViewPr snapToGrid="0" showGuides="1">
      <p:cViewPr varScale="1">
        <p:scale>
          <a:sx n="85" d="100"/>
          <a:sy n="85" d="100"/>
        </p:scale>
        <p:origin x="586"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7/28/2023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248">
            <a:extLst>
              <a:ext uri="{FF2B5EF4-FFF2-40B4-BE49-F238E27FC236}">
                <a16:creationId xmlns:a16="http://schemas.microsoft.com/office/drawing/2014/main" id="{E580C4E9-F7E1-450E-BA12-AE1B6B3594EE}"/>
              </a:ext>
            </a:extLst>
          </p:cNvPr>
          <p:cNvSpPr>
            <a:spLocks noGrp="1"/>
          </p:cNvSpPr>
          <p:nvPr>
            <p:ph type="pic" idx="11" hasCustomPrompt="1"/>
          </p:nvPr>
        </p:nvSpPr>
        <p:spPr>
          <a:xfrm>
            <a:off x="0" y="0"/>
            <a:ext cx="12191999" cy="6858000"/>
          </a:xfrm>
          <a:custGeom>
            <a:avLst/>
            <a:gdLst>
              <a:gd name="connsiteX0" fmla="*/ 10699779 w 12191999"/>
              <a:gd name="connsiteY0" fmla="*/ 6099402 h 6858000"/>
              <a:gd name="connsiteX1" fmla="*/ 10700365 w 12191999"/>
              <a:gd name="connsiteY1" fmla="*/ 6104567 h 6858000"/>
              <a:gd name="connsiteX2" fmla="*/ 10702406 w 12191999"/>
              <a:gd name="connsiteY2" fmla="*/ 6099903 h 6858000"/>
              <a:gd name="connsiteX3" fmla="*/ 9177921 w 12191999"/>
              <a:gd name="connsiteY3" fmla="*/ 6098901 h 6858000"/>
              <a:gd name="connsiteX4" fmla="*/ 9178505 w 12191999"/>
              <a:gd name="connsiteY4" fmla="*/ 6100344 h 6858000"/>
              <a:gd name="connsiteX5" fmla="*/ 9178605 w 12191999"/>
              <a:gd name="connsiteY5" fmla="*/ 6102927 h 6858000"/>
              <a:gd name="connsiteX6" fmla="*/ 9183635 w 12191999"/>
              <a:gd name="connsiteY6" fmla="*/ 6102927 h 6858000"/>
              <a:gd name="connsiteX7" fmla="*/ 9185303 w 12191999"/>
              <a:gd name="connsiteY7" fmla="*/ 6100308 h 6858000"/>
              <a:gd name="connsiteX8" fmla="*/ 5342410 w 12191999"/>
              <a:gd name="connsiteY8" fmla="*/ 5330181 h 6858000"/>
              <a:gd name="connsiteX9" fmla="*/ 5338269 w 12191999"/>
              <a:gd name="connsiteY9" fmla="*/ 5332661 h 6858000"/>
              <a:gd name="connsiteX10" fmla="*/ 5322064 w 12191999"/>
              <a:gd name="connsiteY10" fmla="*/ 5334006 h 6858000"/>
              <a:gd name="connsiteX11" fmla="*/ 5335111 w 12191999"/>
              <a:gd name="connsiteY11" fmla="*/ 5336578 h 6858000"/>
              <a:gd name="connsiteX12" fmla="*/ 5337848 w 12191999"/>
              <a:gd name="connsiteY12" fmla="*/ 5340523 h 6858000"/>
              <a:gd name="connsiteX13" fmla="*/ 5338130 w 12191999"/>
              <a:gd name="connsiteY13" fmla="*/ 5335883 h 6858000"/>
              <a:gd name="connsiteX14" fmla="*/ 11820900 w 12191999"/>
              <a:gd name="connsiteY14" fmla="*/ 4311166 h 6858000"/>
              <a:gd name="connsiteX15" fmla="*/ 11955244 w 12191999"/>
              <a:gd name="connsiteY15" fmla="*/ 4373182 h 6858000"/>
              <a:gd name="connsiteX16" fmla="*/ 11941805 w 12191999"/>
              <a:gd name="connsiteY16" fmla="*/ 4490463 h 6858000"/>
              <a:gd name="connsiteX17" fmla="*/ 11911265 w 12191999"/>
              <a:gd name="connsiteY17" fmla="*/ 4531997 h 6858000"/>
              <a:gd name="connsiteX18" fmla="*/ 11974790 w 12191999"/>
              <a:gd name="connsiteY18" fmla="*/ 4572310 h 6858000"/>
              <a:gd name="connsiteX19" fmla="*/ 12175141 w 12191999"/>
              <a:gd name="connsiteY19" fmla="*/ 4571090 h 6858000"/>
              <a:gd name="connsiteX20" fmla="*/ 12191999 w 12191999"/>
              <a:gd name="connsiteY20" fmla="*/ 4574294 h 6858000"/>
              <a:gd name="connsiteX21" fmla="*/ 12191999 w 12191999"/>
              <a:gd name="connsiteY21" fmla="*/ 5337457 h 6858000"/>
              <a:gd name="connsiteX22" fmla="*/ 12177584 w 12191999"/>
              <a:gd name="connsiteY22" fmla="*/ 5340730 h 6858000"/>
              <a:gd name="connsiteX23" fmla="*/ 11982120 w 12191999"/>
              <a:gd name="connsiteY23" fmla="*/ 5339507 h 6858000"/>
              <a:gd name="connsiteX24" fmla="*/ 11928367 w 12191999"/>
              <a:gd name="connsiteY24" fmla="*/ 5354166 h 6858000"/>
              <a:gd name="connsiteX25" fmla="*/ 11927145 w 12191999"/>
              <a:gd name="connsiteY25" fmla="*/ 5409142 h 6858000"/>
              <a:gd name="connsiteX26" fmla="*/ 11971125 w 12191999"/>
              <a:gd name="connsiteY26" fmla="*/ 5504430 h 6858000"/>
              <a:gd name="connsiteX27" fmla="*/ 11873393 w 12191999"/>
              <a:gd name="connsiteY27" fmla="*/ 5592389 h 6858000"/>
              <a:gd name="connsiteX28" fmla="*/ 11703584 w 12191999"/>
              <a:gd name="connsiteY28" fmla="*/ 5530084 h 6858000"/>
              <a:gd name="connsiteX29" fmla="*/ 11723129 w 12191999"/>
              <a:gd name="connsiteY29" fmla="*/ 5417694 h 6858000"/>
              <a:gd name="connsiteX30" fmla="*/ 11751228 w 12191999"/>
              <a:gd name="connsiteY30" fmla="*/ 5374936 h 6858000"/>
              <a:gd name="connsiteX31" fmla="*/ 11690146 w 12191999"/>
              <a:gd name="connsiteY31" fmla="*/ 5338287 h 6858000"/>
              <a:gd name="connsiteX32" fmla="*/ 11489795 w 12191999"/>
              <a:gd name="connsiteY32" fmla="*/ 5339507 h 6858000"/>
              <a:gd name="connsiteX33" fmla="*/ 11447036 w 12191999"/>
              <a:gd name="connsiteY33" fmla="*/ 5295528 h 6858000"/>
              <a:gd name="connsiteX34" fmla="*/ 11449481 w 12191999"/>
              <a:gd name="connsiteY34" fmla="*/ 5202683 h 6858000"/>
              <a:gd name="connsiteX35" fmla="*/ 11449481 w 12191999"/>
              <a:gd name="connsiteY35" fmla="*/ 5092735 h 6858000"/>
              <a:gd name="connsiteX36" fmla="*/ 11492238 w 12191999"/>
              <a:gd name="connsiteY36" fmla="*/ 5018215 h 6858000"/>
              <a:gd name="connsiteX37" fmla="*/ 11545990 w 12191999"/>
              <a:gd name="connsiteY37" fmla="*/ 5025544 h 6858000"/>
              <a:gd name="connsiteX38" fmla="*/ 11668156 w 12191999"/>
              <a:gd name="connsiteY38" fmla="*/ 5051198 h 6858000"/>
              <a:gd name="connsiteX39" fmla="*/ 11682816 w 12191999"/>
              <a:gd name="connsiteY39" fmla="*/ 4877723 h 6858000"/>
              <a:gd name="connsiteX40" fmla="*/ 11555765 w 12191999"/>
              <a:gd name="connsiteY40" fmla="*/ 4874058 h 6858000"/>
              <a:gd name="connsiteX41" fmla="*/ 11508120 w 12191999"/>
              <a:gd name="connsiteY41" fmla="*/ 4902158 h 6858000"/>
              <a:gd name="connsiteX42" fmla="*/ 11450701 w 12191999"/>
              <a:gd name="connsiteY42" fmla="*/ 4839852 h 6858000"/>
              <a:gd name="connsiteX43" fmla="*/ 11448258 w 12191999"/>
              <a:gd name="connsiteY43" fmla="*/ 4591857 h 6858000"/>
              <a:gd name="connsiteX44" fmla="*/ 11477578 w 12191999"/>
              <a:gd name="connsiteY44" fmla="*/ 4573534 h 6858000"/>
              <a:gd name="connsiteX45" fmla="*/ 11677929 w 12191999"/>
              <a:gd name="connsiteY45" fmla="*/ 4573534 h 6858000"/>
              <a:gd name="connsiteX46" fmla="*/ 11728016 w 12191999"/>
              <a:gd name="connsiteY46" fmla="*/ 4562539 h 6858000"/>
              <a:gd name="connsiteX47" fmla="*/ 11735346 w 12191999"/>
              <a:gd name="connsiteY47" fmla="*/ 4500233 h 6858000"/>
              <a:gd name="connsiteX48" fmla="*/ 11768331 w 12191999"/>
              <a:gd name="connsiteY48" fmla="*/ 4323095 h 6858000"/>
              <a:gd name="connsiteX49" fmla="*/ 11820900 w 12191999"/>
              <a:gd name="connsiteY49" fmla="*/ 4311166 h 6858000"/>
              <a:gd name="connsiteX50" fmla="*/ 5742911 w 12191999"/>
              <a:gd name="connsiteY50" fmla="*/ 3557222 h 6858000"/>
              <a:gd name="connsiteX51" fmla="*/ 5851336 w 12191999"/>
              <a:gd name="connsiteY51" fmla="*/ 3613963 h 6858000"/>
              <a:gd name="connsiteX52" fmla="*/ 5840341 w 12191999"/>
              <a:gd name="connsiteY52" fmla="*/ 3736128 h 6858000"/>
              <a:gd name="connsiteX53" fmla="*/ 5811021 w 12191999"/>
              <a:gd name="connsiteY53" fmla="*/ 3780107 h 6858000"/>
              <a:gd name="connsiteX54" fmla="*/ 5873327 w 12191999"/>
              <a:gd name="connsiteY54" fmla="*/ 3815534 h 6858000"/>
              <a:gd name="connsiteX55" fmla="*/ 6082230 w 12191999"/>
              <a:gd name="connsiteY55" fmla="*/ 3814314 h 6858000"/>
              <a:gd name="connsiteX56" fmla="*/ 6115900 w 12191999"/>
              <a:gd name="connsiteY56" fmla="*/ 3831149 h 6858000"/>
              <a:gd name="connsiteX57" fmla="*/ 6116334 w 12191999"/>
              <a:gd name="connsiteY57" fmla="*/ 3835442 h 6858000"/>
              <a:gd name="connsiteX58" fmla="*/ 6135367 w 12191999"/>
              <a:gd name="connsiteY58" fmla="*/ 3820781 h 6858000"/>
              <a:gd name="connsiteX59" fmla="*/ 6165468 w 12191999"/>
              <a:gd name="connsiteY59" fmla="*/ 3821240 h 6858000"/>
              <a:gd name="connsiteX60" fmla="*/ 6250984 w 12191999"/>
              <a:gd name="connsiteY60" fmla="*/ 3822462 h 6858000"/>
              <a:gd name="connsiteX61" fmla="*/ 6356045 w 12191999"/>
              <a:gd name="connsiteY61" fmla="*/ 3822462 h 6858000"/>
              <a:gd name="connsiteX62" fmla="*/ 6434230 w 12191999"/>
              <a:gd name="connsiteY62" fmla="*/ 3873772 h 6858000"/>
              <a:gd name="connsiteX63" fmla="*/ 6401245 w 12191999"/>
              <a:gd name="connsiteY63" fmla="*/ 3938519 h 6858000"/>
              <a:gd name="connsiteX64" fmla="*/ 6395138 w 12191999"/>
              <a:gd name="connsiteY64" fmla="*/ 4039916 h 6858000"/>
              <a:gd name="connsiteX65" fmla="*/ 6574721 w 12191999"/>
              <a:gd name="connsiteY65" fmla="*/ 4054576 h 6858000"/>
              <a:gd name="connsiteX66" fmla="*/ 6575941 w 12191999"/>
              <a:gd name="connsiteY66" fmla="*/ 3931189 h 6858000"/>
              <a:gd name="connsiteX67" fmla="*/ 6547844 w 12191999"/>
              <a:gd name="connsiteY67" fmla="*/ 3883545 h 6858000"/>
              <a:gd name="connsiteX68" fmla="*/ 6610148 w 12191999"/>
              <a:gd name="connsiteY68" fmla="*/ 3826127 h 6858000"/>
              <a:gd name="connsiteX69" fmla="*/ 6856921 w 12191999"/>
              <a:gd name="connsiteY69" fmla="*/ 3823685 h 6858000"/>
              <a:gd name="connsiteX70" fmla="*/ 6875246 w 12191999"/>
              <a:gd name="connsiteY70" fmla="*/ 3853004 h 6858000"/>
              <a:gd name="connsiteX71" fmla="*/ 6875246 w 12191999"/>
              <a:gd name="connsiteY71" fmla="*/ 4053355 h 6858000"/>
              <a:gd name="connsiteX72" fmla="*/ 6892348 w 12191999"/>
              <a:gd name="connsiteY72" fmla="*/ 4110773 h 6858000"/>
              <a:gd name="connsiteX73" fmla="*/ 6948545 w 12191999"/>
              <a:gd name="connsiteY73" fmla="*/ 4110773 h 6858000"/>
              <a:gd name="connsiteX74" fmla="*/ 7117131 w 12191999"/>
              <a:gd name="connsiteY74" fmla="*/ 4126653 h 6858000"/>
              <a:gd name="connsiteX75" fmla="*/ 7080482 w 12191999"/>
              <a:gd name="connsiteY75" fmla="*/ 4328224 h 6858000"/>
              <a:gd name="connsiteX76" fmla="*/ 6959540 w 12191999"/>
              <a:gd name="connsiteY76" fmla="*/ 4317229 h 6858000"/>
              <a:gd name="connsiteX77" fmla="*/ 6914338 w 12191999"/>
              <a:gd name="connsiteY77" fmla="*/ 4287910 h 6858000"/>
              <a:gd name="connsiteX78" fmla="*/ 6877689 w 12191999"/>
              <a:gd name="connsiteY78" fmla="*/ 4350213 h 6858000"/>
              <a:gd name="connsiteX79" fmla="*/ 6878911 w 12191999"/>
              <a:gd name="connsiteY79" fmla="*/ 4550565 h 6858000"/>
              <a:gd name="connsiteX80" fmla="*/ 6838596 w 12191999"/>
              <a:gd name="connsiteY80" fmla="*/ 4592100 h 6858000"/>
              <a:gd name="connsiteX81" fmla="*/ 6648020 w 12191999"/>
              <a:gd name="connsiteY81" fmla="*/ 4590880 h 6858000"/>
              <a:gd name="connsiteX82" fmla="*/ 6594266 w 12191999"/>
              <a:gd name="connsiteY82" fmla="*/ 4604318 h 6858000"/>
              <a:gd name="connsiteX83" fmla="*/ 6591823 w 12191999"/>
              <a:gd name="connsiteY83" fmla="*/ 4662956 h 6858000"/>
              <a:gd name="connsiteX84" fmla="*/ 6589381 w 12191999"/>
              <a:gd name="connsiteY84" fmla="*/ 4819328 h 6858000"/>
              <a:gd name="connsiteX85" fmla="*/ 6375592 w 12191999"/>
              <a:gd name="connsiteY85" fmla="*/ 4796116 h 6858000"/>
              <a:gd name="connsiteX86" fmla="*/ 6385365 w 12191999"/>
              <a:gd name="connsiteY86" fmla="*/ 4670287 h 6858000"/>
              <a:gd name="connsiteX87" fmla="*/ 6415905 w 12191999"/>
              <a:gd name="connsiteY87" fmla="*/ 4628749 h 6858000"/>
              <a:gd name="connsiteX88" fmla="*/ 6351158 w 12191999"/>
              <a:gd name="connsiteY88" fmla="*/ 4589658 h 6858000"/>
              <a:gd name="connsiteX89" fmla="*/ 6150809 w 12191999"/>
              <a:gd name="connsiteY89" fmla="*/ 4590880 h 6858000"/>
              <a:gd name="connsiteX90" fmla="*/ 6117367 w 12191999"/>
              <a:gd name="connsiteY90" fmla="*/ 4582327 h 6858000"/>
              <a:gd name="connsiteX91" fmla="*/ 6114197 w 12191999"/>
              <a:gd name="connsiteY91" fmla="*/ 4575109 h 6858000"/>
              <a:gd name="connsiteX92" fmla="*/ 6109104 w 12191999"/>
              <a:gd name="connsiteY92" fmla="*/ 4582272 h 6858000"/>
              <a:gd name="connsiteX93" fmla="*/ 6087114 w 12191999"/>
              <a:gd name="connsiteY93" fmla="*/ 4586396 h 6858000"/>
              <a:gd name="connsiteX94" fmla="*/ 5863552 w 12191999"/>
              <a:gd name="connsiteY94" fmla="*/ 4586396 h 6858000"/>
              <a:gd name="connsiteX95" fmla="*/ 5802472 w 12191999"/>
              <a:gd name="connsiteY95" fmla="*/ 4555854 h 6858000"/>
              <a:gd name="connsiteX96" fmla="*/ 5807356 w 12191999"/>
              <a:gd name="connsiteY96" fmla="*/ 4480114 h 6858000"/>
              <a:gd name="connsiteX97" fmla="*/ 5847670 w 12191999"/>
              <a:gd name="connsiteY97" fmla="*/ 4403148 h 6858000"/>
              <a:gd name="connsiteX98" fmla="*/ 5752384 w 12191999"/>
              <a:gd name="connsiteY98" fmla="*/ 4329849 h 6858000"/>
              <a:gd name="connsiteX99" fmla="*/ 5628995 w 12191999"/>
              <a:gd name="connsiteY99" fmla="*/ 4372606 h 6858000"/>
              <a:gd name="connsiteX100" fmla="*/ 5638769 w 12191999"/>
              <a:gd name="connsiteY100" fmla="*/ 4470339 h 6858000"/>
              <a:gd name="connsiteX101" fmla="*/ 5674197 w 12191999"/>
              <a:gd name="connsiteY101" fmla="*/ 4527758 h 6858000"/>
              <a:gd name="connsiteX102" fmla="*/ 5591125 w 12191999"/>
              <a:gd name="connsiteY102" fmla="*/ 4586396 h 6858000"/>
              <a:gd name="connsiteX103" fmla="*/ 5377337 w 12191999"/>
              <a:gd name="connsiteY103" fmla="*/ 4586396 h 6858000"/>
              <a:gd name="connsiteX104" fmla="*/ 5346796 w 12191999"/>
              <a:gd name="connsiteY104" fmla="*/ 4553411 h 6858000"/>
              <a:gd name="connsiteX105" fmla="*/ 5348016 w 12191999"/>
              <a:gd name="connsiteY105" fmla="*/ 4353059 h 6858000"/>
              <a:gd name="connsiteX106" fmla="*/ 5327249 w 12191999"/>
              <a:gd name="connsiteY106" fmla="*/ 4291978 h 6858000"/>
              <a:gd name="connsiteX107" fmla="*/ 5278383 w 12191999"/>
              <a:gd name="connsiteY107" fmla="*/ 4293199 h 6858000"/>
              <a:gd name="connsiteX108" fmla="*/ 5174543 w 12191999"/>
              <a:gd name="connsiteY108" fmla="*/ 4337181 h 6858000"/>
              <a:gd name="connsiteX109" fmla="*/ 5089026 w 12191999"/>
              <a:gd name="connsiteY109" fmla="*/ 4221122 h 6858000"/>
              <a:gd name="connsiteX110" fmla="*/ 5144002 w 12191999"/>
              <a:gd name="connsiteY110" fmla="*/ 4078190 h 6858000"/>
              <a:gd name="connsiteX111" fmla="*/ 5264946 w 12191999"/>
              <a:gd name="connsiteY111" fmla="*/ 4087965 h 6858000"/>
              <a:gd name="connsiteX112" fmla="*/ 5311367 w 12191999"/>
              <a:gd name="connsiteY112" fmla="*/ 4117283 h 6858000"/>
              <a:gd name="connsiteX113" fmla="*/ 5346796 w 12191999"/>
              <a:gd name="connsiteY113" fmla="*/ 4054980 h 6858000"/>
              <a:gd name="connsiteX114" fmla="*/ 5345574 w 12191999"/>
              <a:gd name="connsiteY114" fmla="*/ 3849742 h 6858000"/>
              <a:gd name="connsiteX115" fmla="*/ 5381003 w 12191999"/>
              <a:gd name="connsiteY115" fmla="*/ 3811870 h 6858000"/>
              <a:gd name="connsiteX116" fmla="*/ 5486063 w 12191999"/>
              <a:gd name="connsiteY116" fmla="*/ 3815534 h 6858000"/>
              <a:gd name="connsiteX117" fmla="*/ 5596012 w 12191999"/>
              <a:gd name="connsiteY117" fmla="*/ 3815534 h 6858000"/>
              <a:gd name="connsiteX118" fmla="*/ 5650984 w 12191999"/>
              <a:gd name="connsiteY118" fmla="*/ 3777664 h 6858000"/>
              <a:gd name="connsiteX119" fmla="*/ 5625329 w 12191999"/>
              <a:gd name="connsiteY119" fmla="*/ 3738570 h 6858000"/>
              <a:gd name="connsiteX120" fmla="*/ 5649765 w 12191999"/>
              <a:gd name="connsiteY120" fmla="*/ 3576091 h 6858000"/>
              <a:gd name="connsiteX121" fmla="*/ 5700845 w 12191999"/>
              <a:gd name="connsiteY121" fmla="*/ 3557958 h 6858000"/>
              <a:gd name="connsiteX122" fmla="*/ 5742911 w 12191999"/>
              <a:gd name="connsiteY122" fmla="*/ 3557222 h 6858000"/>
              <a:gd name="connsiteX123" fmla="*/ 5726517 w 12191999"/>
              <a:gd name="connsiteY123" fmla="*/ 2017504 h 6858000"/>
              <a:gd name="connsiteX124" fmla="*/ 5834786 w 12191999"/>
              <a:gd name="connsiteY124" fmla="*/ 2083015 h 6858000"/>
              <a:gd name="connsiteX125" fmla="*/ 5820126 w 12191999"/>
              <a:gd name="connsiteY125" fmla="*/ 2192965 h 6858000"/>
              <a:gd name="connsiteX126" fmla="*/ 5787140 w 12191999"/>
              <a:gd name="connsiteY126" fmla="*/ 2236943 h 6858000"/>
              <a:gd name="connsiteX127" fmla="*/ 5855555 w 12191999"/>
              <a:gd name="connsiteY127" fmla="*/ 2277258 h 6858000"/>
              <a:gd name="connsiteX128" fmla="*/ 6041243 w 12191999"/>
              <a:gd name="connsiteY128" fmla="*/ 2276037 h 6858000"/>
              <a:gd name="connsiteX129" fmla="*/ 6093775 w 12191999"/>
              <a:gd name="connsiteY129" fmla="*/ 2326124 h 6858000"/>
              <a:gd name="connsiteX130" fmla="*/ 6092553 w 12191999"/>
              <a:gd name="connsiteY130" fmla="*/ 2516703 h 6858000"/>
              <a:gd name="connsiteX131" fmla="*/ 6121873 w 12191999"/>
              <a:gd name="connsiteY131" fmla="*/ 2577785 h 6858000"/>
              <a:gd name="connsiteX132" fmla="*/ 6154856 w 12191999"/>
              <a:gd name="connsiteY132" fmla="*/ 2574120 h 6858000"/>
              <a:gd name="connsiteX133" fmla="*/ 6351542 w 12191999"/>
              <a:gd name="connsiteY133" fmla="*/ 2611990 h 6858000"/>
              <a:gd name="connsiteX134" fmla="*/ 6352764 w 12191999"/>
              <a:gd name="connsiteY134" fmla="*/ 2708501 h 6858000"/>
              <a:gd name="connsiteX135" fmla="*/ 6300232 w 12191999"/>
              <a:gd name="connsiteY135" fmla="*/ 2779356 h 6858000"/>
              <a:gd name="connsiteX136" fmla="*/ 6170739 w 12191999"/>
              <a:gd name="connsiteY136" fmla="*/ 2769584 h 6858000"/>
              <a:gd name="connsiteX137" fmla="*/ 6129202 w 12191999"/>
              <a:gd name="connsiteY137" fmla="*/ 2742708 h 6858000"/>
              <a:gd name="connsiteX138" fmla="*/ 6093775 w 12191999"/>
              <a:gd name="connsiteY138" fmla="*/ 2800124 h 6858000"/>
              <a:gd name="connsiteX139" fmla="*/ 6094997 w 12191999"/>
              <a:gd name="connsiteY139" fmla="*/ 3009027 h 6858000"/>
              <a:gd name="connsiteX140" fmla="*/ 6054683 w 12191999"/>
              <a:gd name="connsiteY140" fmla="*/ 3046899 h 6858000"/>
              <a:gd name="connsiteX141" fmla="*/ 5859220 w 12191999"/>
              <a:gd name="connsiteY141" fmla="*/ 3045676 h 6858000"/>
              <a:gd name="connsiteX142" fmla="*/ 5805467 w 12191999"/>
              <a:gd name="connsiteY142" fmla="*/ 3060336 h 6858000"/>
              <a:gd name="connsiteX143" fmla="*/ 5804246 w 12191999"/>
              <a:gd name="connsiteY143" fmla="*/ 3116533 h 6858000"/>
              <a:gd name="connsiteX144" fmla="*/ 5849445 w 12191999"/>
              <a:gd name="connsiteY144" fmla="*/ 3206935 h 6858000"/>
              <a:gd name="connsiteX145" fmla="*/ 5751713 w 12191999"/>
              <a:gd name="connsiteY145" fmla="*/ 3299780 h 6858000"/>
              <a:gd name="connsiteX146" fmla="*/ 5581905 w 12191999"/>
              <a:gd name="connsiteY146" fmla="*/ 3237475 h 6858000"/>
              <a:gd name="connsiteX147" fmla="*/ 5601451 w 12191999"/>
              <a:gd name="connsiteY147" fmla="*/ 3125084 h 6858000"/>
              <a:gd name="connsiteX148" fmla="*/ 5629551 w 12191999"/>
              <a:gd name="connsiteY148" fmla="*/ 3083549 h 6858000"/>
              <a:gd name="connsiteX149" fmla="*/ 5573353 w 12191999"/>
              <a:gd name="connsiteY149" fmla="*/ 3045676 h 6858000"/>
              <a:gd name="connsiteX150" fmla="*/ 5430421 w 12191999"/>
              <a:gd name="connsiteY150" fmla="*/ 3045676 h 6858000"/>
              <a:gd name="connsiteX151" fmla="*/ 5324139 w 12191999"/>
              <a:gd name="connsiteY151" fmla="*/ 2938172 h 6858000"/>
              <a:gd name="connsiteX152" fmla="*/ 5324139 w 12191999"/>
              <a:gd name="connsiteY152" fmla="*/ 2805010 h 6858000"/>
              <a:gd name="connsiteX153" fmla="*/ 5355900 w 12191999"/>
              <a:gd name="connsiteY153" fmla="*/ 2734156 h 6858000"/>
              <a:gd name="connsiteX154" fmla="*/ 5427977 w 12191999"/>
              <a:gd name="connsiteY154" fmla="*/ 2737821 h 6858000"/>
              <a:gd name="connsiteX155" fmla="*/ 5508607 w 12191999"/>
              <a:gd name="connsiteY155" fmla="*/ 2780578 h 6858000"/>
              <a:gd name="connsiteX156" fmla="*/ 5581905 w 12191999"/>
              <a:gd name="connsiteY156" fmla="*/ 2674294 h 6858000"/>
              <a:gd name="connsiteX157" fmla="*/ 5537926 w 12191999"/>
              <a:gd name="connsiteY157" fmla="*/ 2560681 h 6858000"/>
              <a:gd name="connsiteX158" fmla="*/ 5440195 w 12191999"/>
              <a:gd name="connsiteY158" fmla="*/ 2570454 h 6858000"/>
              <a:gd name="connsiteX159" fmla="*/ 5382779 w 12191999"/>
              <a:gd name="connsiteY159" fmla="*/ 2605882 h 6858000"/>
              <a:gd name="connsiteX160" fmla="*/ 5324139 w 12191999"/>
              <a:gd name="connsiteY160" fmla="*/ 2527695 h 6858000"/>
              <a:gd name="connsiteX161" fmla="*/ 5322917 w 12191999"/>
              <a:gd name="connsiteY161" fmla="*/ 2304134 h 6858000"/>
              <a:gd name="connsiteX162" fmla="*/ 5351016 w 12191999"/>
              <a:gd name="connsiteY162" fmla="*/ 2278479 h 6858000"/>
              <a:gd name="connsiteX163" fmla="*/ 5556254 w 12191999"/>
              <a:gd name="connsiteY163" fmla="*/ 2278479 h 6858000"/>
              <a:gd name="connsiteX164" fmla="*/ 5610003 w 12191999"/>
              <a:gd name="connsiteY164" fmla="*/ 2263820 h 6858000"/>
              <a:gd name="connsiteX165" fmla="*/ 5611225 w 12191999"/>
              <a:gd name="connsiteY165" fmla="*/ 2203958 h 6858000"/>
              <a:gd name="connsiteX166" fmla="*/ 5606337 w 12191999"/>
              <a:gd name="connsiteY166" fmla="*/ 2053696 h 6858000"/>
              <a:gd name="connsiteX167" fmla="*/ 5726517 w 12191999"/>
              <a:gd name="connsiteY167" fmla="*/ 2017504 h 6858000"/>
              <a:gd name="connsiteX168" fmla="*/ 0 w 12191999"/>
              <a:gd name="connsiteY168" fmla="*/ 0 h 6858000"/>
              <a:gd name="connsiteX169" fmla="*/ 5329115 w 12191999"/>
              <a:gd name="connsiteY169" fmla="*/ 0 h 6858000"/>
              <a:gd name="connsiteX170" fmla="*/ 5332434 w 12191999"/>
              <a:gd name="connsiteY170" fmla="*/ 5729 h 6858000"/>
              <a:gd name="connsiteX171" fmla="*/ 5334132 w 12191999"/>
              <a:gd name="connsiteY171" fmla="*/ 27166 h 6858000"/>
              <a:gd name="connsiteX172" fmla="*/ 5332910 w 12191999"/>
              <a:gd name="connsiteY172" fmla="*/ 227517 h 6858000"/>
              <a:gd name="connsiteX173" fmla="*/ 5346347 w 12191999"/>
              <a:gd name="connsiteY173" fmla="*/ 276382 h 6858000"/>
              <a:gd name="connsiteX174" fmla="*/ 5402544 w 12191999"/>
              <a:gd name="connsiteY174" fmla="*/ 277604 h 6858000"/>
              <a:gd name="connsiteX175" fmla="*/ 5582127 w 12191999"/>
              <a:gd name="connsiteY175" fmla="*/ 317919 h 6858000"/>
              <a:gd name="connsiteX176" fmla="*/ 5523486 w 12191999"/>
              <a:gd name="connsiteY176" fmla="*/ 501165 h 6858000"/>
              <a:gd name="connsiteX177" fmla="*/ 5411097 w 12191999"/>
              <a:gd name="connsiteY177" fmla="*/ 481620 h 6858000"/>
              <a:gd name="connsiteX178" fmla="*/ 5369558 w 12191999"/>
              <a:gd name="connsiteY178" fmla="*/ 453522 h 6858000"/>
              <a:gd name="connsiteX179" fmla="*/ 5332910 w 12191999"/>
              <a:gd name="connsiteY179" fmla="*/ 514605 h 6858000"/>
              <a:gd name="connsiteX180" fmla="*/ 5334132 w 12191999"/>
              <a:gd name="connsiteY180" fmla="*/ 719841 h 6858000"/>
              <a:gd name="connsiteX181" fmla="*/ 5295041 w 12191999"/>
              <a:gd name="connsiteY181" fmla="*/ 760156 h 6858000"/>
              <a:gd name="connsiteX182" fmla="*/ 5094692 w 12191999"/>
              <a:gd name="connsiteY182" fmla="*/ 758935 h 6858000"/>
              <a:gd name="connsiteX183" fmla="*/ 5045820 w 12191999"/>
              <a:gd name="connsiteY183" fmla="*/ 772373 h 6858000"/>
              <a:gd name="connsiteX184" fmla="*/ 5043379 w 12191999"/>
              <a:gd name="connsiteY184" fmla="*/ 831012 h 6858000"/>
              <a:gd name="connsiteX185" fmla="*/ 5031161 w 12191999"/>
              <a:gd name="connsiteY185" fmla="*/ 997156 h 6858000"/>
              <a:gd name="connsiteX186" fmla="*/ 4818594 w 12191999"/>
              <a:gd name="connsiteY186" fmla="*/ 949511 h 6858000"/>
              <a:gd name="connsiteX187" fmla="*/ 4840582 w 12191999"/>
              <a:gd name="connsiteY187" fmla="*/ 837120 h 6858000"/>
              <a:gd name="connsiteX188" fmla="*/ 4866234 w 12191999"/>
              <a:gd name="connsiteY188" fmla="*/ 793140 h 6858000"/>
              <a:gd name="connsiteX189" fmla="*/ 4808822 w 12191999"/>
              <a:gd name="connsiteY189" fmla="*/ 758935 h 6858000"/>
              <a:gd name="connsiteX190" fmla="*/ 4595032 w 12191999"/>
              <a:gd name="connsiteY190" fmla="*/ 760156 h 6858000"/>
              <a:gd name="connsiteX191" fmla="*/ 4573923 w 12191999"/>
              <a:gd name="connsiteY191" fmla="*/ 757192 h 6858000"/>
              <a:gd name="connsiteX192" fmla="*/ 4572290 w 12191999"/>
              <a:gd name="connsiteY192" fmla="*/ 755075 h 6858000"/>
              <a:gd name="connsiteX193" fmla="*/ 4542110 w 12191999"/>
              <a:gd name="connsiteY193" fmla="*/ 755075 h 6858000"/>
              <a:gd name="connsiteX194" fmla="*/ 4532620 w 12191999"/>
              <a:gd name="connsiteY194" fmla="*/ 757803 h 6858000"/>
              <a:gd name="connsiteX195" fmla="*/ 4318830 w 12191999"/>
              <a:gd name="connsiteY195" fmla="*/ 757803 h 6858000"/>
              <a:gd name="connsiteX196" fmla="*/ 4252861 w 12191999"/>
              <a:gd name="connsiteY196" fmla="*/ 727261 h 6858000"/>
              <a:gd name="connsiteX197" fmla="*/ 4257749 w 12191999"/>
              <a:gd name="connsiteY197" fmla="*/ 652741 h 6858000"/>
              <a:gd name="connsiteX198" fmla="*/ 4298063 w 12191999"/>
              <a:gd name="connsiteY198" fmla="*/ 570889 h 6858000"/>
              <a:gd name="connsiteX199" fmla="*/ 4205214 w 12191999"/>
              <a:gd name="connsiteY199" fmla="*/ 501255 h 6858000"/>
              <a:gd name="connsiteX200" fmla="*/ 4087942 w 12191999"/>
              <a:gd name="connsiteY200" fmla="*/ 535462 h 6858000"/>
              <a:gd name="connsiteX201" fmla="*/ 4094050 w 12191999"/>
              <a:gd name="connsiteY201" fmla="*/ 644189 h 6858000"/>
              <a:gd name="connsiteX202" fmla="*/ 4127035 w 12191999"/>
              <a:gd name="connsiteY202" fmla="*/ 700384 h 6858000"/>
              <a:gd name="connsiteX203" fmla="*/ 4057400 w 12191999"/>
              <a:gd name="connsiteY203" fmla="*/ 757803 h 6858000"/>
              <a:gd name="connsiteX204" fmla="*/ 3819179 w 12191999"/>
              <a:gd name="connsiteY204" fmla="*/ 759023 h 6858000"/>
              <a:gd name="connsiteX205" fmla="*/ 3813849 w 12191999"/>
              <a:gd name="connsiteY205" fmla="*/ 756900 h 6858000"/>
              <a:gd name="connsiteX206" fmla="*/ 3810549 w 12191999"/>
              <a:gd name="connsiteY206" fmla="*/ 758781 h 6858000"/>
              <a:gd name="connsiteX207" fmla="*/ 3815750 w 12191999"/>
              <a:gd name="connsiteY207" fmla="*/ 768157 h 6858000"/>
              <a:gd name="connsiteX208" fmla="*/ 3817238 w 12191999"/>
              <a:gd name="connsiteY208" fmla="*/ 788353 h 6858000"/>
              <a:gd name="connsiteX209" fmla="*/ 3816018 w 12191999"/>
              <a:gd name="connsiteY209" fmla="*/ 983816 h 6858000"/>
              <a:gd name="connsiteX210" fmla="*/ 3789144 w 12191999"/>
              <a:gd name="connsiteY210" fmla="*/ 1057116 h 6858000"/>
              <a:gd name="connsiteX211" fmla="*/ 3708516 w 12191999"/>
              <a:gd name="connsiteY211" fmla="*/ 1053451 h 6858000"/>
              <a:gd name="connsiteX212" fmla="*/ 3635219 w 12191999"/>
              <a:gd name="connsiteY212" fmla="*/ 1014358 h 6858000"/>
              <a:gd name="connsiteX213" fmla="*/ 3560696 w 12191999"/>
              <a:gd name="connsiteY213" fmla="*/ 1098651 h 6858000"/>
              <a:gd name="connsiteX214" fmla="*/ 3603457 w 12191999"/>
              <a:gd name="connsiteY214" fmla="*/ 1235477 h 6858000"/>
              <a:gd name="connsiteX215" fmla="*/ 3697521 w 12191999"/>
              <a:gd name="connsiteY215" fmla="*/ 1226924 h 6858000"/>
              <a:gd name="connsiteX216" fmla="*/ 3759825 w 12191999"/>
              <a:gd name="connsiteY216" fmla="*/ 1190276 h 6858000"/>
              <a:gd name="connsiteX217" fmla="*/ 3816018 w 12191999"/>
              <a:gd name="connsiteY217" fmla="*/ 1270905 h 6858000"/>
              <a:gd name="connsiteX218" fmla="*/ 3817238 w 12191999"/>
              <a:gd name="connsiteY218" fmla="*/ 1489580 h 6858000"/>
              <a:gd name="connsiteX219" fmla="*/ 3811589 w 12191999"/>
              <a:gd name="connsiteY219" fmla="*/ 1511264 h 6858000"/>
              <a:gd name="connsiteX220" fmla="*/ 3801031 w 12191999"/>
              <a:gd name="connsiteY220" fmla="*/ 1513846 h 6858000"/>
              <a:gd name="connsiteX221" fmla="*/ 3806488 w 12191999"/>
              <a:gd name="connsiteY221" fmla="*/ 1516917 h 6858000"/>
              <a:gd name="connsiteX222" fmla="*/ 3807926 w 12191999"/>
              <a:gd name="connsiteY222" fmla="*/ 1520360 h 6858000"/>
              <a:gd name="connsiteX223" fmla="*/ 3814241 w 12191999"/>
              <a:gd name="connsiteY223" fmla="*/ 1520360 h 6858000"/>
              <a:gd name="connsiteX224" fmla="*/ 3829058 w 12191999"/>
              <a:gd name="connsiteY224" fmla="*/ 1502514 h 6858000"/>
              <a:gd name="connsiteX225" fmla="*/ 3863824 w 12191999"/>
              <a:gd name="connsiteY225" fmla="*/ 1499658 h 6858000"/>
              <a:gd name="connsiteX226" fmla="*/ 4049516 w 12191999"/>
              <a:gd name="connsiteY226" fmla="*/ 1500879 h 6858000"/>
              <a:gd name="connsiteX227" fmla="*/ 4117929 w 12191999"/>
              <a:gd name="connsiteY227" fmla="*/ 1460565 h 6858000"/>
              <a:gd name="connsiteX228" fmla="*/ 4084945 w 12191999"/>
              <a:gd name="connsiteY228" fmla="*/ 1416587 h 6858000"/>
              <a:gd name="connsiteX229" fmla="*/ 4070285 w 12191999"/>
              <a:gd name="connsiteY229" fmla="*/ 1306638 h 6858000"/>
              <a:gd name="connsiteX230" fmla="*/ 4178554 w 12191999"/>
              <a:gd name="connsiteY230" fmla="*/ 1241127 h 6858000"/>
              <a:gd name="connsiteX231" fmla="*/ 4298729 w 12191999"/>
              <a:gd name="connsiteY231" fmla="*/ 1277318 h 6858000"/>
              <a:gd name="connsiteX232" fmla="*/ 4293841 w 12191999"/>
              <a:gd name="connsiteY232" fmla="*/ 1427580 h 6858000"/>
              <a:gd name="connsiteX233" fmla="*/ 4295062 w 12191999"/>
              <a:gd name="connsiteY233" fmla="*/ 1487441 h 6858000"/>
              <a:gd name="connsiteX234" fmla="*/ 4348815 w 12191999"/>
              <a:gd name="connsiteY234" fmla="*/ 1502101 h 6858000"/>
              <a:gd name="connsiteX235" fmla="*/ 4554055 w 12191999"/>
              <a:gd name="connsiteY235" fmla="*/ 1502101 h 6858000"/>
              <a:gd name="connsiteX236" fmla="*/ 4580339 w 12191999"/>
              <a:gd name="connsiteY236" fmla="*/ 1513955 h 6858000"/>
              <a:gd name="connsiteX237" fmla="*/ 4580382 w 12191999"/>
              <a:gd name="connsiteY237" fmla="*/ 1514287 h 6858000"/>
              <a:gd name="connsiteX238" fmla="*/ 4581432 w 12191999"/>
              <a:gd name="connsiteY238" fmla="*/ 1513558 h 6858000"/>
              <a:gd name="connsiteX239" fmla="*/ 4598057 w 12191999"/>
              <a:gd name="connsiteY239" fmla="*/ 1511994 h 6858000"/>
              <a:gd name="connsiteX240" fmla="*/ 4811845 w 12191999"/>
              <a:gd name="connsiteY240" fmla="*/ 1513216 h 6858000"/>
              <a:gd name="connsiteX241" fmla="*/ 4894918 w 12191999"/>
              <a:gd name="connsiteY241" fmla="*/ 1571855 h 6858000"/>
              <a:gd name="connsiteX242" fmla="*/ 4859491 w 12191999"/>
              <a:gd name="connsiteY242" fmla="*/ 1630493 h 6858000"/>
              <a:gd name="connsiteX243" fmla="*/ 4853383 w 12191999"/>
              <a:gd name="connsiteY243" fmla="*/ 1731891 h 6858000"/>
              <a:gd name="connsiteX244" fmla="*/ 4969438 w 12191999"/>
              <a:gd name="connsiteY244" fmla="*/ 1770984 h 6858000"/>
              <a:gd name="connsiteX245" fmla="*/ 5069614 w 12191999"/>
              <a:gd name="connsiteY245" fmla="*/ 1696462 h 6858000"/>
              <a:gd name="connsiteX246" fmla="*/ 5025634 w 12191999"/>
              <a:gd name="connsiteY246" fmla="*/ 1617055 h 6858000"/>
              <a:gd name="connsiteX247" fmla="*/ 5020749 w 12191999"/>
              <a:gd name="connsiteY247" fmla="*/ 1548643 h 6858000"/>
              <a:gd name="connsiteX248" fmla="*/ 5094050 w 12191999"/>
              <a:gd name="connsiteY248" fmla="*/ 1513216 h 6858000"/>
              <a:gd name="connsiteX249" fmla="*/ 5302949 w 12191999"/>
              <a:gd name="connsiteY249" fmla="*/ 1513216 h 6858000"/>
              <a:gd name="connsiteX250" fmla="*/ 5335935 w 12191999"/>
              <a:gd name="connsiteY250" fmla="*/ 1548643 h 6858000"/>
              <a:gd name="connsiteX251" fmla="*/ 5335935 w 12191999"/>
              <a:gd name="connsiteY251" fmla="*/ 1648817 h 6858000"/>
              <a:gd name="connsiteX252" fmla="*/ 5335935 w 12191999"/>
              <a:gd name="connsiteY252" fmla="*/ 1706237 h 6858000"/>
              <a:gd name="connsiteX253" fmla="*/ 5335935 w 12191999"/>
              <a:gd name="connsiteY253" fmla="*/ 1768539 h 6858000"/>
              <a:gd name="connsiteX254" fmla="*/ 5279741 w 12191999"/>
              <a:gd name="connsiteY254" fmla="*/ 1844283 h 6858000"/>
              <a:gd name="connsiteX255" fmla="*/ 5219879 w 12191999"/>
              <a:gd name="connsiteY255" fmla="*/ 1808854 h 6858000"/>
              <a:gd name="connsiteX256" fmla="*/ 5122147 w 12191999"/>
              <a:gd name="connsiteY256" fmla="*/ 1799081 h 6858000"/>
              <a:gd name="connsiteX257" fmla="*/ 5080610 w 12191999"/>
              <a:gd name="connsiteY257" fmla="*/ 1935906 h 6858000"/>
              <a:gd name="connsiteX258" fmla="*/ 5156351 w 12191999"/>
              <a:gd name="connsiteY258" fmla="*/ 2018979 h 6858000"/>
              <a:gd name="connsiteX259" fmla="*/ 5229651 w 12191999"/>
              <a:gd name="connsiteY259" fmla="*/ 1978665 h 6858000"/>
              <a:gd name="connsiteX260" fmla="*/ 5311502 w 12191999"/>
              <a:gd name="connsiteY260" fmla="*/ 1977443 h 6858000"/>
              <a:gd name="connsiteX261" fmla="*/ 5335935 w 12191999"/>
              <a:gd name="connsiteY261" fmla="*/ 2047077 h 6858000"/>
              <a:gd name="connsiteX262" fmla="*/ 5335935 w 12191999"/>
              <a:gd name="connsiteY262" fmla="*/ 2247429 h 6858000"/>
              <a:gd name="connsiteX263" fmla="*/ 5300506 w 12191999"/>
              <a:gd name="connsiteY263" fmla="*/ 2284079 h 6858000"/>
              <a:gd name="connsiteX264" fmla="*/ 5091606 w 12191999"/>
              <a:gd name="connsiteY264" fmla="*/ 2282856 h 6858000"/>
              <a:gd name="connsiteX265" fmla="*/ 5030522 w 12191999"/>
              <a:gd name="connsiteY265" fmla="*/ 2320726 h 6858000"/>
              <a:gd name="connsiteX266" fmla="*/ 5058619 w 12191999"/>
              <a:gd name="connsiteY266" fmla="*/ 2362263 h 6858000"/>
              <a:gd name="connsiteX267" fmla="*/ 5070837 w 12191999"/>
              <a:gd name="connsiteY267" fmla="*/ 2486872 h 6858000"/>
              <a:gd name="connsiteX268" fmla="*/ 4926682 w 12191999"/>
              <a:gd name="connsiteY268" fmla="*/ 2539402 h 6858000"/>
              <a:gd name="connsiteX269" fmla="*/ 4813067 w 12191999"/>
              <a:gd name="connsiteY269" fmla="*/ 2452666 h 6858000"/>
              <a:gd name="connsiteX270" fmla="*/ 4855825 w 12191999"/>
              <a:gd name="connsiteY270" fmla="*/ 2352491 h 6858000"/>
              <a:gd name="connsiteX271" fmla="*/ 4853383 w 12191999"/>
              <a:gd name="connsiteY271" fmla="*/ 2296294 h 6858000"/>
              <a:gd name="connsiteX272" fmla="*/ 4799629 w 12191999"/>
              <a:gd name="connsiteY272" fmla="*/ 2281634 h 6858000"/>
              <a:gd name="connsiteX273" fmla="*/ 4633486 w 12191999"/>
              <a:gd name="connsiteY273" fmla="*/ 2281634 h 6858000"/>
              <a:gd name="connsiteX274" fmla="*/ 4568545 w 12191999"/>
              <a:gd name="connsiteY274" fmla="*/ 2254834 h 6858000"/>
              <a:gd name="connsiteX275" fmla="*/ 4568533 w 12191999"/>
              <a:gd name="connsiteY275" fmla="*/ 2254378 h 6858000"/>
              <a:gd name="connsiteX276" fmla="*/ 4567644 w 12191999"/>
              <a:gd name="connsiteY276" fmla="*/ 2255861 h 6858000"/>
              <a:gd name="connsiteX277" fmla="*/ 4544720 w 12191999"/>
              <a:gd name="connsiteY277" fmla="*/ 2264404 h 6858000"/>
              <a:gd name="connsiteX278" fmla="*/ 4554906 w 12191999"/>
              <a:gd name="connsiteY278" fmla="*/ 2264379 h 6858000"/>
              <a:gd name="connsiteX279" fmla="*/ 4573231 w 12191999"/>
              <a:gd name="connsiteY279" fmla="*/ 2293699 h 6858000"/>
              <a:gd name="connsiteX280" fmla="*/ 4573231 w 12191999"/>
              <a:gd name="connsiteY280" fmla="*/ 2494050 h 6858000"/>
              <a:gd name="connsiteX281" fmla="*/ 4590334 w 12191999"/>
              <a:gd name="connsiteY281" fmla="*/ 2551467 h 6858000"/>
              <a:gd name="connsiteX282" fmla="*/ 4646530 w 12191999"/>
              <a:gd name="connsiteY282" fmla="*/ 2551467 h 6858000"/>
              <a:gd name="connsiteX283" fmla="*/ 4815115 w 12191999"/>
              <a:gd name="connsiteY283" fmla="*/ 2567347 h 6858000"/>
              <a:gd name="connsiteX284" fmla="*/ 4778466 w 12191999"/>
              <a:gd name="connsiteY284" fmla="*/ 2768920 h 6858000"/>
              <a:gd name="connsiteX285" fmla="*/ 4657524 w 12191999"/>
              <a:gd name="connsiteY285" fmla="*/ 2757926 h 6858000"/>
              <a:gd name="connsiteX286" fmla="*/ 4612323 w 12191999"/>
              <a:gd name="connsiteY286" fmla="*/ 2728606 h 6858000"/>
              <a:gd name="connsiteX287" fmla="*/ 4575675 w 12191999"/>
              <a:gd name="connsiteY287" fmla="*/ 2790910 h 6858000"/>
              <a:gd name="connsiteX288" fmla="*/ 4576894 w 12191999"/>
              <a:gd name="connsiteY288" fmla="*/ 2991261 h 6858000"/>
              <a:gd name="connsiteX289" fmla="*/ 4570481 w 12191999"/>
              <a:gd name="connsiteY289" fmla="*/ 3024856 h 6858000"/>
              <a:gd name="connsiteX290" fmla="*/ 4561944 w 12191999"/>
              <a:gd name="connsiteY290" fmla="*/ 3029609 h 6858000"/>
              <a:gd name="connsiteX291" fmla="*/ 4568608 w 12191999"/>
              <a:gd name="connsiteY291" fmla="*/ 3030206 h 6858000"/>
              <a:gd name="connsiteX292" fmla="*/ 4578857 w 12191999"/>
              <a:gd name="connsiteY292" fmla="*/ 3036715 h 6858000"/>
              <a:gd name="connsiteX293" fmla="*/ 4581540 w 12191999"/>
              <a:gd name="connsiteY293" fmla="*/ 3051267 h 6858000"/>
              <a:gd name="connsiteX294" fmla="*/ 4595169 w 12191999"/>
              <a:gd name="connsiteY294" fmla="*/ 3045892 h 6858000"/>
              <a:gd name="connsiteX295" fmla="*/ 4620385 w 12191999"/>
              <a:gd name="connsiteY295" fmla="*/ 3045454 h 6858000"/>
              <a:gd name="connsiteX296" fmla="*/ 4806076 w 12191999"/>
              <a:gd name="connsiteY296" fmla="*/ 3046674 h 6858000"/>
              <a:gd name="connsiteX297" fmla="*/ 4874487 w 12191999"/>
              <a:gd name="connsiteY297" fmla="*/ 3006359 h 6858000"/>
              <a:gd name="connsiteX298" fmla="*/ 4841504 w 12191999"/>
              <a:gd name="connsiteY298" fmla="*/ 2962382 h 6858000"/>
              <a:gd name="connsiteX299" fmla="*/ 4826843 w 12191999"/>
              <a:gd name="connsiteY299" fmla="*/ 2852433 h 6858000"/>
              <a:gd name="connsiteX300" fmla="*/ 5055294 w 12191999"/>
              <a:gd name="connsiteY300" fmla="*/ 2823113 h 6858000"/>
              <a:gd name="connsiteX301" fmla="*/ 5050406 w 12191999"/>
              <a:gd name="connsiteY301" fmla="*/ 2973375 h 6858000"/>
              <a:gd name="connsiteX302" fmla="*/ 5051628 w 12191999"/>
              <a:gd name="connsiteY302" fmla="*/ 3033236 h 6858000"/>
              <a:gd name="connsiteX303" fmla="*/ 5105382 w 12191999"/>
              <a:gd name="connsiteY303" fmla="*/ 3047896 h 6858000"/>
              <a:gd name="connsiteX304" fmla="*/ 5310620 w 12191999"/>
              <a:gd name="connsiteY304" fmla="*/ 3047896 h 6858000"/>
              <a:gd name="connsiteX305" fmla="*/ 5338715 w 12191999"/>
              <a:gd name="connsiteY305" fmla="*/ 3073551 h 6858000"/>
              <a:gd name="connsiteX306" fmla="*/ 5337493 w 12191999"/>
              <a:gd name="connsiteY306" fmla="*/ 3297112 h 6858000"/>
              <a:gd name="connsiteX307" fmla="*/ 5278853 w 12191999"/>
              <a:gd name="connsiteY307" fmla="*/ 3375299 h 6858000"/>
              <a:gd name="connsiteX308" fmla="*/ 5221435 w 12191999"/>
              <a:gd name="connsiteY308" fmla="*/ 3339871 h 6858000"/>
              <a:gd name="connsiteX309" fmla="*/ 5123706 w 12191999"/>
              <a:gd name="connsiteY309" fmla="*/ 3330097 h 6858000"/>
              <a:gd name="connsiteX310" fmla="*/ 5079725 w 12191999"/>
              <a:gd name="connsiteY310" fmla="*/ 3443711 h 6858000"/>
              <a:gd name="connsiteX311" fmla="*/ 5153026 w 12191999"/>
              <a:gd name="connsiteY311" fmla="*/ 3549995 h 6858000"/>
              <a:gd name="connsiteX312" fmla="*/ 5233655 w 12191999"/>
              <a:gd name="connsiteY312" fmla="*/ 3507238 h 6858000"/>
              <a:gd name="connsiteX313" fmla="*/ 5305732 w 12191999"/>
              <a:gd name="connsiteY313" fmla="*/ 3503573 h 6858000"/>
              <a:gd name="connsiteX314" fmla="*/ 5337493 w 12191999"/>
              <a:gd name="connsiteY314" fmla="*/ 3574428 h 6858000"/>
              <a:gd name="connsiteX315" fmla="*/ 5337493 w 12191999"/>
              <a:gd name="connsiteY315" fmla="*/ 3707588 h 6858000"/>
              <a:gd name="connsiteX316" fmla="*/ 5231209 w 12191999"/>
              <a:gd name="connsiteY316" fmla="*/ 3815093 h 6858000"/>
              <a:gd name="connsiteX317" fmla="*/ 5088277 w 12191999"/>
              <a:gd name="connsiteY317" fmla="*/ 3815093 h 6858000"/>
              <a:gd name="connsiteX318" fmla="*/ 5032081 w 12191999"/>
              <a:gd name="connsiteY318" fmla="*/ 3852965 h 6858000"/>
              <a:gd name="connsiteX319" fmla="*/ 5060180 w 12191999"/>
              <a:gd name="connsiteY319" fmla="*/ 3894500 h 6858000"/>
              <a:gd name="connsiteX320" fmla="*/ 5079725 w 12191999"/>
              <a:gd name="connsiteY320" fmla="*/ 4006891 h 6858000"/>
              <a:gd name="connsiteX321" fmla="*/ 4909915 w 12191999"/>
              <a:gd name="connsiteY321" fmla="*/ 4069196 h 6858000"/>
              <a:gd name="connsiteX322" fmla="*/ 4812184 w 12191999"/>
              <a:gd name="connsiteY322" fmla="*/ 3976351 h 6858000"/>
              <a:gd name="connsiteX323" fmla="*/ 4857383 w 12191999"/>
              <a:gd name="connsiteY323" fmla="*/ 3885949 h 6858000"/>
              <a:gd name="connsiteX324" fmla="*/ 4856163 w 12191999"/>
              <a:gd name="connsiteY324" fmla="*/ 3829753 h 6858000"/>
              <a:gd name="connsiteX325" fmla="*/ 4802409 w 12191999"/>
              <a:gd name="connsiteY325" fmla="*/ 3815093 h 6858000"/>
              <a:gd name="connsiteX326" fmla="*/ 4606946 w 12191999"/>
              <a:gd name="connsiteY326" fmla="*/ 3816315 h 6858000"/>
              <a:gd name="connsiteX327" fmla="*/ 4581843 w 12191999"/>
              <a:gd name="connsiteY327" fmla="*/ 3811533 h 6858000"/>
              <a:gd name="connsiteX328" fmla="*/ 4581798 w 12191999"/>
              <a:gd name="connsiteY328" fmla="*/ 3821095 h 6858000"/>
              <a:gd name="connsiteX329" fmla="*/ 4581798 w 12191999"/>
              <a:gd name="connsiteY329" fmla="*/ 4049544 h 6858000"/>
              <a:gd name="connsiteX330" fmla="*/ 4528044 w 12191999"/>
              <a:gd name="connsiteY330" fmla="*/ 4121621 h 6858000"/>
              <a:gd name="connsiteX331" fmla="*/ 4468182 w 12191999"/>
              <a:gd name="connsiteY331" fmla="*/ 4089859 h 6858000"/>
              <a:gd name="connsiteX332" fmla="*/ 4364344 w 12191999"/>
              <a:gd name="connsiteY332" fmla="*/ 4081306 h 6858000"/>
              <a:gd name="connsiteX333" fmla="*/ 4360678 w 12191999"/>
              <a:gd name="connsiteY333" fmla="*/ 4271879 h 6858000"/>
              <a:gd name="connsiteX334" fmla="*/ 4469406 w 12191999"/>
              <a:gd name="connsiteY334" fmla="*/ 4266992 h 6858000"/>
              <a:gd name="connsiteX335" fmla="*/ 4529266 w 12191999"/>
              <a:gd name="connsiteY335" fmla="*/ 4235230 h 6858000"/>
              <a:gd name="connsiteX336" fmla="*/ 4583017 w 12191999"/>
              <a:gd name="connsiteY336" fmla="*/ 4312195 h 6858000"/>
              <a:gd name="connsiteX337" fmla="*/ 4585462 w 12191999"/>
              <a:gd name="connsiteY337" fmla="*/ 4420922 h 6858000"/>
              <a:gd name="connsiteX338" fmla="*/ 4585462 w 12191999"/>
              <a:gd name="connsiteY338" fmla="*/ 4535755 h 6858000"/>
              <a:gd name="connsiteX339" fmla="*/ 4580270 w 12191999"/>
              <a:gd name="connsiteY339" fmla="*/ 4556981 h 6858000"/>
              <a:gd name="connsiteX340" fmla="*/ 4558623 w 12191999"/>
              <a:gd name="connsiteY340" fmla="*/ 4562623 h 6858000"/>
              <a:gd name="connsiteX341" fmla="*/ 4558623 w 12191999"/>
              <a:gd name="connsiteY341" fmla="*/ 4566440 h 6858000"/>
              <a:gd name="connsiteX342" fmla="*/ 4573343 w 12191999"/>
              <a:gd name="connsiteY342" fmla="*/ 4568280 h 6858000"/>
              <a:gd name="connsiteX343" fmla="*/ 4583997 w 12191999"/>
              <a:gd name="connsiteY343" fmla="*/ 4582238 h 6858000"/>
              <a:gd name="connsiteX344" fmla="*/ 4584236 w 12191999"/>
              <a:gd name="connsiteY344" fmla="*/ 4584622 h 6858000"/>
              <a:gd name="connsiteX345" fmla="*/ 4590467 w 12191999"/>
              <a:gd name="connsiteY345" fmla="*/ 4573843 h 6858000"/>
              <a:gd name="connsiteX346" fmla="*/ 4626810 w 12191999"/>
              <a:gd name="connsiteY346" fmla="*/ 4567125 h 6858000"/>
              <a:gd name="connsiteX347" fmla="*/ 4827160 w 12191999"/>
              <a:gd name="connsiteY347" fmla="*/ 4567125 h 6858000"/>
              <a:gd name="connsiteX348" fmla="*/ 4890685 w 12191999"/>
              <a:gd name="connsiteY348" fmla="*/ 4591556 h 6858000"/>
              <a:gd name="connsiteX349" fmla="*/ 4887021 w 12191999"/>
              <a:gd name="connsiteY349" fmla="*/ 4672186 h 6858000"/>
              <a:gd name="connsiteX350" fmla="*/ 4847929 w 12191999"/>
              <a:gd name="connsiteY350" fmla="*/ 4741820 h 6858000"/>
              <a:gd name="connsiteX351" fmla="*/ 4920006 w 12191999"/>
              <a:gd name="connsiteY351" fmla="*/ 4817562 h 6858000"/>
              <a:gd name="connsiteX352" fmla="*/ 5064161 w 12191999"/>
              <a:gd name="connsiteY352" fmla="*/ 4784578 h 6858000"/>
              <a:gd name="connsiteX353" fmla="*/ 5056831 w 12191999"/>
              <a:gd name="connsiteY353" fmla="*/ 4679516 h 6858000"/>
              <a:gd name="connsiteX354" fmla="*/ 5022625 w 12191999"/>
              <a:gd name="connsiteY354" fmla="*/ 4624541 h 6858000"/>
              <a:gd name="connsiteX355" fmla="*/ 5092258 w 12191999"/>
              <a:gd name="connsiteY355" fmla="*/ 4568344 h 6858000"/>
              <a:gd name="connsiteX356" fmla="*/ 5330479 w 12191999"/>
              <a:gd name="connsiteY356" fmla="*/ 4567125 h 6858000"/>
              <a:gd name="connsiteX357" fmla="*/ 5353691 w 12191999"/>
              <a:gd name="connsiteY357" fmla="*/ 4597667 h 6858000"/>
              <a:gd name="connsiteX358" fmla="*/ 5353691 w 12191999"/>
              <a:gd name="connsiteY358" fmla="*/ 4802902 h 6858000"/>
              <a:gd name="connsiteX359" fmla="*/ 5372016 w 12191999"/>
              <a:gd name="connsiteY359" fmla="*/ 4859100 h 6858000"/>
              <a:gd name="connsiteX360" fmla="*/ 5422104 w 12191999"/>
              <a:gd name="connsiteY360" fmla="*/ 4856655 h 6858000"/>
              <a:gd name="connsiteX361" fmla="*/ 5512505 w 12191999"/>
              <a:gd name="connsiteY361" fmla="*/ 4809011 h 6858000"/>
              <a:gd name="connsiteX362" fmla="*/ 5607793 w 12191999"/>
              <a:gd name="connsiteY362" fmla="*/ 4905522 h 6858000"/>
              <a:gd name="connsiteX363" fmla="*/ 5562593 w 12191999"/>
              <a:gd name="connsiteY363" fmla="*/ 5065559 h 6858000"/>
              <a:gd name="connsiteX364" fmla="*/ 5430656 w 12191999"/>
              <a:gd name="connsiteY364" fmla="*/ 5057007 h 6858000"/>
              <a:gd name="connsiteX365" fmla="*/ 5392783 w 12191999"/>
              <a:gd name="connsiteY365" fmla="*/ 5030132 h 6858000"/>
              <a:gd name="connsiteX366" fmla="*/ 5354913 w 12191999"/>
              <a:gd name="connsiteY366" fmla="*/ 5085106 h 6858000"/>
              <a:gd name="connsiteX367" fmla="*/ 5356135 w 12191999"/>
              <a:gd name="connsiteY367" fmla="*/ 5294008 h 6858000"/>
              <a:gd name="connsiteX368" fmla="*/ 5350738 w 12191999"/>
              <a:gd name="connsiteY368" fmla="*/ 5321930 h 6858000"/>
              <a:gd name="connsiteX369" fmla="*/ 5371287 w 12191999"/>
              <a:gd name="connsiteY369" fmla="*/ 5318874 h 6858000"/>
              <a:gd name="connsiteX370" fmla="*/ 5585072 w 12191999"/>
              <a:gd name="connsiteY370" fmla="*/ 5318874 h 6858000"/>
              <a:gd name="connsiteX371" fmla="*/ 5651043 w 12191999"/>
              <a:gd name="connsiteY371" fmla="*/ 5349416 h 6858000"/>
              <a:gd name="connsiteX372" fmla="*/ 5646155 w 12191999"/>
              <a:gd name="connsiteY372" fmla="*/ 5421493 h 6858000"/>
              <a:gd name="connsiteX373" fmla="*/ 5603399 w 12191999"/>
              <a:gd name="connsiteY373" fmla="*/ 5498458 h 6858000"/>
              <a:gd name="connsiteX374" fmla="*/ 5692578 w 12191999"/>
              <a:gd name="connsiteY374" fmla="*/ 5574200 h 6858000"/>
              <a:gd name="connsiteX375" fmla="*/ 5812299 w 12191999"/>
              <a:gd name="connsiteY375" fmla="*/ 5544881 h 6858000"/>
              <a:gd name="connsiteX376" fmla="*/ 5808637 w 12191999"/>
              <a:gd name="connsiteY376" fmla="*/ 5430047 h 6858000"/>
              <a:gd name="connsiteX377" fmla="*/ 5778092 w 12191999"/>
              <a:gd name="connsiteY377" fmla="*/ 5378737 h 6858000"/>
              <a:gd name="connsiteX378" fmla="*/ 5837954 w 12191999"/>
              <a:gd name="connsiteY378" fmla="*/ 5323761 h 6858000"/>
              <a:gd name="connsiteX379" fmla="*/ 6089611 w 12191999"/>
              <a:gd name="connsiteY379" fmla="*/ 5320096 h 6858000"/>
              <a:gd name="connsiteX380" fmla="*/ 6106714 w 12191999"/>
              <a:gd name="connsiteY380" fmla="*/ 5345752 h 6858000"/>
              <a:gd name="connsiteX381" fmla="*/ 6106714 w 12191999"/>
              <a:gd name="connsiteY381" fmla="*/ 5574200 h 6858000"/>
              <a:gd name="connsiteX382" fmla="*/ 6052963 w 12191999"/>
              <a:gd name="connsiteY382" fmla="*/ 5646278 h 6858000"/>
              <a:gd name="connsiteX383" fmla="*/ 5993101 w 12191999"/>
              <a:gd name="connsiteY383" fmla="*/ 5614516 h 6858000"/>
              <a:gd name="connsiteX384" fmla="*/ 5889264 w 12191999"/>
              <a:gd name="connsiteY384" fmla="*/ 5605962 h 6858000"/>
              <a:gd name="connsiteX385" fmla="*/ 5885598 w 12191999"/>
              <a:gd name="connsiteY385" fmla="*/ 5796541 h 6858000"/>
              <a:gd name="connsiteX386" fmla="*/ 5994323 w 12191999"/>
              <a:gd name="connsiteY386" fmla="*/ 5791654 h 6858000"/>
              <a:gd name="connsiteX387" fmla="*/ 6054184 w 12191999"/>
              <a:gd name="connsiteY387" fmla="*/ 5759891 h 6858000"/>
              <a:gd name="connsiteX388" fmla="*/ 6107935 w 12191999"/>
              <a:gd name="connsiteY388" fmla="*/ 5836855 h 6858000"/>
              <a:gd name="connsiteX389" fmla="*/ 6110381 w 12191999"/>
              <a:gd name="connsiteY389" fmla="*/ 5945582 h 6858000"/>
              <a:gd name="connsiteX390" fmla="*/ 6110381 w 12191999"/>
              <a:gd name="connsiteY390" fmla="*/ 6060417 h 6858000"/>
              <a:gd name="connsiteX391" fmla="*/ 6106055 w 12191999"/>
              <a:gd name="connsiteY391" fmla="*/ 6078094 h 6858000"/>
              <a:gd name="connsiteX392" fmla="*/ 6108059 w 12191999"/>
              <a:gd name="connsiteY392" fmla="*/ 6078201 h 6858000"/>
              <a:gd name="connsiteX393" fmla="*/ 6121268 w 12191999"/>
              <a:gd name="connsiteY393" fmla="*/ 6085837 h 6858000"/>
              <a:gd name="connsiteX394" fmla="*/ 6125405 w 12191999"/>
              <a:gd name="connsiteY394" fmla="*/ 6096044 h 6858000"/>
              <a:gd name="connsiteX395" fmla="*/ 6126156 w 12191999"/>
              <a:gd name="connsiteY395" fmla="*/ 6094323 h 6858000"/>
              <a:gd name="connsiteX396" fmla="*/ 6161736 w 12191999"/>
              <a:gd name="connsiteY396" fmla="*/ 6086077 h 6858000"/>
              <a:gd name="connsiteX397" fmla="*/ 6366973 w 12191999"/>
              <a:gd name="connsiteY397" fmla="*/ 6086077 h 6858000"/>
              <a:gd name="connsiteX398" fmla="*/ 6439050 w 12191999"/>
              <a:gd name="connsiteY398" fmla="*/ 6125170 h 6858000"/>
              <a:gd name="connsiteX399" fmla="*/ 6431720 w 12191999"/>
              <a:gd name="connsiteY399" fmla="*/ 6186252 h 6858000"/>
              <a:gd name="connsiteX400" fmla="*/ 6388963 w 12191999"/>
              <a:gd name="connsiteY400" fmla="*/ 6279097 h 6858000"/>
              <a:gd name="connsiteX401" fmla="*/ 6524567 w 12191999"/>
              <a:gd name="connsiteY401" fmla="*/ 6343846 h 6858000"/>
              <a:gd name="connsiteX402" fmla="*/ 6624741 w 12191999"/>
              <a:gd name="connsiteY402" fmla="*/ 6260772 h 6858000"/>
              <a:gd name="connsiteX403" fmla="*/ 6589314 w 12191999"/>
              <a:gd name="connsiteY403" fmla="*/ 6197247 h 6858000"/>
              <a:gd name="connsiteX404" fmla="*/ 6559994 w 12191999"/>
              <a:gd name="connsiteY404" fmla="*/ 6139830 h 6858000"/>
              <a:gd name="connsiteX405" fmla="*/ 6622298 w 12191999"/>
              <a:gd name="connsiteY405" fmla="*/ 6087298 h 6858000"/>
              <a:gd name="connsiteX406" fmla="*/ 6870294 w 12191999"/>
              <a:gd name="connsiteY406" fmla="*/ 6086077 h 6858000"/>
              <a:gd name="connsiteX407" fmla="*/ 6878000 w 12191999"/>
              <a:gd name="connsiteY407" fmla="*/ 6089431 h 6858000"/>
              <a:gd name="connsiteX408" fmla="*/ 6879007 w 12191999"/>
              <a:gd name="connsiteY408" fmla="*/ 6086924 h 6858000"/>
              <a:gd name="connsiteX409" fmla="*/ 6877557 w 12191999"/>
              <a:gd name="connsiteY409" fmla="*/ 6084401 h 6858000"/>
              <a:gd name="connsiteX410" fmla="*/ 6876069 w 12191999"/>
              <a:gd name="connsiteY410" fmla="*/ 6064396 h 6858000"/>
              <a:gd name="connsiteX411" fmla="*/ 6877291 w 12191999"/>
              <a:gd name="connsiteY411" fmla="*/ 5860381 h 6858000"/>
              <a:gd name="connsiteX412" fmla="*/ 6835754 w 12191999"/>
              <a:gd name="connsiteY412" fmla="*/ 5796854 h 6858000"/>
              <a:gd name="connsiteX413" fmla="*/ 6794219 w 12191999"/>
              <a:gd name="connsiteY413" fmla="*/ 5827396 h 6858000"/>
              <a:gd name="connsiteX414" fmla="*/ 6672053 w 12191999"/>
              <a:gd name="connsiteY414" fmla="*/ 5838391 h 6858000"/>
              <a:gd name="connsiteX415" fmla="*/ 6618301 w 12191999"/>
              <a:gd name="connsiteY415" fmla="*/ 5690570 h 6858000"/>
              <a:gd name="connsiteX416" fmla="*/ 6707480 w 12191999"/>
              <a:gd name="connsiteY416" fmla="*/ 5578181 h 6858000"/>
              <a:gd name="connsiteX417" fmla="*/ 6806435 w 12191999"/>
              <a:gd name="connsiteY417" fmla="*/ 5623380 h 6858000"/>
              <a:gd name="connsiteX418" fmla="*/ 6856522 w 12191999"/>
              <a:gd name="connsiteY418" fmla="*/ 5623380 h 6858000"/>
              <a:gd name="connsiteX419" fmla="*/ 6876069 w 12191999"/>
              <a:gd name="connsiteY419" fmla="*/ 5567184 h 6858000"/>
              <a:gd name="connsiteX420" fmla="*/ 6874847 w 12191999"/>
              <a:gd name="connsiteY420" fmla="*/ 5371720 h 6858000"/>
              <a:gd name="connsiteX421" fmla="*/ 6912719 w 12191999"/>
              <a:gd name="connsiteY421" fmla="*/ 5332627 h 6858000"/>
              <a:gd name="connsiteX422" fmla="*/ 7113069 w 12191999"/>
              <a:gd name="connsiteY422" fmla="*/ 5333849 h 6858000"/>
              <a:gd name="connsiteX423" fmla="*/ 7179039 w 12191999"/>
              <a:gd name="connsiteY423" fmla="*/ 5295978 h 6858000"/>
              <a:gd name="connsiteX424" fmla="*/ 7147275 w 12191999"/>
              <a:gd name="connsiteY424" fmla="*/ 5250776 h 6858000"/>
              <a:gd name="connsiteX425" fmla="*/ 7136280 w 12191999"/>
              <a:gd name="connsiteY425" fmla="*/ 5133498 h 6858000"/>
              <a:gd name="connsiteX426" fmla="*/ 7292651 w 12191999"/>
              <a:gd name="connsiteY426" fmla="*/ 5078525 h 6858000"/>
              <a:gd name="connsiteX427" fmla="*/ 7400157 w 12191999"/>
              <a:gd name="connsiteY427" fmla="*/ 5167705 h 6858000"/>
              <a:gd name="connsiteX428" fmla="*/ 7354955 w 12191999"/>
              <a:gd name="connsiteY428" fmla="*/ 5264216 h 6858000"/>
              <a:gd name="connsiteX429" fmla="*/ 7357398 w 12191999"/>
              <a:gd name="connsiteY429" fmla="*/ 5319191 h 6858000"/>
              <a:gd name="connsiteX430" fmla="*/ 7409930 w 12191999"/>
              <a:gd name="connsiteY430" fmla="*/ 5335071 h 6858000"/>
              <a:gd name="connsiteX431" fmla="*/ 7615166 w 12191999"/>
              <a:gd name="connsiteY431" fmla="*/ 5333849 h 6858000"/>
              <a:gd name="connsiteX432" fmla="*/ 7644486 w 12191999"/>
              <a:gd name="connsiteY432" fmla="*/ 5363168 h 6858000"/>
              <a:gd name="connsiteX433" fmla="*/ 7644486 w 12191999"/>
              <a:gd name="connsiteY433" fmla="*/ 5581843 h 6858000"/>
              <a:gd name="connsiteX434" fmla="*/ 7588291 w 12191999"/>
              <a:gd name="connsiteY434" fmla="*/ 5661252 h 6858000"/>
              <a:gd name="connsiteX435" fmla="*/ 7529651 w 12191999"/>
              <a:gd name="connsiteY435" fmla="*/ 5627045 h 6858000"/>
              <a:gd name="connsiteX436" fmla="*/ 7428255 w 12191999"/>
              <a:gd name="connsiteY436" fmla="*/ 5619716 h 6858000"/>
              <a:gd name="connsiteX437" fmla="*/ 7390383 w 12191999"/>
              <a:gd name="connsiteY437" fmla="*/ 5754097 h 6858000"/>
              <a:gd name="connsiteX438" fmla="*/ 7466127 w 12191999"/>
              <a:gd name="connsiteY438" fmla="*/ 5837169 h 6858000"/>
              <a:gd name="connsiteX439" fmla="*/ 7538204 w 12191999"/>
              <a:gd name="connsiteY439" fmla="*/ 5795633 h 6858000"/>
              <a:gd name="connsiteX440" fmla="*/ 7617611 w 12191999"/>
              <a:gd name="connsiteY440" fmla="*/ 5791968 h 6858000"/>
              <a:gd name="connsiteX441" fmla="*/ 7644486 w 12191999"/>
              <a:gd name="connsiteY441" fmla="*/ 5855493 h 6858000"/>
              <a:gd name="connsiteX442" fmla="*/ 7644486 w 12191999"/>
              <a:gd name="connsiteY442" fmla="*/ 5960555 h 6858000"/>
              <a:gd name="connsiteX443" fmla="*/ 7645708 w 12191999"/>
              <a:gd name="connsiteY443" fmla="*/ 6072947 h 6858000"/>
              <a:gd name="connsiteX444" fmla="*/ 7643676 w 12191999"/>
              <a:gd name="connsiteY444" fmla="*/ 6091527 h 6858000"/>
              <a:gd name="connsiteX445" fmla="*/ 7645318 w 12191999"/>
              <a:gd name="connsiteY445" fmla="*/ 6082343 h 6858000"/>
              <a:gd name="connsiteX446" fmla="*/ 7677538 w 12191999"/>
              <a:gd name="connsiteY446" fmla="*/ 6073639 h 6858000"/>
              <a:gd name="connsiteX447" fmla="*/ 7886441 w 12191999"/>
              <a:gd name="connsiteY447" fmla="*/ 6074861 h 6858000"/>
              <a:gd name="connsiteX448" fmla="*/ 7956073 w 12191999"/>
              <a:gd name="connsiteY448" fmla="*/ 6107844 h 6858000"/>
              <a:gd name="connsiteX449" fmla="*/ 7949965 w 12191999"/>
              <a:gd name="connsiteY449" fmla="*/ 6176258 h 6858000"/>
              <a:gd name="connsiteX450" fmla="*/ 7905986 w 12191999"/>
              <a:gd name="connsiteY450" fmla="*/ 6256885 h 6858000"/>
              <a:gd name="connsiteX451" fmla="*/ 8002497 w 12191999"/>
              <a:gd name="connsiteY451" fmla="*/ 6331407 h 6858000"/>
              <a:gd name="connsiteX452" fmla="*/ 8110001 w 12191999"/>
              <a:gd name="connsiteY452" fmla="*/ 6304530 h 6858000"/>
              <a:gd name="connsiteX453" fmla="*/ 8110001 w 12191999"/>
              <a:gd name="connsiteY453" fmla="*/ 6183586 h 6858000"/>
              <a:gd name="connsiteX454" fmla="*/ 8079461 w 12191999"/>
              <a:gd name="connsiteY454" fmla="*/ 6135943 h 6858000"/>
              <a:gd name="connsiteX455" fmla="*/ 8141764 w 12191999"/>
              <a:gd name="connsiteY455" fmla="*/ 6077304 h 6858000"/>
              <a:gd name="connsiteX456" fmla="*/ 8393425 w 12191999"/>
              <a:gd name="connsiteY456" fmla="*/ 6074861 h 6858000"/>
              <a:gd name="connsiteX457" fmla="*/ 8406729 w 12191999"/>
              <a:gd name="connsiteY457" fmla="*/ 6078106 h 6858000"/>
              <a:gd name="connsiteX458" fmla="*/ 8410249 w 12191999"/>
              <a:gd name="connsiteY458" fmla="*/ 6084768 h 6858000"/>
              <a:gd name="connsiteX459" fmla="*/ 8414744 w 12191999"/>
              <a:gd name="connsiteY459" fmla="*/ 6080797 h 6858000"/>
              <a:gd name="connsiteX460" fmla="*/ 8436581 w 12191999"/>
              <a:gd name="connsiteY460" fmla="*/ 6079422 h 6858000"/>
              <a:gd name="connsiteX461" fmla="*/ 8641819 w 12191999"/>
              <a:gd name="connsiteY461" fmla="*/ 6079422 h 6858000"/>
              <a:gd name="connsiteX462" fmla="*/ 8690684 w 12191999"/>
              <a:gd name="connsiteY462" fmla="*/ 6065984 h 6858000"/>
              <a:gd name="connsiteX463" fmla="*/ 8693127 w 12191999"/>
              <a:gd name="connsiteY463" fmla="*/ 6003680 h 6858000"/>
              <a:gd name="connsiteX464" fmla="*/ 8688242 w 12191999"/>
              <a:gd name="connsiteY464" fmla="*/ 5855861 h 6858000"/>
              <a:gd name="connsiteX465" fmla="*/ 8909360 w 12191999"/>
              <a:gd name="connsiteY465" fmla="*/ 5870521 h 6858000"/>
              <a:gd name="connsiteX466" fmla="*/ 8900808 w 12191999"/>
              <a:gd name="connsiteY466" fmla="*/ 5998795 h 6858000"/>
              <a:gd name="connsiteX467" fmla="*/ 8873933 w 12191999"/>
              <a:gd name="connsiteY467" fmla="*/ 6041552 h 6858000"/>
              <a:gd name="connsiteX468" fmla="*/ 8931350 w 12191999"/>
              <a:gd name="connsiteY468" fmla="*/ 6078202 h 6858000"/>
              <a:gd name="connsiteX469" fmla="*/ 9136587 w 12191999"/>
              <a:gd name="connsiteY469" fmla="*/ 6076979 h 6858000"/>
              <a:gd name="connsiteX470" fmla="*/ 9159416 w 12191999"/>
              <a:gd name="connsiteY470" fmla="*/ 6078201 h 6858000"/>
              <a:gd name="connsiteX471" fmla="*/ 9160395 w 12191999"/>
              <a:gd name="connsiteY471" fmla="*/ 6078767 h 6858000"/>
              <a:gd name="connsiteX472" fmla="*/ 9159383 w 12191999"/>
              <a:gd name="connsiteY472" fmla="*/ 6065178 h 6858000"/>
              <a:gd name="connsiteX473" fmla="*/ 9160606 w 12191999"/>
              <a:gd name="connsiteY473" fmla="*/ 5856275 h 6858000"/>
              <a:gd name="connsiteX474" fmla="*/ 9125178 w 12191999"/>
              <a:gd name="connsiteY474" fmla="*/ 5798859 h 6858000"/>
              <a:gd name="connsiteX475" fmla="*/ 9083641 w 12191999"/>
              <a:gd name="connsiteY475" fmla="*/ 5825735 h 6858000"/>
              <a:gd name="connsiteX476" fmla="*/ 8954147 w 12191999"/>
              <a:gd name="connsiteY476" fmla="*/ 5835507 h 6858000"/>
              <a:gd name="connsiteX477" fmla="*/ 8901615 w 12191999"/>
              <a:gd name="connsiteY477" fmla="*/ 5764652 h 6858000"/>
              <a:gd name="connsiteX478" fmla="*/ 8902838 w 12191999"/>
              <a:gd name="connsiteY478" fmla="*/ 5668142 h 6858000"/>
              <a:gd name="connsiteX479" fmla="*/ 9099523 w 12191999"/>
              <a:gd name="connsiteY479" fmla="*/ 5630271 h 6858000"/>
              <a:gd name="connsiteX480" fmla="*/ 9132508 w 12191999"/>
              <a:gd name="connsiteY480" fmla="*/ 5633936 h 6858000"/>
              <a:gd name="connsiteX481" fmla="*/ 9161828 w 12191999"/>
              <a:gd name="connsiteY481" fmla="*/ 5572855 h 6858000"/>
              <a:gd name="connsiteX482" fmla="*/ 9160606 w 12191999"/>
              <a:gd name="connsiteY482" fmla="*/ 5382276 h 6858000"/>
              <a:gd name="connsiteX483" fmla="*/ 9213137 w 12191999"/>
              <a:gd name="connsiteY483" fmla="*/ 5332188 h 6858000"/>
              <a:gd name="connsiteX484" fmla="*/ 9398827 w 12191999"/>
              <a:gd name="connsiteY484" fmla="*/ 5333410 h 6858000"/>
              <a:gd name="connsiteX485" fmla="*/ 9467240 w 12191999"/>
              <a:gd name="connsiteY485" fmla="*/ 5293094 h 6858000"/>
              <a:gd name="connsiteX486" fmla="*/ 9434256 w 12191999"/>
              <a:gd name="connsiteY486" fmla="*/ 5249118 h 6858000"/>
              <a:gd name="connsiteX487" fmla="*/ 9419596 w 12191999"/>
              <a:gd name="connsiteY487" fmla="*/ 5139169 h 6858000"/>
              <a:gd name="connsiteX488" fmla="*/ 9648044 w 12191999"/>
              <a:gd name="connsiteY488" fmla="*/ 5109848 h 6858000"/>
              <a:gd name="connsiteX489" fmla="*/ 9643157 w 12191999"/>
              <a:gd name="connsiteY489" fmla="*/ 5260110 h 6858000"/>
              <a:gd name="connsiteX490" fmla="*/ 9644379 w 12191999"/>
              <a:gd name="connsiteY490" fmla="*/ 5319971 h 6858000"/>
              <a:gd name="connsiteX491" fmla="*/ 9698131 w 12191999"/>
              <a:gd name="connsiteY491" fmla="*/ 5334631 h 6858000"/>
              <a:gd name="connsiteX492" fmla="*/ 9903370 w 12191999"/>
              <a:gd name="connsiteY492" fmla="*/ 5334631 h 6858000"/>
              <a:gd name="connsiteX493" fmla="*/ 9929654 w 12191999"/>
              <a:gd name="connsiteY493" fmla="*/ 5346485 h 6858000"/>
              <a:gd name="connsiteX494" fmla="*/ 9930724 w 12191999"/>
              <a:gd name="connsiteY494" fmla="*/ 5354628 h 6858000"/>
              <a:gd name="connsiteX495" fmla="*/ 9932264 w 12191999"/>
              <a:gd name="connsiteY495" fmla="*/ 5354628 h 6858000"/>
              <a:gd name="connsiteX496" fmla="*/ 9932800 w 12191999"/>
              <a:gd name="connsiteY496" fmla="*/ 5349644 h 6858000"/>
              <a:gd name="connsiteX497" fmla="*/ 9947918 w 12191999"/>
              <a:gd name="connsiteY497" fmla="*/ 5337597 h 6858000"/>
              <a:gd name="connsiteX498" fmla="*/ 9951318 w 12191999"/>
              <a:gd name="connsiteY498" fmla="*/ 5337347 h 6858000"/>
              <a:gd name="connsiteX499" fmla="*/ 9952291 w 12191999"/>
              <a:gd name="connsiteY499" fmla="*/ 5335521 h 6858000"/>
              <a:gd name="connsiteX500" fmla="*/ 9934946 w 12191999"/>
              <a:gd name="connsiteY500" fmla="*/ 5330599 h 6858000"/>
              <a:gd name="connsiteX501" fmla="*/ 9930821 w 12191999"/>
              <a:gd name="connsiteY501" fmla="*/ 5309831 h 6858000"/>
              <a:gd name="connsiteX502" fmla="*/ 9930821 w 12191999"/>
              <a:gd name="connsiteY502" fmla="*/ 5086269 h 6858000"/>
              <a:gd name="connsiteX503" fmla="*/ 9976023 w 12191999"/>
              <a:gd name="connsiteY503" fmla="*/ 5012969 h 6858000"/>
              <a:gd name="connsiteX504" fmla="*/ 10026111 w 12191999"/>
              <a:gd name="connsiteY504" fmla="*/ 5020300 h 6858000"/>
              <a:gd name="connsiteX505" fmla="*/ 10151942 w 12191999"/>
              <a:gd name="connsiteY505" fmla="*/ 5045954 h 6858000"/>
              <a:gd name="connsiteX506" fmla="*/ 10160492 w 12191999"/>
              <a:gd name="connsiteY506" fmla="*/ 4868816 h 6858000"/>
              <a:gd name="connsiteX507" fmla="*/ 10039550 w 12191999"/>
              <a:gd name="connsiteY507" fmla="*/ 4867593 h 6858000"/>
              <a:gd name="connsiteX508" fmla="*/ 9987018 w 12191999"/>
              <a:gd name="connsiteY508" fmla="*/ 4895690 h 6858000"/>
              <a:gd name="connsiteX509" fmla="*/ 9932044 w 12191999"/>
              <a:gd name="connsiteY509" fmla="*/ 4830943 h 6858000"/>
              <a:gd name="connsiteX510" fmla="*/ 9929601 w 12191999"/>
              <a:gd name="connsiteY510" fmla="*/ 4587835 h 6858000"/>
              <a:gd name="connsiteX511" fmla="*/ 9957699 w 12191999"/>
              <a:gd name="connsiteY511" fmla="*/ 4568288 h 6858000"/>
              <a:gd name="connsiteX512" fmla="*/ 10158050 w 12191999"/>
              <a:gd name="connsiteY512" fmla="*/ 4568288 h 6858000"/>
              <a:gd name="connsiteX513" fmla="*/ 10204472 w 12191999"/>
              <a:gd name="connsiteY513" fmla="*/ 4560959 h 6858000"/>
              <a:gd name="connsiteX514" fmla="*/ 10213024 w 12191999"/>
              <a:gd name="connsiteY514" fmla="*/ 4493768 h 6858000"/>
              <a:gd name="connsiteX515" fmla="*/ 10209359 w 12191999"/>
              <a:gd name="connsiteY515" fmla="*/ 4345948 h 6858000"/>
              <a:gd name="connsiteX516" fmla="*/ 10325263 w 12191999"/>
              <a:gd name="connsiteY516" fmla="*/ 4307925 h 6858000"/>
              <a:gd name="connsiteX517" fmla="*/ 10432920 w 12191999"/>
              <a:gd name="connsiteY517" fmla="*/ 4364272 h 6858000"/>
              <a:gd name="connsiteX518" fmla="*/ 10423148 w 12191999"/>
              <a:gd name="connsiteY518" fmla="*/ 4486437 h 6858000"/>
              <a:gd name="connsiteX519" fmla="*/ 10393828 w 12191999"/>
              <a:gd name="connsiteY519" fmla="*/ 4531639 h 6858000"/>
              <a:gd name="connsiteX520" fmla="*/ 10459798 w 12191999"/>
              <a:gd name="connsiteY520" fmla="*/ 4569509 h 6858000"/>
              <a:gd name="connsiteX521" fmla="*/ 10660149 w 12191999"/>
              <a:gd name="connsiteY521" fmla="*/ 4568288 h 6858000"/>
              <a:gd name="connsiteX522" fmla="*/ 10700463 w 12191999"/>
              <a:gd name="connsiteY522" fmla="*/ 4607381 h 6858000"/>
              <a:gd name="connsiteX523" fmla="*/ 10699241 w 12191999"/>
              <a:gd name="connsiteY523" fmla="*/ 4802845 h 6858000"/>
              <a:gd name="connsiteX524" fmla="*/ 10672366 w 12191999"/>
              <a:gd name="connsiteY524" fmla="*/ 4876145 h 6858000"/>
              <a:gd name="connsiteX525" fmla="*/ 10591736 w 12191999"/>
              <a:gd name="connsiteY525" fmla="*/ 4872480 h 6858000"/>
              <a:gd name="connsiteX526" fmla="*/ 10518437 w 12191999"/>
              <a:gd name="connsiteY526" fmla="*/ 4833387 h 6858000"/>
              <a:gd name="connsiteX527" fmla="*/ 10443915 w 12191999"/>
              <a:gd name="connsiteY527" fmla="*/ 4917681 h 6858000"/>
              <a:gd name="connsiteX528" fmla="*/ 10486675 w 12191999"/>
              <a:gd name="connsiteY528" fmla="*/ 5054507 h 6858000"/>
              <a:gd name="connsiteX529" fmla="*/ 10580742 w 12191999"/>
              <a:gd name="connsiteY529" fmla="*/ 5045954 h 6858000"/>
              <a:gd name="connsiteX530" fmla="*/ 10643046 w 12191999"/>
              <a:gd name="connsiteY530" fmla="*/ 5009304 h 6858000"/>
              <a:gd name="connsiteX531" fmla="*/ 10699241 w 12191999"/>
              <a:gd name="connsiteY531" fmla="*/ 5089935 h 6858000"/>
              <a:gd name="connsiteX532" fmla="*/ 10700463 w 12191999"/>
              <a:gd name="connsiteY532" fmla="*/ 5308610 h 6858000"/>
              <a:gd name="connsiteX533" fmla="*/ 10695953 w 12191999"/>
              <a:gd name="connsiteY533" fmla="*/ 5325919 h 6858000"/>
              <a:gd name="connsiteX534" fmla="*/ 10695953 w 12191999"/>
              <a:gd name="connsiteY534" fmla="*/ 5342506 h 6858000"/>
              <a:gd name="connsiteX535" fmla="*/ 10697005 w 12191999"/>
              <a:gd name="connsiteY535" fmla="*/ 5340688 h 6858000"/>
              <a:gd name="connsiteX536" fmla="*/ 10739305 w 12191999"/>
              <a:gd name="connsiteY536" fmla="*/ 5333510 h 6858000"/>
              <a:gd name="connsiteX537" fmla="*/ 10924995 w 12191999"/>
              <a:gd name="connsiteY537" fmla="*/ 5334732 h 6858000"/>
              <a:gd name="connsiteX538" fmla="*/ 10993408 w 12191999"/>
              <a:gd name="connsiteY538" fmla="*/ 5294417 h 6858000"/>
              <a:gd name="connsiteX539" fmla="*/ 10960424 w 12191999"/>
              <a:gd name="connsiteY539" fmla="*/ 5250439 h 6858000"/>
              <a:gd name="connsiteX540" fmla="*/ 10945764 w 12191999"/>
              <a:gd name="connsiteY540" fmla="*/ 5140490 h 6858000"/>
              <a:gd name="connsiteX541" fmla="*/ 11174212 w 12191999"/>
              <a:gd name="connsiteY541" fmla="*/ 5111172 h 6858000"/>
              <a:gd name="connsiteX542" fmla="*/ 11169325 w 12191999"/>
              <a:gd name="connsiteY542" fmla="*/ 5261432 h 6858000"/>
              <a:gd name="connsiteX543" fmla="*/ 11170547 w 12191999"/>
              <a:gd name="connsiteY543" fmla="*/ 5321293 h 6858000"/>
              <a:gd name="connsiteX544" fmla="*/ 11224299 w 12191999"/>
              <a:gd name="connsiteY544" fmla="*/ 5335954 h 6858000"/>
              <a:gd name="connsiteX545" fmla="*/ 11429538 w 12191999"/>
              <a:gd name="connsiteY545" fmla="*/ 5335954 h 6858000"/>
              <a:gd name="connsiteX546" fmla="*/ 11457635 w 12191999"/>
              <a:gd name="connsiteY546" fmla="*/ 5361608 h 6858000"/>
              <a:gd name="connsiteX547" fmla="*/ 11456413 w 12191999"/>
              <a:gd name="connsiteY547" fmla="*/ 5585169 h 6858000"/>
              <a:gd name="connsiteX548" fmla="*/ 11397773 w 12191999"/>
              <a:gd name="connsiteY548" fmla="*/ 5663355 h 6858000"/>
              <a:gd name="connsiteX549" fmla="*/ 11340356 w 12191999"/>
              <a:gd name="connsiteY549" fmla="*/ 5627928 h 6858000"/>
              <a:gd name="connsiteX550" fmla="*/ 11242624 w 12191999"/>
              <a:gd name="connsiteY550" fmla="*/ 5618154 h 6858000"/>
              <a:gd name="connsiteX551" fmla="*/ 11198645 w 12191999"/>
              <a:gd name="connsiteY551" fmla="*/ 5731767 h 6858000"/>
              <a:gd name="connsiteX552" fmla="*/ 11271944 w 12191999"/>
              <a:gd name="connsiteY552" fmla="*/ 5838051 h 6858000"/>
              <a:gd name="connsiteX553" fmla="*/ 11352573 w 12191999"/>
              <a:gd name="connsiteY553" fmla="*/ 5795294 h 6858000"/>
              <a:gd name="connsiteX554" fmla="*/ 11424650 w 12191999"/>
              <a:gd name="connsiteY554" fmla="*/ 5791629 h 6858000"/>
              <a:gd name="connsiteX555" fmla="*/ 11456413 w 12191999"/>
              <a:gd name="connsiteY555" fmla="*/ 5862484 h 6858000"/>
              <a:gd name="connsiteX556" fmla="*/ 11456413 w 12191999"/>
              <a:gd name="connsiteY556" fmla="*/ 5995645 h 6858000"/>
              <a:gd name="connsiteX557" fmla="*/ 11450808 w 12191999"/>
              <a:gd name="connsiteY557" fmla="*/ 6076903 h 6858000"/>
              <a:gd name="connsiteX558" fmla="*/ 11443434 w 12191999"/>
              <a:gd name="connsiteY558" fmla="*/ 6089200 h 6858000"/>
              <a:gd name="connsiteX559" fmla="*/ 11447629 w 12191999"/>
              <a:gd name="connsiteY559" fmla="*/ 6089179 h 6858000"/>
              <a:gd name="connsiteX560" fmla="*/ 11460380 w 12191999"/>
              <a:gd name="connsiteY560" fmla="*/ 6094729 h 6858000"/>
              <a:gd name="connsiteX561" fmla="*/ 11461414 w 12191999"/>
              <a:gd name="connsiteY561" fmla="*/ 6089396 h 6858000"/>
              <a:gd name="connsiteX562" fmla="*/ 11491039 w 12191999"/>
              <a:gd name="connsiteY562" fmla="*/ 6081456 h 6858000"/>
              <a:gd name="connsiteX563" fmla="*/ 11686503 w 12191999"/>
              <a:gd name="connsiteY563" fmla="*/ 6082676 h 6858000"/>
              <a:gd name="connsiteX564" fmla="*/ 11732927 w 12191999"/>
              <a:gd name="connsiteY564" fmla="*/ 6074124 h 6858000"/>
              <a:gd name="connsiteX565" fmla="*/ 11741477 w 12191999"/>
              <a:gd name="connsiteY565" fmla="*/ 6008156 h 6858000"/>
              <a:gd name="connsiteX566" fmla="*/ 11698720 w 12191999"/>
              <a:gd name="connsiteY566" fmla="*/ 5923862 h 6858000"/>
              <a:gd name="connsiteX567" fmla="*/ 11785457 w 12191999"/>
              <a:gd name="connsiteY567" fmla="*/ 5829795 h 6858000"/>
              <a:gd name="connsiteX568" fmla="*/ 11834763 w 12191999"/>
              <a:gd name="connsiteY568" fmla="*/ 5820594 h 6858000"/>
              <a:gd name="connsiteX569" fmla="*/ 11961375 w 12191999"/>
              <a:gd name="connsiteY569" fmla="*/ 5878660 h 6858000"/>
              <a:gd name="connsiteX570" fmla="*/ 11949158 w 12191999"/>
              <a:gd name="connsiteY570" fmla="*/ 6003269 h 6858000"/>
              <a:gd name="connsiteX571" fmla="*/ 11922283 w 12191999"/>
              <a:gd name="connsiteY571" fmla="*/ 6046026 h 6858000"/>
              <a:gd name="connsiteX572" fmla="*/ 11983365 w 12191999"/>
              <a:gd name="connsiteY572" fmla="*/ 6082676 h 6858000"/>
              <a:gd name="connsiteX573" fmla="*/ 12183716 w 12191999"/>
              <a:gd name="connsiteY573" fmla="*/ 6081456 h 6858000"/>
              <a:gd name="connsiteX574" fmla="*/ 12191999 w 12191999"/>
              <a:gd name="connsiteY574" fmla="*/ 6083007 h 6858000"/>
              <a:gd name="connsiteX575" fmla="*/ 12191999 w 12191999"/>
              <a:gd name="connsiteY575" fmla="*/ 6858000 h 6858000"/>
              <a:gd name="connsiteX576" fmla="*/ 0 w 12191999"/>
              <a:gd name="connsiteY57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12191999" h="6858000">
                <a:moveTo>
                  <a:pt x="10699779" y="6099402"/>
                </a:moveTo>
                <a:lnTo>
                  <a:pt x="10700365" y="6104567"/>
                </a:lnTo>
                <a:lnTo>
                  <a:pt x="10702406" y="6099903"/>
                </a:lnTo>
                <a:close/>
                <a:moveTo>
                  <a:pt x="9177921" y="6098901"/>
                </a:moveTo>
                <a:lnTo>
                  <a:pt x="9178505" y="6100344"/>
                </a:lnTo>
                <a:lnTo>
                  <a:pt x="9178605" y="6102927"/>
                </a:lnTo>
                <a:lnTo>
                  <a:pt x="9183635" y="6102927"/>
                </a:lnTo>
                <a:lnTo>
                  <a:pt x="9185303" y="6100308"/>
                </a:lnTo>
                <a:close/>
                <a:moveTo>
                  <a:pt x="5342410" y="5330181"/>
                </a:moveTo>
                <a:lnTo>
                  <a:pt x="5338269" y="5332661"/>
                </a:lnTo>
                <a:lnTo>
                  <a:pt x="5322064" y="5334006"/>
                </a:lnTo>
                <a:lnTo>
                  <a:pt x="5335111" y="5336578"/>
                </a:lnTo>
                <a:lnTo>
                  <a:pt x="5337848" y="5340523"/>
                </a:lnTo>
                <a:lnTo>
                  <a:pt x="5338130" y="5335883"/>
                </a:lnTo>
                <a:close/>
                <a:moveTo>
                  <a:pt x="11820900" y="4311166"/>
                </a:moveTo>
                <a:cubicBezTo>
                  <a:pt x="11873927" y="4308131"/>
                  <a:pt x="11925923" y="4331037"/>
                  <a:pt x="11955244" y="4373182"/>
                </a:cubicBezTo>
                <a:cubicBezTo>
                  <a:pt x="11985785" y="4418384"/>
                  <a:pt x="11980898" y="4451368"/>
                  <a:pt x="11941805" y="4490463"/>
                </a:cubicBezTo>
                <a:cubicBezTo>
                  <a:pt x="11929590" y="4502678"/>
                  <a:pt x="11901490" y="4507563"/>
                  <a:pt x="11911265" y="4531997"/>
                </a:cubicBezTo>
                <a:cubicBezTo>
                  <a:pt x="11922260" y="4557650"/>
                  <a:pt x="11944250" y="4573534"/>
                  <a:pt x="11974790" y="4572310"/>
                </a:cubicBezTo>
                <a:cubicBezTo>
                  <a:pt x="12041982" y="4571090"/>
                  <a:pt x="12107951" y="4573534"/>
                  <a:pt x="12175141" y="4571090"/>
                </a:cubicBezTo>
                <a:lnTo>
                  <a:pt x="12191999" y="4574294"/>
                </a:lnTo>
                <a:lnTo>
                  <a:pt x="12191999" y="5337457"/>
                </a:lnTo>
                <a:lnTo>
                  <a:pt x="12177584" y="5340730"/>
                </a:lnTo>
                <a:cubicBezTo>
                  <a:pt x="12112836" y="5338287"/>
                  <a:pt x="12048089" y="5339507"/>
                  <a:pt x="11982120" y="5339507"/>
                </a:cubicBezTo>
                <a:cubicBezTo>
                  <a:pt x="11962574" y="5339507"/>
                  <a:pt x="11944250" y="5340730"/>
                  <a:pt x="11928367" y="5354166"/>
                </a:cubicBezTo>
                <a:cubicBezTo>
                  <a:pt x="11908820" y="5372491"/>
                  <a:pt x="11896605" y="5388373"/>
                  <a:pt x="11927145" y="5409142"/>
                </a:cubicBezTo>
                <a:cubicBezTo>
                  <a:pt x="11960130" y="5432354"/>
                  <a:pt x="11987007" y="5462893"/>
                  <a:pt x="11971125" y="5504430"/>
                </a:cubicBezTo>
                <a:cubicBezTo>
                  <a:pt x="11955244" y="5548410"/>
                  <a:pt x="11924702" y="5582614"/>
                  <a:pt x="11873393" y="5592389"/>
                </a:cubicBezTo>
                <a:cubicBezTo>
                  <a:pt x="11795208" y="5608269"/>
                  <a:pt x="11739011" y="5587502"/>
                  <a:pt x="11703584" y="5530084"/>
                </a:cubicBezTo>
                <a:cubicBezTo>
                  <a:pt x="11676707" y="5486105"/>
                  <a:pt x="11682816" y="5456786"/>
                  <a:pt x="11723129" y="5417694"/>
                </a:cubicBezTo>
                <a:cubicBezTo>
                  <a:pt x="11735346" y="5406699"/>
                  <a:pt x="11763444" y="5401812"/>
                  <a:pt x="11751228" y="5374936"/>
                </a:cubicBezTo>
                <a:cubicBezTo>
                  <a:pt x="11739011" y="5350502"/>
                  <a:pt x="11718244" y="5338287"/>
                  <a:pt x="11690146" y="5338287"/>
                </a:cubicBezTo>
                <a:cubicBezTo>
                  <a:pt x="11622955" y="5338287"/>
                  <a:pt x="11556985" y="5335842"/>
                  <a:pt x="11489795" y="5339507"/>
                </a:cubicBezTo>
                <a:cubicBezTo>
                  <a:pt x="11453145" y="5341952"/>
                  <a:pt x="11443371" y="5329735"/>
                  <a:pt x="11447036" y="5295528"/>
                </a:cubicBezTo>
                <a:cubicBezTo>
                  <a:pt x="11451923" y="5266207"/>
                  <a:pt x="11449481" y="5234446"/>
                  <a:pt x="11449481" y="5202683"/>
                </a:cubicBezTo>
                <a:cubicBezTo>
                  <a:pt x="11449481" y="5166034"/>
                  <a:pt x="11450701" y="5129384"/>
                  <a:pt x="11449481" y="5092735"/>
                </a:cubicBezTo>
                <a:cubicBezTo>
                  <a:pt x="11448258" y="5058528"/>
                  <a:pt x="11466583" y="5036539"/>
                  <a:pt x="11492238" y="5018215"/>
                </a:cubicBezTo>
                <a:cubicBezTo>
                  <a:pt x="11511785" y="5004774"/>
                  <a:pt x="11528888" y="5007220"/>
                  <a:pt x="11545990" y="5025544"/>
                </a:cubicBezTo>
                <a:cubicBezTo>
                  <a:pt x="11608295" y="5089069"/>
                  <a:pt x="11622955" y="5091513"/>
                  <a:pt x="11668156" y="5051198"/>
                </a:cubicBezTo>
                <a:cubicBezTo>
                  <a:pt x="11713357" y="5010884"/>
                  <a:pt x="11720686" y="4925368"/>
                  <a:pt x="11682816" y="4877723"/>
                </a:cubicBezTo>
                <a:cubicBezTo>
                  <a:pt x="11638837" y="4822748"/>
                  <a:pt x="11602187" y="4821529"/>
                  <a:pt x="11555765" y="4874058"/>
                </a:cubicBezTo>
                <a:cubicBezTo>
                  <a:pt x="11543547" y="4887496"/>
                  <a:pt x="11536218" y="4913152"/>
                  <a:pt x="11508120" y="4902158"/>
                </a:cubicBezTo>
                <a:cubicBezTo>
                  <a:pt x="11477578" y="4891162"/>
                  <a:pt x="11451923" y="4871616"/>
                  <a:pt x="11450701" y="4839852"/>
                </a:cubicBezTo>
                <a:cubicBezTo>
                  <a:pt x="11447036" y="4758002"/>
                  <a:pt x="11449481" y="4674930"/>
                  <a:pt x="11448258" y="4591857"/>
                </a:cubicBezTo>
                <a:cubicBezTo>
                  <a:pt x="11448258" y="4567425"/>
                  <a:pt x="11465361" y="4573534"/>
                  <a:pt x="11477578" y="4573534"/>
                </a:cubicBezTo>
                <a:cubicBezTo>
                  <a:pt x="11544768" y="4573534"/>
                  <a:pt x="11610737" y="4573534"/>
                  <a:pt x="11677929" y="4573534"/>
                </a:cubicBezTo>
                <a:cubicBezTo>
                  <a:pt x="11695032" y="4573534"/>
                  <a:pt x="11713357" y="4574756"/>
                  <a:pt x="11728016" y="4562539"/>
                </a:cubicBezTo>
                <a:cubicBezTo>
                  <a:pt x="11751228" y="4544213"/>
                  <a:pt x="11769553" y="4529553"/>
                  <a:pt x="11735346" y="4500233"/>
                </a:cubicBezTo>
                <a:cubicBezTo>
                  <a:pt x="11666934" y="4441595"/>
                  <a:pt x="11682816" y="4358522"/>
                  <a:pt x="11768331" y="4323095"/>
                </a:cubicBezTo>
                <a:cubicBezTo>
                  <a:pt x="11785434" y="4316070"/>
                  <a:pt x="11803224" y="4312177"/>
                  <a:pt x="11820900" y="4311166"/>
                </a:cubicBezTo>
                <a:close/>
                <a:moveTo>
                  <a:pt x="5742911" y="3557222"/>
                </a:moveTo>
                <a:cubicBezTo>
                  <a:pt x="5785237" y="3561738"/>
                  <a:pt x="5826597" y="3581666"/>
                  <a:pt x="5851336" y="3613963"/>
                </a:cubicBezTo>
                <a:cubicBezTo>
                  <a:pt x="5884320" y="3659163"/>
                  <a:pt x="5880655" y="3697035"/>
                  <a:pt x="5840341" y="3736128"/>
                </a:cubicBezTo>
                <a:cubicBezTo>
                  <a:pt x="5828123" y="3748345"/>
                  <a:pt x="5795140" y="3750787"/>
                  <a:pt x="5811021" y="3780107"/>
                </a:cubicBezTo>
                <a:cubicBezTo>
                  <a:pt x="5823239" y="3804540"/>
                  <a:pt x="5844004" y="3815534"/>
                  <a:pt x="5873327" y="3815534"/>
                </a:cubicBezTo>
                <a:cubicBezTo>
                  <a:pt x="5942958" y="3814314"/>
                  <a:pt x="6012594" y="3816757"/>
                  <a:pt x="6082230" y="3814314"/>
                </a:cubicBezTo>
                <a:cubicBezTo>
                  <a:pt x="6102386" y="3813398"/>
                  <a:pt x="6112234" y="3817291"/>
                  <a:pt x="6115900" y="3831149"/>
                </a:cubicBezTo>
                <a:lnTo>
                  <a:pt x="6116334" y="3835442"/>
                </a:lnTo>
                <a:lnTo>
                  <a:pt x="6135367" y="3820781"/>
                </a:lnTo>
                <a:cubicBezTo>
                  <a:pt x="6143326" y="3819255"/>
                  <a:pt x="6153251" y="3819407"/>
                  <a:pt x="6165468" y="3821240"/>
                </a:cubicBezTo>
                <a:cubicBezTo>
                  <a:pt x="6193565" y="3826127"/>
                  <a:pt x="6221664" y="3822462"/>
                  <a:pt x="6250984" y="3822462"/>
                </a:cubicBezTo>
                <a:cubicBezTo>
                  <a:pt x="6286411" y="3822462"/>
                  <a:pt x="6320618" y="3823685"/>
                  <a:pt x="6356045" y="3822462"/>
                </a:cubicBezTo>
                <a:cubicBezTo>
                  <a:pt x="6393917" y="3821240"/>
                  <a:pt x="6419570" y="3842009"/>
                  <a:pt x="6434230" y="3873772"/>
                </a:cubicBezTo>
                <a:cubicBezTo>
                  <a:pt x="6451333" y="3907977"/>
                  <a:pt x="6419570" y="3920194"/>
                  <a:pt x="6401245" y="3938519"/>
                </a:cubicBezTo>
                <a:cubicBezTo>
                  <a:pt x="6362153" y="3975168"/>
                  <a:pt x="6359710" y="3998381"/>
                  <a:pt x="6395138" y="4039916"/>
                </a:cubicBezTo>
                <a:cubicBezTo>
                  <a:pt x="6437895" y="4090005"/>
                  <a:pt x="6527076" y="4097333"/>
                  <a:pt x="6574721" y="4054576"/>
                </a:cubicBezTo>
                <a:cubicBezTo>
                  <a:pt x="6628473" y="4008153"/>
                  <a:pt x="6628473" y="3977611"/>
                  <a:pt x="6575941" y="3931189"/>
                </a:cubicBezTo>
                <a:cubicBezTo>
                  <a:pt x="6562504" y="3918974"/>
                  <a:pt x="6538071" y="3910422"/>
                  <a:pt x="6547844" y="3883545"/>
                </a:cubicBezTo>
                <a:cubicBezTo>
                  <a:pt x="6558839" y="3853004"/>
                  <a:pt x="6578386" y="3827349"/>
                  <a:pt x="6610148" y="3826127"/>
                </a:cubicBezTo>
                <a:cubicBezTo>
                  <a:pt x="6691998" y="3822462"/>
                  <a:pt x="6775070" y="3824905"/>
                  <a:pt x="6856921" y="3823685"/>
                </a:cubicBezTo>
                <a:cubicBezTo>
                  <a:pt x="6881354" y="3823685"/>
                  <a:pt x="6875246" y="3840787"/>
                  <a:pt x="6875246" y="3853004"/>
                </a:cubicBezTo>
                <a:cubicBezTo>
                  <a:pt x="6875246" y="3920194"/>
                  <a:pt x="6875246" y="3986164"/>
                  <a:pt x="6875246" y="4053355"/>
                </a:cubicBezTo>
                <a:cubicBezTo>
                  <a:pt x="6875246" y="4074123"/>
                  <a:pt x="6877689" y="4093668"/>
                  <a:pt x="6892348" y="4110773"/>
                </a:cubicBezTo>
                <a:cubicBezTo>
                  <a:pt x="6911895" y="4132762"/>
                  <a:pt x="6926555" y="4137648"/>
                  <a:pt x="6948545" y="4110773"/>
                </a:cubicBezTo>
                <a:cubicBezTo>
                  <a:pt x="7005962" y="4043581"/>
                  <a:pt x="7068267" y="4049690"/>
                  <a:pt x="7117131" y="4126653"/>
                </a:cubicBezTo>
                <a:cubicBezTo>
                  <a:pt x="7155003" y="4186514"/>
                  <a:pt x="7136679" y="4286688"/>
                  <a:pt x="7080482" y="4328224"/>
                </a:cubicBezTo>
                <a:cubicBezTo>
                  <a:pt x="7034060" y="4362430"/>
                  <a:pt x="6999854" y="4357545"/>
                  <a:pt x="6959540" y="4317229"/>
                </a:cubicBezTo>
                <a:cubicBezTo>
                  <a:pt x="6947323" y="4305014"/>
                  <a:pt x="6942436" y="4273250"/>
                  <a:pt x="6914338" y="4287910"/>
                </a:cubicBezTo>
                <a:cubicBezTo>
                  <a:pt x="6891126" y="4300127"/>
                  <a:pt x="6877689" y="4320896"/>
                  <a:pt x="6877689" y="4350213"/>
                </a:cubicBezTo>
                <a:cubicBezTo>
                  <a:pt x="6878911" y="4417403"/>
                  <a:pt x="6876468" y="4483374"/>
                  <a:pt x="6878911" y="4550565"/>
                </a:cubicBezTo>
                <a:cubicBezTo>
                  <a:pt x="6880133" y="4582327"/>
                  <a:pt x="6874024" y="4594544"/>
                  <a:pt x="6838596" y="4592100"/>
                </a:cubicBezTo>
                <a:cubicBezTo>
                  <a:pt x="6775070" y="4588436"/>
                  <a:pt x="6711545" y="4590880"/>
                  <a:pt x="6648020" y="4590880"/>
                </a:cubicBezTo>
                <a:cubicBezTo>
                  <a:pt x="6628473" y="4590880"/>
                  <a:pt x="6610148" y="4592100"/>
                  <a:pt x="6594266" y="4604318"/>
                </a:cubicBezTo>
                <a:cubicBezTo>
                  <a:pt x="6571056" y="4623864"/>
                  <a:pt x="6562504" y="4638522"/>
                  <a:pt x="6591823" y="4662956"/>
                </a:cubicBezTo>
                <a:cubicBezTo>
                  <a:pt x="6655348" y="4715488"/>
                  <a:pt x="6652905" y="4766796"/>
                  <a:pt x="6589381" y="4819328"/>
                </a:cubicBezTo>
                <a:cubicBezTo>
                  <a:pt x="6530741" y="4866973"/>
                  <a:pt x="6422015" y="4855979"/>
                  <a:pt x="6375592" y="4796116"/>
                </a:cubicBezTo>
                <a:cubicBezTo>
                  <a:pt x="6338943" y="4749693"/>
                  <a:pt x="6342608" y="4711821"/>
                  <a:pt x="6385365" y="4670287"/>
                </a:cubicBezTo>
                <a:cubicBezTo>
                  <a:pt x="6397580" y="4658070"/>
                  <a:pt x="6425680" y="4653182"/>
                  <a:pt x="6415905" y="4628749"/>
                </a:cubicBezTo>
                <a:cubicBezTo>
                  <a:pt x="6404910" y="4603096"/>
                  <a:pt x="6381700" y="4588436"/>
                  <a:pt x="6351158" y="4589658"/>
                </a:cubicBezTo>
                <a:cubicBezTo>
                  <a:pt x="6283968" y="4590880"/>
                  <a:pt x="6217999" y="4587214"/>
                  <a:pt x="6150809" y="4590880"/>
                </a:cubicBezTo>
                <a:cubicBezTo>
                  <a:pt x="6133707" y="4591491"/>
                  <a:pt x="6123322" y="4589047"/>
                  <a:pt x="6117367" y="4582327"/>
                </a:cubicBezTo>
                <a:lnTo>
                  <a:pt x="6114197" y="4575109"/>
                </a:lnTo>
                <a:lnTo>
                  <a:pt x="6109104" y="4582272"/>
                </a:lnTo>
                <a:cubicBezTo>
                  <a:pt x="6104218" y="4585785"/>
                  <a:pt x="6096888" y="4586396"/>
                  <a:pt x="6087114" y="4586396"/>
                </a:cubicBezTo>
                <a:cubicBezTo>
                  <a:pt x="6012594" y="4585175"/>
                  <a:pt x="5938072" y="4586396"/>
                  <a:pt x="5863552" y="4586396"/>
                </a:cubicBezTo>
                <a:cubicBezTo>
                  <a:pt x="5837898" y="4586396"/>
                  <a:pt x="5818351" y="4572957"/>
                  <a:pt x="5802472" y="4555854"/>
                </a:cubicBezTo>
                <a:cubicBezTo>
                  <a:pt x="5778036" y="4528977"/>
                  <a:pt x="5774373" y="4504545"/>
                  <a:pt x="5807356" y="4480114"/>
                </a:cubicBezTo>
                <a:cubicBezTo>
                  <a:pt x="5833011" y="4461788"/>
                  <a:pt x="5863552" y="4441018"/>
                  <a:pt x="5847670" y="4403148"/>
                </a:cubicBezTo>
                <a:cubicBezTo>
                  <a:pt x="5830567" y="4361611"/>
                  <a:pt x="5801250" y="4332291"/>
                  <a:pt x="5752384" y="4329849"/>
                </a:cubicBezTo>
                <a:cubicBezTo>
                  <a:pt x="5704740" y="4327406"/>
                  <a:pt x="5660758" y="4329849"/>
                  <a:pt x="5628995" y="4372606"/>
                </a:cubicBezTo>
                <a:cubicBezTo>
                  <a:pt x="5599676" y="4412923"/>
                  <a:pt x="5600896" y="4436133"/>
                  <a:pt x="5638769" y="4470339"/>
                </a:cubicBezTo>
                <a:cubicBezTo>
                  <a:pt x="5655874" y="4486221"/>
                  <a:pt x="5688856" y="4493550"/>
                  <a:pt x="5674197" y="4527758"/>
                </a:cubicBezTo>
                <a:cubicBezTo>
                  <a:pt x="5659538" y="4564408"/>
                  <a:pt x="5632660" y="4586396"/>
                  <a:pt x="5591125" y="4586396"/>
                </a:cubicBezTo>
                <a:cubicBezTo>
                  <a:pt x="5520269" y="4586396"/>
                  <a:pt x="5448192" y="4585175"/>
                  <a:pt x="5377337" y="4586396"/>
                </a:cubicBezTo>
                <a:cubicBezTo>
                  <a:pt x="5350458" y="4587617"/>
                  <a:pt x="5346796" y="4576623"/>
                  <a:pt x="5346796" y="4553411"/>
                </a:cubicBezTo>
                <a:cubicBezTo>
                  <a:pt x="5348016" y="4486221"/>
                  <a:pt x="5346796" y="4420251"/>
                  <a:pt x="5348016" y="4353059"/>
                </a:cubicBezTo>
                <a:cubicBezTo>
                  <a:pt x="5348016" y="4329849"/>
                  <a:pt x="5344352" y="4309081"/>
                  <a:pt x="5327249" y="4291978"/>
                </a:cubicBezTo>
                <a:cubicBezTo>
                  <a:pt x="5310145" y="4274875"/>
                  <a:pt x="5295486" y="4267544"/>
                  <a:pt x="5278383" y="4293199"/>
                </a:cubicBezTo>
                <a:cubicBezTo>
                  <a:pt x="5253948" y="4328628"/>
                  <a:pt x="5222185" y="4357946"/>
                  <a:pt x="5174543" y="4337181"/>
                </a:cubicBezTo>
                <a:cubicBezTo>
                  <a:pt x="5125677" y="4315189"/>
                  <a:pt x="5092692" y="4279761"/>
                  <a:pt x="5089026" y="4221122"/>
                </a:cubicBezTo>
                <a:cubicBezTo>
                  <a:pt x="5085363" y="4164927"/>
                  <a:pt x="5093914" y="4113618"/>
                  <a:pt x="5144002" y="4078190"/>
                </a:cubicBezTo>
                <a:cubicBezTo>
                  <a:pt x="5191646" y="4043983"/>
                  <a:pt x="5224631" y="4046428"/>
                  <a:pt x="5264946" y="4087965"/>
                </a:cubicBezTo>
                <a:cubicBezTo>
                  <a:pt x="5277159" y="4101402"/>
                  <a:pt x="5283271" y="4130722"/>
                  <a:pt x="5311367" y="4117283"/>
                </a:cubicBezTo>
                <a:cubicBezTo>
                  <a:pt x="5335801" y="4105067"/>
                  <a:pt x="5346796" y="4083077"/>
                  <a:pt x="5346796" y="4054980"/>
                </a:cubicBezTo>
                <a:cubicBezTo>
                  <a:pt x="5346796" y="3986566"/>
                  <a:pt x="5348016" y="3918154"/>
                  <a:pt x="5345574" y="3849742"/>
                </a:cubicBezTo>
                <a:cubicBezTo>
                  <a:pt x="5344352" y="3821644"/>
                  <a:pt x="5349236" y="3809427"/>
                  <a:pt x="5381003" y="3811870"/>
                </a:cubicBezTo>
                <a:cubicBezTo>
                  <a:pt x="5416429" y="3817979"/>
                  <a:pt x="5451858" y="3815534"/>
                  <a:pt x="5486063" y="3815534"/>
                </a:cubicBezTo>
                <a:cubicBezTo>
                  <a:pt x="5522713" y="3815534"/>
                  <a:pt x="5559361" y="3814314"/>
                  <a:pt x="5596012" y="3815534"/>
                </a:cubicBezTo>
                <a:cubicBezTo>
                  <a:pt x="5624110" y="3816757"/>
                  <a:pt x="5641213" y="3799654"/>
                  <a:pt x="5650984" y="3777664"/>
                </a:cubicBezTo>
                <a:cubicBezTo>
                  <a:pt x="5660758" y="3755674"/>
                  <a:pt x="5636325" y="3748345"/>
                  <a:pt x="5625329" y="3738570"/>
                </a:cubicBezTo>
                <a:cubicBezTo>
                  <a:pt x="5567914" y="3684820"/>
                  <a:pt x="5576466" y="3622514"/>
                  <a:pt x="5649765" y="3576091"/>
                </a:cubicBezTo>
                <a:cubicBezTo>
                  <a:pt x="5665035" y="3566624"/>
                  <a:pt x="5682520" y="3560668"/>
                  <a:pt x="5700845" y="3557958"/>
                </a:cubicBezTo>
                <a:cubicBezTo>
                  <a:pt x="5714588" y="3555925"/>
                  <a:pt x="5728804" y="3555718"/>
                  <a:pt x="5742911" y="3557222"/>
                </a:cubicBezTo>
                <a:close/>
                <a:moveTo>
                  <a:pt x="5726517" y="2017504"/>
                </a:moveTo>
                <a:cubicBezTo>
                  <a:pt x="5769733" y="2023154"/>
                  <a:pt x="5810962" y="2045754"/>
                  <a:pt x="5834786" y="2083015"/>
                </a:cubicBezTo>
                <a:cubicBezTo>
                  <a:pt x="5861661" y="2124551"/>
                  <a:pt x="5855555" y="2157535"/>
                  <a:pt x="5820126" y="2192965"/>
                </a:cubicBezTo>
                <a:cubicBezTo>
                  <a:pt x="5806689" y="2206402"/>
                  <a:pt x="5777368" y="2210067"/>
                  <a:pt x="5787140" y="2236943"/>
                </a:cubicBezTo>
                <a:cubicBezTo>
                  <a:pt x="5798136" y="2266262"/>
                  <a:pt x="5823790" y="2277258"/>
                  <a:pt x="5855555" y="2277258"/>
                </a:cubicBezTo>
                <a:cubicBezTo>
                  <a:pt x="5917857" y="2276037"/>
                  <a:pt x="5978941" y="2279702"/>
                  <a:pt x="6041243" y="2276037"/>
                </a:cubicBezTo>
                <a:cubicBezTo>
                  <a:pt x="6080338" y="2273592"/>
                  <a:pt x="6097440" y="2280923"/>
                  <a:pt x="6093775" y="2326124"/>
                </a:cubicBezTo>
                <a:cubicBezTo>
                  <a:pt x="6088888" y="2389649"/>
                  <a:pt x="6093775" y="2453175"/>
                  <a:pt x="6092553" y="2516703"/>
                </a:cubicBezTo>
                <a:cubicBezTo>
                  <a:pt x="6092553" y="2543577"/>
                  <a:pt x="6101105" y="2561902"/>
                  <a:pt x="6121873" y="2577785"/>
                </a:cubicBezTo>
                <a:cubicBezTo>
                  <a:pt x="6134090" y="2586335"/>
                  <a:pt x="6142641" y="2585115"/>
                  <a:pt x="6154856" y="2574120"/>
                </a:cubicBezTo>
                <a:cubicBezTo>
                  <a:pt x="6241593" y="2494711"/>
                  <a:pt x="6290460" y="2503263"/>
                  <a:pt x="6351542" y="2611990"/>
                </a:cubicBezTo>
                <a:cubicBezTo>
                  <a:pt x="6352764" y="2644975"/>
                  <a:pt x="6352764" y="2676738"/>
                  <a:pt x="6352764" y="2708501"/>
                </a:cubicBezTo>
                <a:cubicBezTo>
                  <a:pt x="6338104" y="2734156"/>
                  <a:pt x="6325887" y="2761033"/>
                  <a:pt x="6300232" y="2779356"/>
                </a:cubicBezTo>
                <a:cubicBezTo>
                  <a:pt x="6251367" y="2817228"/>
                  <a:pt x="6212273" y="2813563"/>
                  <a:pt x="6170739" y="2769584"/>
                </a:cubicBezTo>
                <a:cubicBezTo>
                  <a:pt x="6159745" y="2757366"/>
                  <a:pt x="6154856" y="2729269"/>
                  <a:pt x="6129202" y="2742708"/>
                </a:cubicBezTo>
                <a:cubicBezTo>
                  <a:pt x="6107212" y="2753701"/>
                  <a:pt x="6093775" y="2772026"/>
                  <a:pt x="6093775" y="2800124"/>
                </a:cubicBezTo>
                <a:cubicBezTo>
                  <a:pt x="6094997" y="2869758"/>
                  <a:pt x="6092553" y="2939392"/>
                  <a:pt x="6094997" y="3009027"/>
                </a:cubicBezTo>
                <a:cubicBezTo>
                  <a:pt x="6096218" y="3042011"/>
                  <a:pt x="6085222" y="3048121"/>
                  <a:pt x="6054683" y="3046899"/>
                </a:cubicBezTo>
                <a:cubicBezTo>
                  <a:pt x="5989937" y="3044455"/>
                  <a:pt x="5923966" y="3045676"/>
                  <a:pt x="5859220" y="3045676"/>
                </a:cubicBezTo>
                <a:cubicBezTo>
                  <a:pt x="5839672" y="3045676"/>
                  <a:pt x="5821349" y="3046899"/>
                  <a:pt x="5805467" y="3060336"/>
                </a:cubicBezTo>
                <a:cubicBezTo>
                  <a:pt x="5785921" y="3078662"/>
                  <a:pt x="5774925" y="3095764"/>
                  <a:pt x="5804246" y="3116533"/>
                </a:cubicBezTo>
                <a:cubicBezTo>
                  <a:pt x="5834786" y="3138522"/>
                  <a:pt x="5861661" y="3165399"/>
                  <a:pt x="5849445" y="3206935"/>
                </a:cubicBezTo>
                <a:cubicBezTo>
                  <a:pt x="5834786" y="3254578"/>
                  <a:pt x="5803023" y="3288785"/>
                  <a:pt x="5751713" y="3299780"/>
                </a:cubicBezTo>
                <a:cubicBezTo>
                  <a:pt x="5674750" y="3315662"/>
                  <a:pt x="5616113" y="3293673"/>
                  <a:pt x="5581905" y="3237475"/>
                </a:cubicBezTo>
                <a:cubicBezTo>
                  <a:pt x="5555029" y="3193496"/>
                  <a:pt x="5561135" y="3162956"/>
                  <a:pt x="5601451" y="3125084"/>
                </a:cubicBezTo>
                <a:cubicBezTo>
                  <a:pt x="5613669" y="3114088"/>
                  <a:pt x="5640546" y="3109203"/>
                  <a:pt x="5629551" y="3083549"/>
                </a:cubicBezTo>
                <a:cubicBezTo>
                  <a:pt x="5619775" y="3059114"/>
                  <a:pt x="5599008" y="3046899"/>
                  <a:pt x="5573353" y="3045676"/>
                </a:cubicBezTo>
                <a:cubicBezTo>
                  <a:pt x="5525708" y="3044455"/>
                  <a:pt x="5478065" y="3045676"/>
                  <a:pt x="5430421" y="3045676"/>
                </a:cubicBezTo>
                <a:cubicBezTo>
                  <a:pt x="5324139" y="3045676"/>
                  <a:pt x="5324139" y="3045676"/>
                  <a:pt x="5324139" y="2938172"/>
                </a:cubicBezTo>
                <a:cubicBezTo>
                  <a:pt x="5324139" y="2894192"/>
                  <a:pt x="5325358" y="2848990"/>
                  <a:pt x="5324139" y="2805010"/>
                </a:cubicBezTo>
                <a:cubicBezTo>
                  <a:pt x="5322917" y="2775691"/>
                  <a:pt x="5335133" y="2752481"/>
                  <a:pt x="5355900" y="2734156"/>
                </a:cubicBezTo>
                <a:cubicBezTo>
                  <a:pt x="5380332" y="2712165"/>
                  <a:pt x="5403544" y="2707279"/>
                  <a:pt x="5427977" y="2737821"/>
                </a:cubicBezTo>
                <a:cubicBezTo>
                  <a:pt x="5447526" y="2763474"/>
                  <a:pt x="5467069" y="2795238"/>
                  <a:pt x="5508607" y="2780578"/>
                </a:cubicBezTo>
                <a:cubicBezTo>
                  <a:pt x="5552586" y="2765919"/>
                  <a:pt x="5579462" y="2724383"/>
                  <a:pt x="5581905" y="2674294"/>
                </a:cubicBezTo>
                <a:cubicBezTo>
                  <a:pt x="5584348" y="2629092"/>
                  <a:pt x="5577018" y="2590001"/>
                  <a:pt x="5537926" y="2560681"/>
                </a:cubicBezTo>
                <a:cubicBezTo>
                  <a:pt x="5497612" y="2530140"/>
                  <a:pt x="5475621" y="2532583"/>
                  <a:pt x="5440195" y="2570454"/>
                </a:cubicBezTo>
                <a:cubicBezTo>
                  <a:pt x="5424312" y="2587558"/>
                  <a:pt x="5418205" y="2619320"/>
                  <a:pt x="5382779" y="2605882"/>
                </a:cubicBezTo>
                <a:cubicBezTo>
                  <a:pt x="5347348" y="2591221"/>
                  <a:pt x="5325358" y="2565567"/>
                  <a:pt x="5324139" y="2527695"/>
                </a:cubicBezTo>
                <a:cubicBezTo>
                  <a:pt x="5322917" y="2453175"/>
                  <a:pt x="5324139" y="2378654"/>
                  <a:pt x="5322917" y="2304134"/>
                </a:cubicBezTo>
                <a:cubicBezTo>
                  <a:pt x="5322917" y="2280923"/>
                  <a:pt x="5332689" y="2278479"/>
                  <a:pt x="5351016" y="2278479"/>
                </a:cubicBezTo>
                <a:cubicBezTo>
                  <a:pt x="5419427" y="2279702"/>
                  <a:pt x="5487839" y="2278479"/>
                  <a:pt x="5556254" y="2278479"/>
                </a:cubicBezTo>
                <a:cubicBezTo>
                  <a:pt x="5575797" y="2278479"/>
                  <a:pt x="5594120" y="2277258"/>
                  <a:pt x="5610003" y="2263820"/>
                </a:cubicBezTo>
                <a:cubicBezTo>
                  <a:pt x="5631992" y="2244274"/>
                  <a:pt x="5641767" y="2228392"/>
                  <a:pt x="5611225" y="2203958"/>
                </a:cubicBezTo>
                <a:cubicBezTo>
                  <a:pt x="5547698" y="2152649"/>
                  <a:pt x="5548920" y="2108671"/>
                  <a:pt x="5606337" y="2053696"/>
                </a:cubicBezTo>
                <a:cubicBezTo>
                  <a:pt x="5638102" y="2023155"/>
                  <a:pt x="5683302" y="2011854"/>
                  <a:pt x="5726517" y="2017504"/>
                </a:cubicBezTo>
                <a:close/>
                <a:moveTo>
                  <a:pt x="0" y="0"/>
                </a:moveTo>
                <a:lnTo>
                  <a:pt x="5329115" y="0"/>
                </a:lnTo>
                <a:lnTo>
                  <a:pt x="5332434" y="5729"/>
                </a:lnTo>
                <a:cubicBezTo>
                  <a:pt x="5333904" y="11284"/>
                  <a:pt x="5334438" y="18309"/>
                  <a:pt x="5334132" y="27166"/>
                </a:cubicBezTo>
                <a:cubicBezTo>
                  <a:pt x="5331688" y="93135"/>
                  <a:pt x="5332910" y="160325"/>
                  <a:pt x="5332910" y="227517"/>
                </a:cubicBezTo>
                <a:cubicBezTo>
                  <a:pt x="5332910" y="245842"/>
                  <a:pt x="5334132" y="262944"/>
                  <a:pt x="5346347" y="276382"/>
                </a:cubicBezTo>
                <a:cubicBezTo>
                  <a:pt x="5364674" y="295929"/>
                  <a:pt x="5378111" y="304481"/>
                  <a:pt x="5402544" y="277604"/>
                </a:cubicBezTo>
                <a:cubicBezTo>
                  <a:pt x="5463627" y="204305"/>
                  <a:pt x="5551584" y="225072"/>
                  <a:pt x="5582127" y="317919"/>
                </a:cubicBezTo>
                <a:cubicBezTo>
                  <a:pt x="5606557" y="392438"/>
                  <a:pt x="5583346" y="463295"/>
                  <a:pt x="5523486" y="501165"/>
                </a:cubicBezTo>
                <a:cubicBezTo>
                  <a:pt x="5479508" y="529263"/>
                  <a:pt x="5450188" y="523155"/>
                  <a:pt x="5411097" y="481620"/>
                </a:cubicBezTo>
                <a:cubicBezTo>
                  <a:pt x="5398879" y="469403"/>
                  <a:pt x="5393991" y="441305"/>
                  <a:pt x="5369558" y="453522"/>
                </a:cubicBezTo>
                <a:cubicBezTo>
                  <a:pt x="5345127" y="464516"/>
                  <a:pt x="5332910" y="485285"/>
                  <a:pt x="5332910" y="514605"/>
                </a:cubicBezTo>
                <a:cubicBezTo>
                  <a:pt x="5334132" y="583017"/>
                  <a:pt x="5331688" y="651429"/>
                  <a:pt x="5334132" y="719841"/>
                </a:cubicBezTo>
                <a:cubicBezTo>
                  <a:pt x="5335356" y="750383"/>
                  <a:pt x="5328023" y="761378"/>
                  <a:pt x="5295041" y="760156"/>
                </a:cubicBezTo>
                <a:cubicBezTo>
                  <a:pt x="5229072" y="757713"/>
                  <a:pt x="5161881" y="758935"/>
                  <a:pt x="5094692" y="758935"/>
                </a:cubicBezTo>
                <a:cubicBezTo>
                  <a:pt x="5077586" y="758935"/>
                  <a:pt x="5060482" y="758935"/>
                  <a:pt x="5045820" y="772373"/>
                </a:cubicBezTo>
                <a:cubicBezTo>
                  <a:pt x="5025053" y="791918"/>
                  <a:pt x="5011616" y="805357"/>
                  <a:pt x="5043379" y="831012"/>
                </a:cubicBezTo>
                <a:cubicBezTo>
                  <a:pt x="5109351" y="883542"/>
                  <a:pt x="5102018" y="948291"/>
                  <a:pt x="5031161" y="997156"/>
                </a:cubicBezTo>
                <a:cubicBezTo>
                  <a:pt x="4963969" y="1042356"/>
                  <a:pt x="4861351" y="1019146"/>
                  <a:pt x="4818594" y="949511"/>
                </a:cubicBezTo>
                <a:cubicBezTo>
                  <a:pt x="4791718" y="905532"/>
                  <a:pt x="4797826" y="878656"/>
                  <a:pt x="4840582" y="837120"/>
                </a:cubicBezTo>
                <a:cubicBezTo>
                  <a:pt x="4852797" y="824903"/>
                  <a:pt x="4879674" y="818795"/>
                  <a:pt x="4866234" y="793140"/>
                </a:cubicBezTo>
                <a:cubicBezTo>
                  <a:pt x="4854020" y="772373"/>
                  <a:pt x="4836918" y="757713"/>
                  <a:pt x="4808822" y="758935"/>
                </a:cubicBezTo>
                <a:cubicBezTo>
                  <a:pt x="4737964" y="760156"/>
                  <a:pt x="4665887" y="758935"/>
                  <a:pt x="4595032" y="760156"/>
                </a:cubicBezTo>
                <a:cubicBezTo>
                  <a:pt x="4585870" y="760156"/>
                  <a:pt x="4578942" y="759469"/>
                  <a:pt x="4573923" y="757192"/>
                </a:cubicBezTo>
                <a:lnTo>
                  <a:pt x="4572290" y="755075"/>
                </a:lnTo>
                <a:lnTo>
                  <a:pt x="4542110" y="755075"/>
                </a:lnTo>
                <a:lnTo>
                  <a:pt x="4532620" y="757803"/>
                </a:lnTo>
                <a:cubicBezTo>
                  <a:pt x="4461765" y="756580"/>
                  <a:pt x="4389688" y="756580"/>
                  <a:pt x="4318830" y="757803"/>
                </a:cubicBezTo>
                <a:cubicBezTo>
                  <a:pt x="4291954" y="757803"/>
                  <a:pt x="4269964" y="746808"/>
                  <a:pt x="4252861" y="727261"/>
                </a:cubicBezTo>
                <a:cubicBezTo>
                  <a:pt x="4230872" y="701606"/>
                  <a:pt x="4222318" y="677173"/>
                  <a:pt x="4257749" y="652741"/>
                </a:cubicBezTo>
                <a:cubicBezTo>
                  <a:pt x="4284626" y="633194"/>
                  <a:pt x="4315164" y="611204"/>
                  <a:pt x="4298063" y="570889"/>
                </a:cubicBezTo>
                <a:cubicBezTo>
                  <a:pt x="4280960" y="531797"/>
                  <a:pt x="4251638" y="503698"/>
                  <a:pt x="4205214" y="501255"/>
                </a:cubicBezTo>
                <a:cubicBezTo>
                  <a:pt x="4161241" y="498812"/>
                  <a:pt x="4119705" y="498812"/>
                  <a:pt x="4087942" y="535462"/>
                </a:cubicBezTo>
                <a:cubicBezTo>
                  <a:pt x="4050070" y="578219"/>
                  <a:pt x="4051293" y="606317"/>
                  <a:pt x="4094050" y="644189"/>
                </a:cubicBezTo>
                <a:cubicBezTo>
                  <a:pt x="4111153" y="658848"/>
                  <a:pt x="4138030" y="669843"/>
                  <a:pt x="4127035" y="700384"/>
                </a:cubicBezTo>
                <a:cubicBezTo>
                  <a:pt x="4114818" y="732148"/>
                  <a:pt x="4090385" y="756580"/>
                  <a:pt x="4057400" y="757803"/>
                </a:cubicBezTo>
                <a:cubicBezTo>
                  <a:pt x="3977993" y="761467"/>
                  <a:pt x="3898585" y="759023"/>
                  <a:pt x="3819179" y="759023"/>
                </a:cubicBezTo>
                <a:lnTo>
                  <a:pt x="3813849" y="756900"/>
                </a:lnTo>
                <a:lnTo>
                  <a:pt x="3810549" y="758781"/>
                </a:lnTo>
                <a:lnTo>
                  <a:pt x="3815750" y="768157"/>
                </a:lnTo>
                <a:cubicBezTo>
                  <a:pt x="3817087" y="773464"/>
                  <a:pt x="3817545" y="780106"/>
                  <a:pt x="3817238" y="788353"/>
                </a:cubicBezTo>
                <a:cubicBezTo>
                  <a:pt x="3814797" y="853100"/>
                  <a:pt x="3816018" y="919069"/>
                  <a:pt x="3816018" y="983816"/>
                </a:cubicBezTo>
                <a:cubicBezTo>
                  <a:pt x="3816018" y="1011914"/>
                  <a:pt x="3809910" y="1036348"/>
                  <a:pt x="3789144" y="1057116"/>
                </a:cubicBezTo>
                <a:cubicBezTo>
                  <a:pt x="3757381" y="1088878"/>
                  <a:pt x="3737836" y="1087658"/>
                  <a:pt x="3708516" y="1053451"/>
                </a:cubicBezTo>
                <a:cubicBezTo>
                  <a:pt x="3688971" y="1031461"/>
                  <a:pt x="3670645" y="1000919"/>
                  <a:pt x="3635219" y="1014358"/>
                </a:cubicBezTo>
                <a:cubicBezTo>
                  <a:pt x="3596125" y="1029018"/>
                  <a:pt x="3566806" y="1054673"/>
                  <a:pt x="3560696" y="1098651"/>
                </a:cubicBezTo>
                <a:cubicBezTo>
                  <a:pt x="3553368" y="1151183"/>
                  <a:pt x="3555811" y="1200050"/>
                  <a:pt x="3603457" y="1235477"/>
                </a:cubicBezTo>
                <a:cubicBezTo>
                  <a:pt x="3642548" y="1264796"/>
                  <a:pt x="3664539" y="1262352"/>
                  <a:pt x="3697521" y="1226924"/>
                </a:cubicBezTo>
                <a:cubicBezTo>
                  <a:pt x="3714624" y="1208600"/>
                  <a:pt x="3724397" y="1174394"/>
                  <a:pt x="3759825" y="1190276"/>
                </a:cubicBezTo>
                <a:cubicBezTo>
                  <a:pt x="3794029" y="1204935"/>
                  <a:pt x="3814797" y="1233032"/>
                  <a:pt x="3816018" y="1270905"/>
                </a:cubicBezTo>
                <a:cubicBezTo>
                  <a:pt x="3817238" y="1344204"/>
                  <a:pt x="3816018" y="1417503"/>
                  <a:pt x="3817238" y="1489580"/>
                </a:cubicBezTo>
                <a:cubicBezTo>
                  <a:pt x="3817238" y="1499964"/>
                  <a:pt x="3815711" y="1506988"/>
                  <a:pt x="3811589" y="1511264"/>
                </a:cubicBezTo>
                <a:lnTo>
                  <a:pt x="3801031" y="1513846"/>
                </a:lnTo>
                <a:lnTo>
                  <a:pt x="3806488" y="1516917"/>
                </a:lnTo>
                <a:lnTo>
                  <a:pt x="3807926" y="1520360"/>
                </a:lnTo>
                <a:lnTo>
                  <a:pt x="3814241" y="1520360"/>
                </a:lnTo>
                <a:lnTo>
                  <a:pt x="3829058" y="1502514"/>
                </a:lnTo>
                <a:cubicBezTo>
                  <a:pt x="3837597" y="1499199"/>
                  <a:pt x="3849165" y="1498742"/>
                  <a:pt x="3863824" y="1499658"/>
                </a:cubicBezTo>
                <a:cubicBezTo>
                  <a:pt x="3926128" y="1503323"/>
                  <a:pt x="3987214" y="1499658"/>
                  <a:pt x="4049516" y="1500879"/>
                </a:cubicBezTo>
                <a:cubicBezTo>
                  <a:pt x="4081280" y="1500879"/>
                  <a:pt x="4106935" y="1489884"/>
                  <a:pt x="4117929" y="1460565"/>
                </a:cubicBezTo>
                <a:cubicBezTo>
                  <a:pt x="4127702" y="1433689"/>
                  <a:pt x="4098382" y="1430024"/>
                  <a:pt x="4084945" y="1416587"/>
                </a:cubicBezTo>
                <a:cubicBezTo>
                  <a:pt x="4049516" y="1381158"/>
                  <a:pt x="4043408" y="1348173"/>
                  <a:pt x="4070285" y="1306638"/>
                </a:cubicBezTo>
                <a:cubicBezTo>
                  <a:pt x="4094107" y="1269377"/>
                  <a:pt x="4135338" y="1246777"/>
                  <a:pt x="4178554" y="1241127"/>
                </a:cubicBezTo>
                <a:cubicBezTo>
                  <a:pt x="4221764" y="1235476"/>
                  <a:pt x="4266966" y="1246777"/>
                  <a:pt x="4298729" y="1277318"/>
                </a:cubicBezTo>
                <a:cubicBezTo>
                  <a:pt x="4356145" y="1332293"/>
                  <a:pt x="4357369" y="1376272"/>
                  <a:pt x="4293841" y="1427580"/>
                </a:cubicBezTo>
                <a:cubicBezTo>
                  <a:pt x="4263300" y="1452014"/>
                  <a:pt x="4273074" y="1467896"/>
                  <a:pt x="4295062" y="1487441"/>
                </a:cubicBezTo>
                <a:cubicBezTo>
                  <a:pt x="4310947" y="1500879"/>
                  <a:pt x="4329269" y="1502101"/>
                  <a:pt x="4348815" y="1502101"/>
                </a:cubicBezTo>
                <a:cubicBezTo>
                  <a:pt x="4417231" y="1502101"/>
                  <a:pt x="4485641" y="1503323"/>
                  <a:pt x="4554055" y="1502101"/>
                </a:cubicBezTo>
                <a:cubicBezTo>
                  <a:pt x="4567798" y="1502101"/>
                  <a:pt x="4576731" y="1503475"/>
                  <a:pt x="4580339" y="1513955"/>
                </a:cubicBezTo>
                <a:lnTo>
                  <a:pt x="4580382" y="1514287"/>
                </a:lnTo>
                <a:lnTo>
                  <a:pt x="4581432" y="1513558"/>
                </a:lnTo>
                <a:cubicBezTo>
                  <a:pt x="4585612" y="1512222"/>
                  <a:pt x="4591033" y="1511688"/>
                  <a:pt x="4598057" y="1511994"/>
                </a:cubicBezTo>
                <a:cubicBezTo>
                  <a:pt x="4668913" y="1514436"/>
                  <a:pt x="4740990" y="1513216"/>
                  <a:pt x="4811845" y="1513216"/>
                </a:cubicBezTo>
                <a:cubicBezTo>
                  <a:pt x="4853383" y="1513216"/>
                  <a:pt x="4880258" y="1535205"/>
                  <a:pt x="4894918" y="1571855"/>
                </a:cubicBezTo>
                <a:cubicBezTo>
                  <a:pt x="4908357" y="1606060"/>
                  <a:pt x="4876594" y="1614613"/>
                  <a:pt x="4859491" y="1630493"/>
                </a:cubicBezTo>
                <a:cubicBezTo>
                  <a:pt x="4821621" y="1665922"/>
                  <a:pt x="4820399" y="1690354"/>
                  <a:pt x="4853383" y="1731891"/>
                </a:cubicBezTo>
                <a:cubicBezTo>
                  <a:pt x="4883921" y="1769762"/>
                  <a:pt x="4925460" y="1772204"/>
                  <a:pt x="4969438" y="1770984"/>
                </a:cubicBezTo>
                <a:cubicBezTo>
                  <a:pt x="5020749" y="1768539"/>
                  <a:pt x="5052511" y="1740442"/>
                  <a:pt x="5069614" y="1696462"/>
                </a:cubicBezTo>
                <a:cubicBezTo>
                  <a:pt x="5085496" y="1656148"/>
                  <a:pt x="5051292" y="1636602"/>
                  <a:pt x="5025634" y="1617055"/>
                </a:cubicBezTo>
                <a:cubicBezTo>
                  <a:pt x="4997537" y="1595065"/>
                  <a:pt x="5001201" y="1573075"/>
                  <a:pt x="5020749" y="1548643"/>
                </a:cubicBezTo>
                <a:cubicBezTo>
                  <a:pt x="5039074" y="1525431"/>
                  <a:pt x="5062283" y="1513216"/>
                  <a:pt x="5094050" y="1513216"/>
                </a:cubicBezTo>
                <a:cubicBezTo>
                  <a:pt x="5163683" y="1514436"/>
                  <a:pt x="5233316" y="1515658"/>
                  <a:pt x="5302949" y="1513216"/>
                </a:cubicBezTo>
                <a:cubicBezTo>
                  <a:pt x="5332270" y="1511994"/>
                  <a:pt x="5337157" y="1524210"/>
                  <a:pt x="5335935" y="1548643"/>
                </a:cubicBezTo>
                <a:cubicBezTo>
                  <a:pt x="5334713" y="1581628"/>
                  <a:pt x="5335935" y="1615833"/>
                  <a:pt x="5335935" y="1648817"/>
                </a:cubicBezTo>
                <a:cubicBezTo>
                  <a:pt x="5337157" y="1668364"/>
                  <a:pt x="5337157" y="1686689"/>
                  <a:pt x="5335935" y="1706237"/>
                </a:cubicBezTo>
                <a:cubicBezTo>
                  <a:pt x="5335935" y="1727004"/>
                  <a:pt x="5337157" y="1747772"/>
                  <a:pt x="5335935" y="1768539"/>
                </a:cubicBezTo>
                <a:cubicBezTo>
                  <a:pt x="5333492" y="1805189"/>
                  <a:pt x="5312721" y="1830844"/>
                  <a:pt x="5279741" y="1844283"/>
                </a:cubicBezTo>
                <a:cubicBezTo>
                  <a:pt x="5246756" y="1857721"/>
                  <a:pt x="5235760" y="1827179"/>
                  <a:pt x="5219879" y="1808854"/>
                </a:cubicBezTo>
                <a:cubicBezTo>
                  <a:pt x="5185675" y="1770984"/>
                  <a:pt x="5161239" y="1768539"/>
                  <a:pt x="5122147" y="1799081"/>
                </a:cubicBezTo>
                <a:cubicBezTo>
                  <a:pt x="5074501" y="1834509"/>
                  <a:pt x="5070837" y="1883375"/>
                  <a:pt x="5080610" y="1935906"/>
                </a:cubicBezTo>
                <a:cubicBezTo>
                  <a:pt x="5087938" y="1979885"/>
                  <a:pt x="5117259" y="2005540"/>
                  <a:pt x="5156351" y="2018979"/>
                </a:cubicBezTo>
                <a:cubicBezTo>
                  <a:pt x="5193002" y="2029974"/>
                  <a:pt x="5210105" y="2000654"/>
                  <a:pt x="5229651" y="1978665"/>
                </a:cubicBezTo>
                <a:cubicBezTo>
                  <a:pt x="5260193" y="1945680"/>
                  <a:pt x="5278517" y="1945680"/>
                  <a:pt x="5311502" y="1977443"/>
                </a:cubicBezTo>
                <a:cubicBezTo>
                  <a:pt x="5331048" y="1996989"/>
                  <a:pt x="5335935" y="2020200"/>
                  <a:pt x="5335935" y="2047077"/>
                </a:cubicBezTo>
                <a:cubicBezTo>
                  <a:pt x="5334713" y="2114267"/>
                  <a:pt x="5333492" y="2181459"/>
                  <a:pt x="5335935" y="2247429"/>
                </a:cubicBezTo>
                <a:cubicBezTo>
                  <a:pt x="5337157" y="2275526"/>
                  <a:pt x="5331048" y="2285299"/>
                  <a:pt x="5300506" y="2284079"/>
                </a:cubicBezTo>
                <a:cubicBezTo>
                  <a:pt x="5230872" y="2281634"/>
                  <a:pt x="5161239" y="2282856"/>
                  <a:pt x="5091606" y="2282856"/>
                </a:cubicBezTo>
                <a:cubicBezTo>
                  <a:pt x="5062283" y="2282856"/>
                  <a:pt x="5041516" y="2297516"/>
                  <a:pt x="5030522" y="2320726"/>
                </a:cubicBezTo>
                <a:cubicBezTo>
                  <a:pt x="5018307" y="2346381"/>
                  <a:pt x="5046403" y="2351268"/>
                  <a:pt x="5058619" y="2362263"/>
                </a:cubicBezTo>
                <a:cubicBezTo>
                  <a:pt x="5102599" y="2402578"/>
                  <a:pt x="5106265" y="2439228"/>
                  <a:pt x="5070837" y="2486872"/>
                </a:cubicBezTo>
                <a:cubicBezTo>
                  <a:pt x="5034186" y="2535737"/>
                  <a:pt x="4982875" y="2543067"/>
                  <a:pt x="4926682" y="2539402"/>
                </a:cubicBezTo>
                <a:cubicBezTo>
                  <a:pt x="4869262" y="2535737"/>
                  <a:pt x="4833836" y="2501532"/>
                  <a:pt x="4813067" y="2452666"/>
                </a:cubicBezTo>
                <a:cubicBezTo>
                  <a:pt x="4793521" y="2406242"/>
                  <a:pt x="4822840" y="2376923"/>
                  <a:pt x="4855825" y="2352491"/>
                </a:cubicBezTo>
                <a:cubicBezTo>
                  <a:pt x="4886368" y="2329278"/>
                  <a:pt x="4872928" y="2313396"/>
                  <a:pt x="4853383" y="2296294"/>
                </a:cubicBezTo>
                <a:cubicBezTo>
                  <a:pt x="4837499" y="2282856"/>
                  <a:pt x="4819176" y="2281634"/>
                  <a:pt x="4799629" y="2281634"/>
                </a:cubicBezTo>
                <a:cubicBezTo>
                  <a:pt x="4744656" y="2281634"/>
                  <a:pt x="4688460" y="2281634"/>
                  <a:pt x="4633486" y="2281634"/>
                </a:cubicBezTo>
                <a:cubicBezTo>
                  <a:pt x="4584009" y="2281634"/>
                  <a:pt x="4571638" y="2281634"/>
                  <a:pt x="4568545" y="2254834"/>
                </a:cubicBezTo>
                <a:lnTo>
                  <a:pt x="4568533" y="2254378"/>
                </a:lnTo>
                <a:lnTo>
                  <a:pt x="4567644" y="2255861"/>
                </a:lnTo>
                <a:lnTo>
                  <a:pt x="4544720" y="2264404"/>
                </a:lnTo>
                <a:lnTo>
                  <a:pt x="4554906" y="2264379"/>
                </a:lnTo>
                <a:cubicBezTo>
                  <a:pt x="4579338" y="2264379"/>
                  <a:pt x="4573231" y="2281482"/>
                  <a:pt x="4573231" y="2293699"/>
                </a:cubicBezTo>
                <a:cubicBezTo>
                  <a:pt x="4573231" y="2360888"/>
                  <a:pt x="4573231" y="2426858"/>
                  <a:pt x="4573231" y="2494050"/>
                </a:cubicBezTo>
                <a:cubicBezTo>
                  <a:pt x="4573231" y="2514817"/>
                  <a:pt x="4575675" y="2534362"/>
                  <a:pt x="4590334" y="2551467"/>
                </a:cubicBezTo>
                <a:cubicBezTo>
                  <a:pt x="4609880" y="2573457"/>
                  <a:pt x="4624541" y="2578342"/>
                  <a:pt x="4646530" y="2551467"/>
                </a:cubicBezTo>
                <a:cubicBezTo>
                  <a:pt x="4703946" y="2484275"/>
                  <a:pt x="4766251" y="2490385"/>
                  <a:pt x="4815115" y="2567347"/>
                </a:cubicBezTo>
                <a:cubicBezTo>
                  <a:pt x="4852987" y="2627209"/>
                  <a:pt x="4834663" y="2727384"/>
                  <a:pt x="4778466" y="2768920"/>
                </a:cubicBezTo>
                <a:cubicBezTo>
                  <a:pt x="4732044" y="2803126"/>
                  <a:pt x="4697840" y="2798240"/>
                  <a:pt x="4657524" y="2757926"/>
                </a:cubicBezTo>
                <a:cubicBezTo>
                  <a:pt x="4645308" y="2745708"/>
                  <a:pt x="4640420" y="2713946"/>
                  <a:pt x="4612323" y="2728606"/>
                </a:cubicBezTo>
                <a:cubicBezTo>
                  <a:pt x="4589112" y="2740822"/>
                  <a:pt x="4575675" y="2761591"/>
                  <a:pt x="4575675" y="2790910"/>
                </a:cubicBezTo>
                <a:cubicBezTo>
                  <a:pt x="4576894" y="2858100"/>
                  <a:pt x="4574453" y="2924070"/>
                  <a:pt x="4576894" y="2991261"/>
                </a:cubicBezTo>
                <a:cubicBezTo>
                  <a:pt x="4577506" y="3007143"/>
                  <a:pt x="4576286" y="3018138"/>
                  <a:pt x="4570481" y="3024856"/>
                </a:cubicBezTo>
                <a:lnTo>
                  <a:pt x="4561944" y="3029609"/>
                </a:lnTo>
                <a:lnTo>
                  <a:pt x="4568608" y="3030206"/>
                </a:lnTo>
                <a:cubicBezTo>
                  <a:pt x="4573170" y="3031561"/>
                  <a:pt x="4576490" y="3033737"/>
                  <a:pt x="4578857" y="3036715"/>
                </a:cubicBezTo>
                <a:lnTo>
                  <a:pt x="4581540" y="3051267"/>
                </a:lnTo>
                <a:lnTo>
                  <a:pt x="4595169" y="3045892"/>
                </a:lnTo>
                <a:cubicBezTo>
                  <a:pt x="4602213" y="3044843"/>
                  <a:pt x="4610614" y="3044843"/>
                  <a:pt x="4620385" y="3045454"/>
                </a:cubicBezTo>
                <a:cubicBezTo>
                  <a:pt x="4682688" y="3049119"/>
                  <a:pt x="4743775" y="3045454"/>
                  <a:pt x="4806076" y="3046674"/>
                </a:cubicBezTo>
                <a:cubicBezTo>
                  <a:pt x="4837839" y="3046674"/>
                  <a:pt x="4863493" y="3035679"/>
                  <a:pt x="4874487" y="3006359"/>
                </a:cubicBezTo>
                <a:cubicBezTo>
                  <a:pt x="4884260" y="2979484"/>
                  <a:pt x="4854941" y="2975819"/>
                  <a:pt x="4841504" y="2962382"/>
                </a:cubicBezTo>
                <a:cubicBezTo>
                  <a:pt x="4806076" y="2926952"/>
                  <a:pt x="4799966" y="2893968"/>
                  <a:pt x="4826843" y="2852433"/>
                </a:cubicBezTo>
                <a:cubicBezTo>
                  <a:pt x="4874487" y="2777911"/>
                  <a:pt x="4991766" y="2762031"/>
                  <a:pt x="5055294" y="2823113"/>
                </a:cubicBezTo>
                <a:cubicBezTo>
                  <a:pt x="5112710" y="2878088"/>
                  <a:pt x="5113934" y="2922067"/>
                  <a:pt x="5050406" y="2973375"/>
                </a:cubicBezTo>
                <a:cubicBezTo>
                  <a:pt x="5019863" y="2997809"/>
                  <a:pt x="5029637" y="3013691"/>
                  <a:pt x="5051628" y="3033236"/>
                </a:cubicBezTo>
                <a:cubicBezTo>
                  <a:pt x="5067509" y="3046674"/>
                  <a:pt x="5085834" y="3047896"/>
                  <a:pt x="5105382" y="3047896"/>
                </a:cubicBezTo>
                <a:cubicBezTo>
                  <a:pt x="5173793" y="3047896"/>
                  <a:pt x="5242205" y="3049119"/>
                  <a:pt x="5310620" y="3047896"/>
                </a:cubicBezTo>
                <a:cubicBezTo>
                  <a:pt x="5328943" y="3047896"/>
                  <a:pt x="5338715" y="3050340"/>
                  <a:pt x="5338715" y="3073551"/>
                </a:cubicBezTo>
                <a:cubicBezTo>
                  <a:pt x="5337493" y="3148071"/>
                  <a:pt x="5338715" y="3222592"/>
                  <a:pt x="5337493" y="3297112"/>
                </a:cubicBezTo>
                <a:cubicBezTo>
                  <a:pt x="5336275" y="3334984"/>
                  <a:pt x="5314284" y="3360640"/>
                  <a:pt x="5278853" y="3375299"/>
                </a:cubicBezTo>
                <a:cubicBezTo>
                  <a:pt x="5243424" y="3388737"/>
                  <a:pt x="5237318" y="3356974"/>
                  <a:pt x="5221435" y="3339871"/>
                </a:cubicBezTo>
                <a:cubicBezTo>
                  <a:pt x="5186011" y="3302000"/>
                  <a:pt x="5164019" y="3299557"/>
                  <a:pt x="5123706" y="3330097"/>
                </a:cubicBezTo>
                <a:cubicBezTo>
                  <a:pt x="5084613" y="3359419"/>
                  <a:pt x="5077283" y="3398509"/>
                  <a:pt x="5079725" y="3443711"/>
                </a:cubicBezTo>
                <a:cubicBezTo>
                  <a:pt x="5082171" y="3493800"/>
                  <a:pt x="5109045" y="3535335"/>
                  <a:pt x="5153026" y="3549995"/>
                </a:cubicBezTo>
                <a:cubicBezTo>
                  <a:pt x="5194561" y="3564655"/>
                  <a:pt x="5214107" y="3532891"/>
                  <a:pt x="5233655" y="3507238"/>
                </a:cubicBezTo>
                <a:cubicBezTo>
                  <a:pt x="5258085" y="3476696"/>
                  <a:pt x="5281299" y="3481583"/>
                  <a:pt x="5305732" y="3503573"/>
                </a:cubicBezTo>
                <a:cubicBezTo>
                  <a:pt x="5326497" y="3521897"/>
                  <a:pt x="5338715" y="3545108"/>
                  <a:pt x="5337493" y="3574428"/>
                </a:cubicBezTo>
                <a:cubicBezTo>
                  <a:pt x="5336275" y="3618407"/>
                  <a:pt x="5337493" y="3663609"/>
                  <a:pt x="5337493" y="3707588"/>
                </a:cubicBezTo>
                <a:cubicBezTo>
                  <a:pt x="5337493" y="3815093"/>
                  <a:pt x="5337493" y="3815093"/>
                  <a:pt x="5231209" y="3815093"/>
                </a:cubicBezTo>
                <a:cubicBezTo>
                  <a:pt x="5183567" y="3815093"/>
                  <a:pt x="5135923" y="3813871"/>
                  <a:pt x="5088277" y="3815093"/>
                </a:cubicBezTo>
                <a:cubicBezTo>
                  <a:pt x="5062622" y="3816315"/>
                  <a:pt x="5041855" y="3828531"/>
                  <a:pt x="5032081" y="3852965"/>
                </a:cubicBezTo>
                <a:cubicBezTo>
                  <a:pt x="5021087" y="3878619"/>
                  <a:pt x="5047962" y="3883505"/>
                  <a:pt x="5060180" y="3894500"/>
                </a:cubicBezTo>
                <a:cubicBezTo>
                  <a:pt x="5100495" y="3932372"/>
                  <a:pt x="5106604" y="3962912"/>
                  <a:pt x="5079725" y="4006891"/>
                </a:cubicBezTo>
                <a:cubicBezTo>
                  <a:pt x="5045520" y="4063088"/>
                  <a:pt x="4986880" y="4085078"/>
                  <a:pt x="4909915" y="4069196"/>
                </a:cubicBezTo>
                <a:cubicBezTo>
                  <a:pt x="4858608" y="4058201"/>
                  <a:pt x="4826843" y="4023994"/>
                  <a:pt x="4812184" y="3976351"/>
                </a:cubicBezTo>
                <a:cubicBezTo>
                  <a:pt x="4799966" y="3934814"/>
                  <a:pt x="4826843" y="3907938"/>
                  <a:pt x="4857383" y="3885949"/>
                </a:cubicBezTo>
                <a:cubicBezTo>
                  <a:pt x="4886704" y="3865180"/>
                  <a:pt x="4875708" y="3848078"/>
                  <a:pt x="4856163" y="3829753"/>
                </a:cubicBezTo>
                <a:cubicBezTo>
                  <a:pt x="4840282" y="3816315"/>
                  <a:pt x="4821956" y="3815093"/>
                  <a:pt x="4802409" y="3815093"/>
                </a:cubicBezTo>
                <a:cubicBezTo>
                  <a:pt x="4737662" y="3815093"/>
                  <a:pt x="4671692" y="3813871"/>
                  <a:pt x="4606946" y="3816315"/>
                </a:cubicBezTo>
                <a:lnTo>
                  <a:pt x="4581843" y="3811533"/>
                </a:lnTo>
                <a:lnTo>
                  <a:pt x="4581798" y="3821095"/>
                </a:lnTo>
                <a:cubicBezTo>
                  <a:pt x="4581798" y="3896838"/>
                  <a:pt x="4583017" y="3973802"/>
                  <a:pt x="4581798" y="4049544"/>
                </a:cubicBezTo>
                <a:cubicBezTo>
                  <a:pt x="4581798" y="4084971"/>
                  <a:pt x="4558584" y="4106962"/>
                  <a:pt x="4528044" y="4121621"/>
                </a:cubicBezTo>
                <a:cubicBezTo>
                  <a:pt x="4495059" y="4137504"/>
                  <a:pt x="4484065" y="4106962"/>
                  <a:pt x="4468182" y="4089859"/>
                </a:cubicBezTo>
                <a:cubicBezTo>
                  <a:pt x="4430311" y="4047102"/>
                  <a:pt x="4407103" y="4045879"/>
                  <a:pt x="4364344" y="4081306"/>
                </a:cubicBezTo>
                <a:cubicBezTo>
                  <a:pt x="4309368" y="4127729"/>
                  <a:pt x="4306924" y="4223012"/>
                  <a:pt x="4360678" y="4271879"/>
                </a:cubicBezTo>
                <a:cubicBezTo>
                  <a:pt x="4403437" y="4310973"/>
                  <a:pt x="4430311" y="4309750"/>
                  <a:pt x="4469406" y="4266992"/>
                </a:cubicBezTo>
                <a:cubicBezTo>
                  <a:pt x="4485284" y="4249889"/>
                  <a:pt x="4496280" y="4219348"/>
                  <a:pt x="4529266" y="4235230"/>
                </a:cubicBezTo>
                <a:cubicBezTo>
                  <a:pt x="4561028" y="4249889"/>
                  <a:pt x="4583017" y="4273100"/>
                  <a:pt x="4583017" y="4312195"/>
                </a:cubicBezTo>
                <a:cubicBezTo>
                  <a:pt x="4585462" y="4347622"/>
                  <a:pt x="4585462" y="4384273"/>
                  <a:pt x="4585462" y="4420922"/>
                </a:cubicBezTo>
                <a:cubicBezTo>
                  <a:pt x="4585462" y="4458793"/>
                  <a:pt x="4584239" y="4496664"/>
                  <a:pt x="4585462" y="4535755"/>
                </a:cubicBezTo>
                <a:cubicBezTo>
                  <a:pt x="4586072" y="4546140"/>
                  <a:pt x="4584544" y="4552858"/>
                  <a:pt x="4580270" y="4556981"/>
                </a:cubicBezTo>
                <a:lnTo>
                  <a:pt x="4558623" y="4562623"/>
                </a:lnTo>
                <a:lnTo>
                  <a:pt x="4558623" y="4566440"/>
                </a:lnTo>
                <a:lnTo>
                  <a:pt x="4573343" y="4568280"/>
                </a:lnTo>
                <a:cubicBezTo>
                  <a:pt x="4578783" y="4570870"/>
                  <a:pt x="4582162" y="4575308"/>
                  <a:pt x="4583997" y="4582238"/>
                </a:cubicBezTo>
                <a:lnTo>
                  <a:pt x="4584236" y="4584622"/>
                </a:lnTo>
                <a:lnTo>
                  <a:pt x="4590467" y="4573843"/>
                </a:lnTo>
                <a:cubicBezTo>
                  <a:pt x="4597795" y="4567736"/>
                  <a:pt x="4609706" y="4566514"/>
                  <a:pt x="4626810" y="4567125"/>
                </a:cubicBezTo>
                <a:cubicBezTo>
                  <a:pt x="4692779" y="4569566"/>
                  <a:pt x="4759971" y="4568344"/>
                  <a:pt x="4827160" y="4567125"/>
                </a:cubicBezTo>
                <a:cubicBezTo>
                  <a:pt x="4852815" y="4567125"/>
                  <a:pt x="4873581" y="4573232"/>
                  <a:pt x="4890685" y="4591556"/>
                </a:cubicBezTo>
                <a:cubicBezTo>
                  <a:pt x="4922450" y="4624541"/>
                  <a:pt x="4922450" y="4641643"/>
                  <a:pt x="4887021" y="4672186"/>
                </a:cubicBezTo>
                <a:cubicBezTo>
                  <a:pt x="4865031" y="4690510"/>
                  <a:pt x="4839376" y="4707614"/>
                  <a:pt x="4847929" y="4741820"/>
                </a:cubicBezTo>
                <a:cubicBezTo>
                  <a:pt x="4857700" y="4779693"/>
                  <a:pt x="4882136" y="4806567"/>
                  <a:pt x="4920006" y="4817562"/>
                </a:cubicBezTo>
                <a:cubicBezTo>
                  <a:pt x="4973756" y="4832222"/>
                  <a:pt x="5023846" y="4829780"/>
                  <a:pt x="5064161" y="4784578"/>
                </a:cubicBezTo>
                <a:cubicBezTo>
                  <a:pt x="5100811" y="4744263"/>
                  <a:pt x="5098367" y="4714943"/>
                  <a:pt x="5056831" y="4679516"/>
                </a:cubicBezTo>
                <a:cubicBezTo>
                  <a:pt x="5039730" y="4664857"/>
                  <a:pt x="5011629" y="4653861"/>
                  <a:pt x="5022625" y="4624541"/>
                </a:cubicBezTo>
                <a:cubicBezTo>
                  <a:pt x="5034842" y="4592778"/>
                  <a:pt x="5056831" y="4568344"/>
                  <a:pt x="5092258" y="4568344"/>
                </a:cubicBezTo>
                <a:cubicBezTo>
                  <a:pt x="5171666" y="4567125"/>
                  <a:pt x="5251073" y="4568344"/>
                  <a:pt x="5330479" y="4567125"/>
                </a:cubicBezTo>
                <a:cubicBezTo>
                  <a:pt x="5354913" y="4567125"/>
                  <a:pt x="5353691" y="4581784"/>
                  <a:pt x="5353691" y="4597667"/>
                </a:cubicBezTo>
                <a:cubicBezTo>
                  <a:pt x="5353691" y="4666079"/>
                  <a:pt x="5353691" y="4734491"/>
                  <a:pt x="5353691" y="4802902"/>
                </a:cubicBezTo>
                <a:cubicBezTo>
                  <a:pt x="5353691" y="4823671"/>
                  <a:pt x="5354913" y="4843218"/>
                  <a:pt x="5372016" y="4859100"/>
                </a:cubicBezTo>
                <a:cubicBezTo>
                  <a:pt x="5390340" y="4876203"/>
                  <a:pt x="5404999" y="4881089"/>
                  <a:pt x="5422104" y="4856655"/>
                </a:cubicBezTo>
                <a:cubicBezTo>
                  <a:pt x="5444093" y="4826114"/>
                  <a:pt x="5470970" y="4796794"/>
                  <a:pt x="5512505" y="4809011"/>
                </a:cubicBezTo>
                <a:cubicBezTo>
                  <a:pt x="5560149" y="4822449"/>
                  <a:pt x="5596799" y="4854213"/>
                  <a:pt x="5607793" y="4905522"/>
                </a:cubicBezTo>
                <a:cubicBezTo>
                  <a:pt x="5620010" y="4965383"/>
                  <a:pt x="5615124" y="5021578"/>
                  <a:pt x="5562593" y="5065559"/>
                </a:cubicBezTo>
                <a:cubicBezTo>
                  <a:pt x="5512505" y="5105874"/>
                  <a:pt x="5473414" y="5103431"/>
                  <a:pt x="5430656" y="5057007"/>
                </a:cubicBezTo>
                <a:cubicBezTo>
                  <a:pt x="5419660" y="5046011"/>
                  <a:pt x="5414773" y="5020357"/>
                  <a:pt x="5392783" y="5030132"/>
                </a:cubicBezTo>
                <a:cubicBezTo>
                  <a:pt x="5370794" y="5039903"/>
                  <a:pt x="5354913" y="5058228"/>
                  <a:pt x="5354913" y="5085106"/>
                </a:cubicBezTo>
                <a:cubicBezTo>
                  <a:pt x="5354913" y="5154739"/>
                  <a:pt x="5353691" y="5224372"/>
                  <a:pt x="5356135" y="5294008"/>
                </a:cubicBezTo>
                <a:lnTo>
                  <a:pt x="5350738" y="5321930"/>
                </a:lnTo>
                <a:lnTo>
                  <a:pt x="5371287" y="5318874"/>
                </a:lnTo>
                <a:cubicBezTo>
                  <a:pt x="5442143" y="5320096"/>
                  <a:pt x="5514220" y="5320096"/>
                  <a:pt x="5585072" y="5318874"/>
                </a:cubicBezTo>
                <a:cubicBezTo>
                  <a:pt x="5613173" y="5318874"/>
                  <a:pt x="5633940" y="5328648"/>
                  <a:pt x="5651043" y="5349416"/>
                </a:cubicBezTo>
                <a:cubicBezTo>
                  <a:pt x="5673032" y="5375071"/>
                  <a:pt x="5677919" y="5398281"/>
                  <a:pt x="5646155" y="5421493"/>
                </a:cubicBezTo>
                <a:cubicBezTo>
                  <a:pt x="5620503" y="5439818"/>
                  <a:pt x="5591181" y="5460587"/>
                  <a:pt x="5603399" y="5498458"/>
                </a:cubicBezTo>
                <a:cubicBezTo>
                  <a:pt x="5616836" y="5539994"/>
                  <a:pt x="5647378" y="5568092"/>
                  <a:pt x="5692578" y="5574200"/>
                </a:cubicBezTo>
                <a:cubicBezTo>
                  <a:pt x="5736560" y="5580308"/>
                  <a:pt x="5778092" y="5577865"/>
                  <a:pt x="5812299" y="5544881"/>
                </a:cubicBezTo>
                <a:cubicBezTo>
                  <a:pt x="5855056" y="5502123"/>
                  <a:pt x="5853835" y="5469139"/>
                  <a:pt x="5808637" y="5430047"/>
                </a:cubicBezTo>
                <a:cubicBezTo>
                  <a:pt x="5792754" y="5416606"/>
                  <a:pt x="5765877" y="5408054"/>
                  <a:pt x="5778092" y="5378737"/>
                </a:cubicBezTo>
                <a:cubicBezTo>
                  <a:pt x="5789088" y="5351860"/>
                  <a:pt x="5807412" y="5324983"/>
                  <a:pt x="5837954" y="5323761"/>
                </a:cubicBezTo>
                <a:cubicBezTo>
                  <a:pt x="5922246" y="5320096"/>
                  <a:pt x="6006538" y="5321318"/>
                  <a:pt x="6089611" y="5320096"/>
                </a:cubicBezTo>
                <a:cubicBezTo>
                  <a:pt x="6110381" y="5320096"/>
                  <a:pt x="6106714" y="5333534"/>
                  <a:pt x="6106714" y="5345752"/>
                </a:cubicBezTo>
                <a:cubicBezTo>
                  <a:pt x="6106714" y="5421493"/>
                  <a:pt x="6107935" y="5498458"/>
                  <a:pt x="6106714" y="5574200"/>
                </a:cubicBezTo>
                <a:cubicBezTo>
                  <a:pt x="6106714" y="5609627"/>
                  <a:pt x="6083502" y="5631617"/>
                  <a:pt x="6052963" y="5646278"/>
                </a:cubicBezTo>
                <a:cubicBezTo>
                  <a:pt x="6019978" y="5662160"/>
                  <a:pt x="6008982" y="5631617"/>
                  <a:pt x="5993101" y="5614516"/>
                </a:cubicBezTo>
                <a:cubicBezTo>
                  <a:pt x="5955231" y="5571758"/>
                  <a:pt x="5932020" y="5570536"/>
                  <a:pt x="5889264" y="5605962"/>
                </a:cubicBezTo>
                <a:cubicBezTo>
                  <a:pt x="5834290" y="5652387"/>
                  <a:pt x="5831845" y="5747674"/>
                  <a:pt x="5885598" y="5796541"/>
                </a:cubicBezTo>
                <a:cubicBezTo>
                  <a:pt x="5928355" y="5835633"/>
                  <a:pt x="5955231" y="5834411"/>
                  <a:pt x="5994323" y="5791654"/>
                </a:cubicBezTo>
                <a:cubicBezTo>
                  <a:pt x="6010204" y="5774551"/>
                  <a:pt x="6021199" y="5744009"/>
                  <a:pt x="6054184" y="5759891"/>
                </a:cubicBezTo>
                <a:cubicBezTo>
                  <a:pt x="6085947" y="5774551"/>
                  <a:pt x="6107935" y="5797761"/>
                  <a:pt x="6107935" y="5836855"/>
                </a:cubicBezTo>
                <a:cubicBezTo>
                  <a:pt x="6110381" y="5872283"/>
                  <a:pt x="6110381" y="5908933"/>
                  <a:pt x="6110381" y="5945582"/>
                </a:cubicBezTo>
                <a:cubicBezTo>
                  <a:pt x="6110381" y="5983452"/>
                  <a:pt x="6109158" y="6021324"/>
                  <a:pt x="6110381" y="6060417"/>
                </a:cubicBezTo>
                <a:lnTo>
                  <a:pt x="6106055" y="6078094"/>
                </a:lnTo>
                <a:lnTo>
                  <a:pt x="6108059" y="6078201"/>
                </a:lnTo>
                <a:cubicBezTo>
                  <a:pt x="6113937" y="6079652"/>
                  <a:pt x="6118214" y="6082172"/>
                  <a:pt x="6121268" y="6085837"/>
                </a:cubicBezTo>
                <a:lnTo>
                  <a:pt x="6125405" y="6096044"/>
                </a:lnTo>
                <a:lnTo>
                  <a:pt x="6126156" y="6094323"/>
                </a:lnTo>
                <a:cubicBezTo>
                  <a:pt x="6132418" y="6087298"/>
                  <a:pt x="6143413" y="6084855"/>
                  <a:pt x="6161736" y="6086077"/>
                </a:cubicBezTo>
                <a:cubicBezTo>
                  <a:pt x="6230149" y="6089740"/>
                  <a:pt x="6298561" y="6088520"/>
                  <a:pt x="6366973" y="6086077"/>
                </a:cubicBezTo>
                <a:cubicBezTo>
                  <a:pt x="6399958" y="6084855"/>
                  <a:pt x="6420725" y="6100737"/>
                  <a:pt x="6439050" y="6125170"/>
                </a:cubicBezTo>
                <a:cubicBezTo>
                  <a:pt x="6454932" y="6147159"/>
                  <a:pt x="6456154" y="6166707"/>
                  <a:pt x="6431720" y="6186252"/>
                </a:cubicBezTo>
                <a:cubicBezTo>
                  <a:pt x="6403623" y="6209464"/>
                  <a:pt x="6364530" y="6230232"/>
                  <a:pt x="6388963" y="6279097"/>
                </a:cubicBezTo>
                <a:cubicBezTo>
                  <a:pt x="6413395" y="6327963"/>
                  <a:pt x="6463484" y="6351176"/>
                  <a:pt x="6524567" y="6343846"/>
                </a:cubicBezTo>
                <a:cubicBezTo>
                  <a:pt x="6570989" y="6337738"/>
                  <a:pt x="6618633" y="6299866"/>
                  <a:pt x="6624741" y="6260772"/>
                </a:cubicBezTo>
                <a:cubicBezTo>
                  <a:pt x="6629628" y="6231454"/>
                  <a:pt x="6608861" y="6214349"/>
                  <a:pt x="6589314" y="6197247"/>
                </a:cubicBezTo>
                <a:cubicBezTo>
                  <a:pt x="6572211" y="6182587"/>
                  <a:pt x="6546556" y="6170372"/>
                  <a:pt x="6559994" y="6139830"/>
                </a:cubicBezTo>
                <a:cubicBezTo>
                  <a:pt x="6572211" y="6112953"/>
                  <a:pt x="6590536" y="6088520"/>
                  <a:pt x="6622298" y="6087298"/>
                </a:cubicBezTo>
                <a:cubicBezTo>
                  <a:pt x="6705370" y="6084855"/>
                  <a:pt x="6787220" y="6086077"/>
                  <a:pt x="6870294" y="6086077"/>
                </a:cubicBezTo>
                <a:lnTo>
                  <a:pt x="6878000" y="6089431"/>
                </a:lnTo>
                <a:lnTo>
                  <a:pt x="6879007" y="6086924"/>
                </a:lnTo>
                <a:lnTo>
                  <a:pt x="6877557" y="6084401"/>
                </a:lnTo>
                <a:cubicBezTo>
                  <a:pt x="6876221" y="6079209"/>
                  <a:pt x="6875763" y="6072642"/>
                  <a:pt x="6876069" y="6064396"/>
                </a:cubicBezTo>
                <a:cubicBezTo>
                  <a:pt x="6879734" y="5997205"/>
                  <a:pt x="6877291" y="5928793"/>
                  <a:pt x="6877291" y="5860381"/>
                </a:cubicBezTo>
                <a:cubicBezTo>
                  <a:pt x="6877291" y="5829839"/>
                  <a:pt x="6861409" y="5807849"/>
                  <a:pt x="6835754" y="5796854"/>
                </a:cubicBezTo>
                <a:cubicBezTo>
                  <a:pt x="6812542" y="5787081"/>
                  <a:pt x="6806435" y="5815179"/>
                  <a:pt x="6794219" y="5827396"/>
                </a:cubicBezTo>
                <a:cubicBezTo>
                  <a:pt x="6753903" y="5867710"/>
                  <a:pt x="6717253" y="5871375"/>
                  <a:pt x="6672053" y="5838391"/>
                </a:cubicBezTo>
                <a:cubicBezTo>
                  <a:pt x="6620744" y="5800519"/>
                  <a:pt x="6613414" y="5749211"/>
                  <a:pt x="6618301" y="5690570"/>
                </a:cubicBezTo>
                <a:cubicBezTo>
                  <a:pt x="6623188" y="5633153"/>
                  <a:pt x="6657393" y="5597725"/>
                  <a:pt x="6707480" y="5578181"/>
                </a:cubicBezTo>
                <a:cubicBezTo>
                  <a:pt x="6753903" y="5559855"/>
                  <a:pt x="6782002" y="5590395"/>
                  <a:pt x="6806435" y="5623380"/>
                </a:cubicBezTo>
                <a:cubicBezTo>
                  <a:pt x="6824759" y="5647814"/>
                  <a:pt x="6839419" y="5640484"/>
                  <a:pt x="6856522" y="5623380"/>
                </a:cubicBezTo>
                <a:cubicBezTo>
                  <a:pt x="6871182" y="5607498"/>
                  <a:pt x="6876069" y="5589174"/>
                  <a:pt x="6876069" y="5567184"/>
                </a:cubicBezTo>
                <a:cubicBezTo>
                  <a:pt x="6874847" y="5501214"/>
                  <a:pt x="6877291" y="5436468"/>
                  <a:pt x="6874847" y="5371720"/>
                </a:cubicBezTo>
                <a:cubicBezTo>
                  <a:pt x="6873626" y="5342401"/>
                  <a:pt x="6879734" y="5331406"/>
                  <a:pt x="6912719" y="5332627"/>
                </a:cubicBezTo>
                <a:cubicBezTo>
                  <a:pt x="6979908" y="5335071"/>
                  <a:pt x="7045878" y="5332627"/>
                  <a:pt x="7113069" y="5333849"/>
                </a:cubicBezTo>
                <a:cubicBezTo>
                  <a:pt x="7143610" y="5333849"/>
                  <a:pt x="7166822" y="5321632"/>
                  <a:pt x="7179039" y="5295978"/>
                </a:cubicBezTo>
                <a:cubicBezTo>
                  <a:pt x="7191254" y="5269101"/>
                  <a:pt x="7159492" y="5264216"/>
                  <a:pt x="7147275" y="5250776"/>
                </a:cubicBezTo>
                <a:cubicBezTo>
                  <a:pt x="7109404" y="5212905"/>
                  <a:pt x="7104517" y="5178699"/>
                  <a:pt x="7136280" y="5133498"/>
                </a:cubicBezTo>
                <a:cubicBezTo>
                  <a:pt x="7175372" y="5077303"/>
                  <a:pt x="7231569" y="5072416"/>
                  <a:pt x="7292651" y="5078525"/>
                </a:cubicBezTo>
                <a:cubicBezTo>
                  <a:pt x="7337853" y="5083410"/>
                  <a:pt x="7389162" y="5124946"/>
                  <a:pt x="7400157" y="5167705"/>
                </a:cubicBezTo>
                <a:cubicBezTo>
                  <a:pt x="7412373" y="5211683"/>
                  <a:pt x="7387940" y="5242226"/>
                  <a:pt x="7354955" y="5264216"/>
                </a:cubicBezTo>
                <a:cubicBezTo>
                  <a:pt x="7324413" y="5284983"/>
                  <a:pt x="7336631" y="5300865"/>
                  <a:pt x="7357398" y="5319191"/>
                </a:cubicBezTo>
                <a:cubicBezTo>
                  <a:pt x="7372058" y="5332627"/>
                  <a:pt x="7390383" y="5335071"/>
                  <a:pt x="7409930" y="5335071"/>
                </a:cubicBezTo>
                <a:cubicBezTo>
                  <a:pt x="7478342" y="5333849"/>
                  <a:pt x="7546754" y="5335071"/>
                  <a:pt x="7615166" y="5333849"/>
                </a:cubicBezTo>
                <a:cubicBezTo>
                  <a:pt x="7638378" y="5333849"/>
                  <a:pt x="7644486" y="5339958"/>
                  <a:pt x="7644486" y="5363168"/>
                </a:cubicBezTo>
                <a:cubicBezTo>
                  <a:pt x="7643265" y="5436468"/>
                  <a:pt x="7644486" y="5508546"/>
                  <a:pt x="7644486" y="5581843"/>
                </a:cubicBezTo>
                <a:cubicBezTo>
                  <a:pt x="7644486" y="5622159"/>
                  <a:pt x="7622498" y="5646592"/>
                  <a:pt x="7588291" y="5661252"/>
                </a:cubicBezTo>
                <a:cubicBezTo>
                  <a:pt x="7552863" y="5677133"/>
                  <a:pt x="7545534" y="5642927"/>
                  <a:pt x="7529651" y="5627045"/>
                </a:cubicBezTo>
                <a:cubicBezTo>
                  <a:pt x="7493002" y="5589174"/>
                  <a:pt x="7468569" y="5586731"/>
                  <a:pt x="7428255" y="5619716"/>
                </a:cubicBezTo>
                <a:cubicBezTo>
                  <a:pt x="7384275" y="5656366"/>
                  <a:pt x="7381832" y="5704009"/>
                  <a:pt x="7390383" y="5754097"/>
                </a:cubicBezTo>
                <a:cubicBezTo>
                  <a:pt x="7397713" y="5798076"/>
                  <a:pt x="7428255" y="5823731"/>
                  <a:pt x="7466127" y="5837169"/>
                </a:cubicBezTo>
                <a:cubicBezTo>
                  <a:pt x="7500332" y="5849386"/>
                  <a:pt x="7521101" y="5820066"/>
                  <a:pt x="7538204" y="5795633"/>
                </a:cubicBezTo>
                <a:cubicBezTo>
                  <a:pt x="7563858" y="5760204"/>
                  <a:pt x="7589513" y="5766314"/>
                  <a:pt x="7617611" y="5791968"/>
                </a:cubicBezTo>
                <a:cubicBezTo>
                  <a:pt x="7635935" y="5809071"/>
                  <a:pt x="7645708" y="5829839"/>
                  <a:pt x="7644486" y="5855493"/>
                </a:cubicBezTo>
                <a:cubicBezTo>
                  <a:pt x="7643265" y="5890921"/>
                  <a:pt x="7644486" y="5925128"/>
                  <a:pt x="7644486" y="5960555"/>
                </a:cubicBezTo>
                <a:cubicBezTo>
                  <a:pt x="7643265" y="5998427"/>
                  <a:pt x="7643265" y="6036299"/>
                  <a:pt x="7645708" y="6072947"/>
                </a:cubicBezTo>
                <a:lnTo>
                  <a:pt x="7643676" y="6091527"/>
                </a:lnTo>
                <a:lnTo>
                  <a:pt x="7645318" y="6082343"/>
                </a:lnTo>
                <a:cubicBezTo>
                  <a:pt x="7650662" y="6075776"/>
                  <a:pt x="7660435" y="6073028"/>
                  <a:pt x="7677538" y="6073639"/>
                </a:cubicBezTo>
                <a:cubicBezTo>
                  <a:pt x="7747172" y="6077304"/>
                  <a:pt x="7816806" y="6074861"/>
                  <a:pt x="7886441" y="6074861"/>
                </a:cubicBezTo>
                <a:cubicBezTo>
                  <a:pt x="7915760" y="6074861"/>
                  <a:pt x="7938970" y="6085854"/>
                  <a:pt x="7956073" y="6107844"/>
                </a:cubicBezTo>
                <a:cubicBezTo>
                  <a:pt x="7975620" y="6132276"/>
                  <a:pt x="7979285" y="6154268"/>
                  <a:pt x="7949965" y="6176258"/>
                </a:cubicBezTo>
                <a:cubicBezTo>
                  <a:pt x="7924311" y="6195803"/>
                  <a:pt x="7890105" y="6216571"/>
                  <a:pt x="7905986" y="6256885"/>
                </a:cubicBezTo>
                <a:cubicBezTo>
                  <a:pt x="7923090" y="6298422"/>
                  <a:pt x="7953630" y="6327742"/>
                  <a:pt x="8002497" y="6331407"/>
                </a:cubicBezTo>
                <a:cubicBezTo>
                  <a:pt x="8041589" y="6335072"/>
                  <a:pt x="8078239" y="6332629"/>
                  <a:pt x="8110001" y="6304530"/>
                </a:cubicBezTo>
                <a:cubicBezTo>
                  <a:pt x="8160089" y="6258108"/>
                  <a:pt x="8160089" y="6228788"/>
                  <a:pt x="8110001" y="6183586"/>
                </a:cubicBezTo>
                <a:cubicBezTo>
                  <a:pt x="8095342" y="6171371"/>
                  <a:pt x="8070909" y="6161598"/>
                  <a:pt x="8079461" y="6135943"/>
                </a:cubicBezTo>
                <a:cubicBezTo>
                  <a:pt x="8089234" y="6106623"/>
                  <a:pt x="8108779" y="6078526"/>
                  <a:pt x="8141764" y="6077304"/>
                </a:cubicBezTo>
                <a:cubicBezTo>
                  <a:pt x="8226058" y="6073639"/>
                  <a:pt x="8310352" y="6074861"/>
                  <a:pt x="8393425" y="6074861"/>
                </a:cubicBezTo>
                <a:cubicBezTo>
                  <a:pt x="8399838" y="6074861"/>
                  <a:pt x="8404037" y="6076082"/>
                  <a:pt x="8406729" y="6078106"/>
                </a:cubicBezTo>
                <a:lnTo>
                  <a:pt x="8410249" y="6084768"/>
                </a:lnTo>
                <a:lnTo>
                  <a:pt x="8414744" y="6080797"/>
                </a:lnTo>
                <a:cubicBezTo>
                  <a:pt x="8420699" y="6078506"/>
                  <a:pt x="8428640" y="6079422"/>
                  <a:pt x="8436581" y="6079422"/>
                </a:cubicBezTo>
                <a:cubicBezTo>
                  <a:pt x="8504993" y="6079422"/>
                  <a:pt x="8573405" y="6079422"/>
                  <a:pt x="8641819" y="6079422"/>
                </a:cubicBezTo>
                <a:cubicBezTo>
                  <a:pt x="8660144" y="6079422"/>
                  <a:pt x="8677247" y="6078202"/>
                  <a:pt x="8690684" y="6065984"/>
                </a:cubicBezTo>
                <a:cubicBezTo>
                  <a:pt x="8713896" y="6046439"/>
                  <a:pt x="8726112" y="6030557"/>
                  <a:pt x="8693127" y="6003680"/>
                </a:cubicBezTo>
                <a:cubicBezTo>
                  <a:pt x="8633267" y="5957258"/>
                  <a:pt x="8633267" y="5909613"/>
                  <a:pt x="8688242" y="5855861"/>
                </a:cubicBezTo>
                <a:cubicBezTo>
                  <a:pt x="8746881" y="5798443"/>
                  <a:pt x="8856828" y="5805773"/>
                  <a:pt x="8909360" y="5870521"/>
                </a:cubicBezTo>
                <a:cubicBezTo>
                  <a:pt x="8949675" y="5919386"/>
                  <a:pt x="8946010" y="5954815"/>
                  <a:pt x="8900808" y="5998795"/>
                </a:cubicBezTo>
                <a:cubicBezTo>
                  <a:pt x="8888593" y="6011010"/>
                  <a:pt x="8861716" y="6017119"/>
                  <a:pt x="8873933" y="6041552"/>
                </a:cubicBezTo>
                <a:cubicBezTo>
                  <a:pt x="8884928" y="6063542"/>
                  <a:pt x="8904473" y="6078202"/>
                  <a:pt x="8931350" y="6078202"/>
                </a:cubicBezTo>
                <a:cubicBezTo>
                  <a:pt x="8999762" y="6078202"/>
                  <a:pt x="9068174" y="6080644"/>
                  <a:pt x="9136587" y="6076979"/>
                </a:cubicBezTo>
                <a:cubicBezTo>
                  <a:pt x="9146055" y="6076369"/>
                  <a:pt x="9153537" y="6076751"/>
                  <a:pt x="9159416" y="6078201"/>
                </a:cubicBezTo>
                <a:lnTo>
                  <a:pt x="9160395" y="6078767"/>
                </a:lnTo>
                <a:lnTo>
                  <a:pt x="9159383" y="6065178"/>
                </a:lnTo>
                <a:cubicBezTo>
                  <a:pt x="9161828" y="5995543"/>
                  <a:pt x="9159383" y="5925909"/>
                  <a:pt x="9160606" y="5856275"/>
                </a:cubicBezTo>
                <a:cubicBezTo>
                  <a:pt x="9160606" y="5828177"/>
                  <a:pt x="9147168" y="5809852"/>
                  <a:pt x="9125178" y="5798859"/>
                </a:cubicBezTo>
                <a:cubicBezTo>
                  <a:pt x="9099523" y="5785420"/>
                  <a:pt x="9094636" y="5813517"/>
                  <a:pt x="9083641" y="5825735"/>
                </a:cubicBezTo>
                <a:cubicBezTo>
                  <a:pt x="9042106" y="5869714"/>
                  <a:pt x="9003012" y="5873379"/>
                  <a:pt x="8954147" y="5835507"/>
                </a:cubicBezTo>
                <a:cubicBezTo>
                  <a:pt x="8928492" y="5817184"/>
                  <a:pt x="8916275" y="5790307"/>
                  <a:pt x="8901615" y="5764652"/>
                </a:cubicBezTo>
                <a:cubicBezTo>
                  <a:pt x="8901615" y="5732890"/>
                  <a:pt x="8901615" y="5701127"/>
                  <a:pt x="8902838" y="5668142"/>
                </a:cubicBezTo>
                <a:cubicBezTo>
                  <a:pt x="8963920" y="5559415"/>
                  <a:pt x="9012786" y="5550862"/>
                  <a:pt x="9099523" y="5630271"/>
                </a:cubicBezTo>
                <a:cubicBezTo>
                  <a:pt x="9111739" y="5641266"/>
                  <a:pt x="9120291" y="5642486"/>
                  <a:pt x="9132508" y="5633936"/>
                </a:cubicBezTo>
                <a:cubicBezTo>
                  <a:pt x="9153276" y="5618054"/>
                  <a:pt x="9161828" y="5599729"/>
                  <a:pt x="9161828" y="5572855"/>
                </a:cubicBezTo>
                <a:cubicBezTo>
                  <a:pt x="9160606" y="5509327"/>
                  <a:pt x="9165493" y="5445801"/>
                  <a:pt x="9160606" y="5382276"/>
                </a:cubicBezTo>
                <a:cubicBezTo>
                  <a:pt x="9156941" y="5337075"/>
                  <a:pt x="9174043" y="5329745"/>
                  <a:pt x="9213137" y="5332188"/>
                </a:cubicBezTo>
                <a:cubicBezTo>
                  <a:pt x="9275440" y="5335853"/>
                  <a:pt x="9336524" y="5332188"/>
                  <a:pt x="9398827" y="5333410"/>
                </a:cubicBezTo>
                <a:cubicBezTo>
                  <a:pt x="9430591" y="5333410"/>
                  <a:pt x="9456246" y="5322415"/>
                  <a:pt x="9467240" y="5293094"/>
                </a:cubicBezTo>
                <a:cubicBezTo>
                  <a:pt x="9477013" y="5266220"/>
                  <a:pt x="9447693" y="5262554"/>
                  <a:pt x="9434256" y="5249118"/>
                </a:cubicBezTo>
                <a:cubicBezTo>
                  <a:pt x="9398827" y="5213689"/>
                  <a:pt x="9392719" y="5180704"/>
                  <a:pt x="9419596" y="5139169"/>
                </a:cubicBezTo>
                <a:cubicBezTo>
                  <a:pt x="9467240" y="5064646"/>
                  <a:pt x="9584518" y="5048767"/>
                  <a:pt x="9648044" y="5109848"/>
                </a:cubicBezTo>
                <a:cubicBezTo>
                  <a:pt x="9705461" y="5164823"/>
                  <a:pt x="9706684" y="5208802"/>
                  <a:pt x="9643157" y="5260110"/>
                </a:cubicBezTo>
                <a:cubicBezTo>
                  <a:pt x="9612615" y="5284544"/>
                  <a:pt x="9622389" y="5300426"/>
                  <a:pt x="9644379" y="5319971"/>
                </a:cubicBezTo>
                <a:cubicBezTo>
                  <a:pt x="9660261" y="5333410"/>
                  <a:pt x="9678584" y="5334631"/>
                  <a:pt x="9698131" y="5334631"/>
                </a:cubicBezTo>
                <a:cubicBezTo>
                  <a:pt x="9766544" y="5334631"/>
                  <a:pt x="9834956" y="5335853"/>
                  <a:pt x="9903370" y="5334631"/>
                </a:cubicBezTo>
                <a:cubicBezTo>
                  <a:pt x="9917113" y="5334631"/>
                  <a:pt x="9926046" y="5336007"/>
                  <a:pt x="9929654" y="5346485"/>
                </a:cubicBezTo>
                <a:lnTo>
                  <a:pt x="9930724" y="5354628"/>
                </a:lnTo>
                <a:lnTo>
                  <a:pt x="9932264" y="5354628"/>
                </a:lnTo>
                <a:lnTo>
                  <a:pt x="9932800" y="5349644"/>
                </a:lnTo>
                <a:cubicBezTo>
                  <a:pt x="9935434" y="5343481"/>
                  <a:pt x="9940130" y="5339572"/>
                  <a:pt x="9947918" y="5337597"/>
                </a:cubicBezTo>
                <a:lnTo>
                  <a:pt x="9951318" y="5337347"/>
                </a:lnTo>
                <a:lnTo>
                  <a:pt x="9952291" y="5335521"/>
                </a:lnTo>
                <a:lnTo>
                  <a:pt x="9934946" y="5330599"/>
                </a:lnTo>
                <a:cubicBezTo>
                  <a:pt x="9931128" y="5326323"/>
                  <a:pt x="9930211" y="5319604"/>
                  <a:pt x="9930821" y="5309831"/>
                </a:cubicBezTo>
                <a:cubicBezTo>
                  <a:pt x="9932044" y="5235310"/>
                  <a:pt x="9932044" y="5160790"/>
                  <a:pt x="9930821" y="5086269"/>
                </a:cubicBezTo>
                <a:cubicBezTo>
                  <a:pt x="9930821" y="5052061"/>
                  <a:pt x="9950369" y="5030071"/>
                  <a:pt x="9976023" y="5012969"/>
                </a:cubicBezTo>
                <a:cubicBezTo>
                  <a:pt x="9993126" y="5001974"/>
                  <a:pt x="10009008" y="5003196"/>
                  <a:pt x="10026111" y="5020300"/>
                </a:cubicBezTo>
                <a:cubicBezTo>
                  <a:pt x="10092080" y="5086269"/>
                  <a:pt x="10106740" y="5088711"/>
                  <a:pt x="10151942" y="5045954"/>
                </a:cubicBezTo>
                <a:cubicBezTo>
                  <a:pt x="10198364" y="5001974"/>
                  <a:pt x="10203251" y="4916459"/>
                  <a:pt x="10160492" y="4868816"/>
                </a:cubicBezTo>
                <a:cubicBezTo>
                  <a:pt x="10115292" y="4817505"/>
                  <a:pt x="10084750" y="4817505"/>
                  <a:pt x="10039550" y="4867593"/>
                </a:cubicBezTo>
                <a:cubicBezTo>
                  <a:pt x="10026111" y="4882253"/>
                  <a:pt x="10017560" y="4907907"/>
                  <a:pt x="9987018" y="4895690"/>
                </a:cubicBezTo>
                <a:cubicBezTo>
                  <a:pt x="9956476" y="4883475"/>
                  <a:pt x="9933266" y="4863928"/>
                  <a:pt x="9932044" y="4830943"/>
                </a:cubicBezTo>
                <a:cubicBezTo>
                  <a:pt x="9929601" y="4750316"/>
                  <a:pt x="9930821" y="4669686"/>
                  <a:pt x="9929601" y="4587835"/>
                </a:cubicBezTo>
                <a:cubicBezTo>
                  <a:pt x="9929601" y="4564624"/>
                  <a:pt x="9944261" y="4568288"/>
                  <a:pt x="9957699" y="4568288"/>
                </a:cubicBezTo>
                <a:cubicBezTo>
                  <a:pt x="10024890" y="4568288"/>
                  <a:pt x="10090860" y="4568288"/>
                  <a:pt x="10158050" y="4568288"/>
                </a:cubicBezTo>
                <a:cubicBezTo>
                  <a:pt x="10173932" y="4568288"/>
                  <a:pt x="10189812" y="4569509"/>
                  <a:pt x="10204472" y="4560959"/>
                </a:cubicBezTo>
                <a:cubicBezTo>
                  <a:pt x="10241122" y="4540189"/>
                  <a:pt x="10243566" y="4520644"/>
                  <a:pt x="10213024" y="4493768"/>
                </a:cubicBezTo>
                <a:cubicBezTo>
                  <a:pt x="10155607" y="4442457"/>
                  <a:pt x="10154385" y="4398478"/>
                  <a:pt x="10209359" y="4345948"/>
                </a:cubicBezTo>
                <a:cubicBezTo>
                  <a:pt x="10239900" y="4316628"/>
                  <a:pt x="10283268" y="4304412"/>
                  <a:pt x="10325263" y="4307925"/>
                </a:cubicBezTo>
                <a:cubicBezTo>
                  <a:pt x="10367257" y="4311436"/>
                  <a:pt x="10407876" y="4330677"/>
                  <a:pt x="10432920" y="4364272"/>
                </a:cubicBezTo>
                <a:cubicBezTo>
                  <a:pt x="10467127" y="4409475"/>
                  <a:pt x="10462240" y="4447344"/>
                  <a:pt x="10423148" y="4486437"/>
                </a:cubicBezTo>
                <a:cubicBezTo>
                  <a:pt x="10410932" y="4498655"/>
                  <a:pt x="10377948" y="4502319"/>
                  <a:pt x="10393828" y="4531639"/>
                </a:cubicBezTo>
                <a:cubicBezTo>
                  <a:pt x="10407266" y="4557294"/>
                  <a:pt x="10429257" y="4569509"/>
                  <a:pt x="10459798" y="4569509"/>
                </a:cubicBezTo>
                <a:cubicBezTo>
                  <a:pt x="10526989" y="4568288"/>
                  <a:pt x="10592957" y="4570731"/>
                  <a:pt x="10660149" y="4568288"/>
                </a:cubicBezTo>
                <a:cubicBezTo>
                  <a:pt x="10690691" y="4567067"/>
                  <a:pt x="10701684" y="4574397"/>
                  <a:pt x="10700463" y="4607381"/>
                </a:cubicBezTo>
                <a:cubicBezTo>
                  <a:pt x="10698020" y="4672129"/>
                  <a:pt x="10699241" y="4738097"/>
                  <a:pt x="10699241" y="4802845"/>
                </a:cubicBezTo>
                <a:cubicBezTo>
                  <a:pt x="10699241" y="4830943"/>
                  <a:pt x="10693133" y="4855378"/>
                  <a:pt x="10672366" y="4876145"/>
                </a:cubicBezTo>
                <a:cubicBezTo>
                  <a:pt x="10640602" y="4907907"/>
                  <a:pt x="10621056" y="4906687"/>
                  <a:pt x="10591736" y="4872480"/>
                </a:cubicBezTo>
                <a:cubicBezTo>
                  <a:pt x="10572189" y="4850489"/>
                  <a:pt x="10553864" y="4819948"/>
                  <a:pt x="10518437" y="4833387"/>
                </a:cubicBezTo>
                <a:cubicBezTo>
                  <a:pt x="10479345" y="4848047"/>
                  <a:pt x="10450025" y="4873702"/>
                  <a:pt x="10443915" y="4917681"/>
                </a:cubicBezTo>
                <a:cubicBezTo>
                  <a:pt x="10436587" y="4970212"/>
                  <a:pt x="10439030" y="5019078"/>
                  <a:pt x="10486675" y="5054507"/>
                </a:cubicBezTo>
                <a:cubicBezTo>
                  <a:pt x="10525767" y="5083825"/>
                  <a:pt x="10547757" y="5081381"/>
                  <a:pt x="10580742" y="5045954"/>
                </a:cubicBezTo>
                <a:cubicBezTo>
                  <a:pt x="10597844" y="5027629"/>
                  <a:pt x="10607617" y="4993424"/>
                  <a:pt x="10643046" y="5009304"/>
                </a:cubicBezTo>
                <a:cubicBezTo>
                  <a:pt x="10677251" y="5023964"/>
                  <a:pt x="10698020" y="5052061"/>
                  <a:pt x="10699241" y="5089935"/>
                </a:cubicBezTo>
                <a:cubicBezTo>
                  <a:pt x="10700463" y="5163234"/>
                  <a:pt x="10699241" y="5236532"/>
                  <a:pt x="10700463" y="5308610"/>
                </a:cubicBezTo>
                <a:lnTo>
                  <a:pt x="10695953" y="5325919"/>
                </a:lnTo>
                <a:lnTo>
                  <a:pt x="10695953" y="5342506"/>
                </a:lnTo>
                <a:lnTo>
                  <a:pt x="10697005" y="5340688"/>
                </a:lnTo>
                <a:cubicBezTo>
                  <a:pt x="10705709" y="5333510"/>
                  <a:pt x="10719758" y="5332289"/>
                  <a:pt x="10739305" y="5333510"/>
                </a:cubicBezTo>
                <a:cubicBezTo>
                  <a:pt x="10801608" y="5337175"/>
                  <a:pt x="10862692" y="5333510"/>
                  <a:pt x="10924995" y="5334732"/>
                </a:cubicBezTo>
                <a:cubicBezTo>
                  <a:pt x="10956759" y="5334732"/>
                  <a:pt x="10982414" y="5323737"/>
                  <a:pt x="10993408" y="5294417"/>
                </a:cubicBezTo>
                <a:cubicBezTo>
                  <a:pt x="11003181" y="5267541"/>
                  <a:pt x="10973861" y="5263877"/>
                  <a:pt x="10960424" y="5250439"/>
                </a:cubicBezTo>
                <a:cubicBezTo>
                  <a:pt x="10924995" y="5215009"/>
                  <a:pt x="10918887" y="5182026"/>
                  <a:pt x="10945764" y="5140490"/>
                </a:cubicBezTo>
                <a:cubicBezTo>
                  <a:pt x="10993408" y="5065968"/>
                  <a:pt x="11110686" y="5050088"/>
                  <a:pt x="11174212" y="5111172"/>
                </a:cubicBezTo>
                <a:cubicBezTo>
                  <a:pt x="11231629" y="5166144"/>
                  <a:pt x="11232852" y="5210124"/>
                  <a:pt x="11169325" y="5261432"/>
                </a:cubicBezTo>
                <a:cubicBezTo>
                  <a:pt x="11138783" y="5285866"/>
                  <a:pt x="11148557" y="5301748"/>
                  <a:pt x="11170547" y="5321293"/>
                </a:cubicBezTo>
                <a:cubicBezTo>
                  <a:pt x="11186429" y="5334732"/>
                  <a:pt x="11204752" y="5335954"/>
                  <a:pt x="11224299" y="5335954"/>
                </a:cubicBezTo>
                <a:cubicBezTo>
                  <a:pt x="11292712" y="5335954"/>
                  <a:pt x="11361124" y="5337175"/>
                  <a:pt x="11429538" y="5335954"/>
                </a:cubicBezTo>
                <a:cubicBezTo>
                  <a:pt x="11447862" y="5335954"/>
                  <a:pt x="11457635" y="5338397"/>
                  <a:pt x="11457635" y="5361608"/>
                </a:cubicBezTo>
                <a:cubicBezTo>
                  <a:pt x="11456413" y="5436129"/>
                  <a:pt x="11457635" y="5510649"/>
                  <a:pt x="11456413" y="5585169"/>
                </a:cubicBezTo>
                <a:cubicBezTo>
                  <a:pt x="11455192" y="5623042"/>
                  <a:pt x="11433202" y="5648697"/>
                  <a:pt x="11397773" y="5663355"/>
                </a:cubicBezTo>
                <a:cubicBezTo>
                  <a:pt x="11362346" y="5676794"/>
                  <a:pt x="11356238" y="5645031"/>
                  <a:pt x="11340356" y="5627928"/>
                </a:cubicBezTo>
                <a:cubicBezTo>
                  <a:pt x="11304929" y="5590057"/>
                  <a:pt x="11282939" y="5587614"/>
                  <a:pt x="11242624" y="5618154"/>
                </a:cubicBezTo>
                <a:cubicBezTo>
                  <a:pt x="11203532" y="5647475"/>
                  <a:pt x="11196202" y="5686566"/>
                  <a:pt x="11198645" y="5731767"/>
                </a:cubicBezTo>
                <a:cubicBezTo>
                  <a:pt x="11201089" y="5781856"/>
                  <a:pt x="11227964" y="5823392"/>
                  <a:pt x="11271944" y="5838051"/>
                </a:cubicBezTo>
                <a:cubicBezTo>
                  <a:pt x="11313481" y="5852711"/>
                  <a:pt x="11333026" y="5820947"/>
                  <a:pt x="11352573" y="5795294"/>
                </a:cubicBezTo>
                <a:cubicBezTo>
                  <a:pt x="11377006" y="5764752"/>
                  <a:pt x="11400218" y="5769639"/>
                  <a:pt x="11424650" y="5791629"/>
                </a:cubicBezTo>
                <a:cubicBezTo>
                  <a:pt x="11445418" y="5809954"/>
                  <a:pt x="11457635" y="5833164"/>
                  <a:pt x="11456413" y="5862484"/>
                </a:cubicBezTo>
                <a:cubicBezTo>
                  <a:pt x="11455192" y="5906464"/>
                  <a:pt x="11456413" y="5951665"/>
                  <a:pt x="11456413" y="5995645"/>
                </a:cubicBezTo>
                <a:cubicBezTo>
                  <a:pt x="11456413" y="6035959"/>
                  <a:pt x="11456413" y="6061155"/>
                  <a:pt x="11450808" y="6076903"/>
                </a:cubicBezTo>
                <a:lnTo>
                  <a:pt x="11443434" y="6089200"/>
                </a:lnTo>
                <a:lnTo>
                  <a:pt x="11447629" y="6089179"/>
                </a:lnTo>
                <a:lnTo>
                  <a:pt x="11460380" y="6094729"/>
                </a:lnTo>
                <a:lnTo>
                  <a:pt x="11461414" y="6089396"/>
                </a:lnTo>
                <a:cubicBezTo>
                  <a:pt x="11466607" y="6083288"/>
                  <a:pt x="11475769" y="6080844"/>
                  <a:pt x="11491039" y="6081456"/>
                </a:cubicBezTo>
                <a:cubicBezTo>
                  <a:pt x="11555788" y="6083898"/>
                  <a:pt x="11621755" y="6082676"/>
                  <a:pt x="11686503" y="6082676"/>
                </a:cubicBezTo>
                <a:cubicBezTo>
                  <a:pt x="11702385" y="6082676"/>
                  <a:pt x="11718267" y="6082676"/>
                  <a:pt x="11732927" y="6074124"/>
                </a:cubicBezTo>
                <a:cubicBezTo>
                  <a:pt x="11768354" y="6055799"/>
                  <a:pt x="11770797" y="6033811"/>
                  <a:pt x="11741477" y="6008156"/>
                </a:cubicBezTo>
                <a:cubicBezTo>
                  <a:pt x="11715824" y="5986166"/>
                  <a:pt x="11688947" y="5961732"/>
                  <a:pt x="11698720" y="5923862"/>
                </a:cubicBezTo>
                <a:cubicBezTo>
                  <a:pt x="11710937" y="5878660"/>
                  <a:pt x="11741477" y="5844455"/>
                  <a:pt x="11785457" y="5829795"/>
                </a:cubicBezTo>
                <a:cubicBezTo>
                  <a:pt x="11801644" y="5823992"/>
                  <a:pt x="11818289" y="5821014"/>
                  <a:pt x="11834763" y="5820594"/>
                </a:cubicBezTo>
                <a:cubicBezTo>
                  <a:pt x="11884183" y="5819334"/>
                  <a:pt x="11932056" y="5841095"/>
                  <a:pt x="11961375" y="5878660"/>
                </a:cubicBezTo>
                <a:cubicBezTo>
                  <a:pt x="11998025" y="5925083"/>
                  <a:pt x="11993137" y="5961732"/>
                  <a:pt x="11949158" y="6003269"/>
                </a:cubicBezTo>
                <a:cubicBezTo>
                  <a:pt x="11936942" y="6014264"/>
                  <a:pt x="11910065" y="6019151"/>
                  <a:pt x="11922283" y="6046026"/>
                </a:cubicBezTo>
                <a:cubicBezTo>
                  <a:pt x="11934500" y="6070461"/>
                  <a:pt x="11956488" y="6082676"/>
                  <a:pt x="11983365" y="6082676"/>
                </a:cubicBezTo>
                <a:cubicBezTo>
                  <a:pt x="12050556" y="6082676"/>
                  <a:pt x="12116524" y="6085121"/>
                  <a:pt x="12183716" y="6081456"/>
                </a:cubicBezTo>
                <a:lnTo>
                  <a:pt x="12191999" y="6083007"/>
                </a:lnTo>
                <a:lnTo>
                  <a:pt x="12191999" y="6858000"/>
                </a:lnTo>
                <a:lnTo>
                  <a:pt x="0" y="6858000"/>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 </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Freeform: Shape 28">
            <a:extLst>
              <a:ext uri="{FF2B5EF4-FFF2-40B4-BE49-F238E27FC236}">
                <a16:creationId xmlns:a16="http://schemas.microsoft.com/office/drawing/2014/main" id="{B3BBCB23-58AF-458F-BAC2-DC1BBAED23F2}"/>
              </a:ext>
            </a:extLst>
          </p:cNvPr>
          <p:cNvSpPr>
            <a:spLocks noGrp="1"/>
          </p:cNvSpPr>
          <p:nvPr>
            <p:ph type="pic" sz="quarter" idx="14" hasCustomPrompt="1"/>
          </p:nvPr>
        </p:nvSpPr>
        <p:spPr>
          <a:xfrm>
            <a:off x="524349" y="777240"/>
            <a:ext cx="5770675" cy="5303520"/>
          </a:xfrm>
          <a:custGeom>
            <a:avLst/>
            <a:gdLst>
              <a:gd name="connsiteX0" fmla="*/ 2651762 w 5770675"/>
              <a:gd name="connsiteY0" fmla="*/ 1143000 h 5303520"/>
              <a:gd name="connsiteX1" fmla="*/ 3718618 w 5770675"/>
              <a:gd name="connsiteY1" fmla="*/ 1584906 h 5303520"/>
              <a:gd name="connsiteX2" fmla="*/ 3798142 w 5770675"/>
              <a:gd name="connsiteY2" fmla="*/ 1672404 h 5303520"/>
              <a:gd name="connsiteX3" fmla="*/ 3100596 w 5770675"/>
              <a:gd name="connsiteY3" fmla="*/ 2137041 h 5303520"/>
              <a:gd name="connsiteX4" fmla="*/ 3035200 w 5770675"/>
              <a:gd name="connsiteY4" fmla="*/ 2083084 h 5303520"/>
              <a:gd name="connsiteX5" fmla="*/ 2651762 w 5770675"/>
              <a:gd name="connsiteY5" fmla="*/ 1965960 h 5303520"/>
              <a:gd name="connsiteX6" fmla="*/ 1965961 w 5770675"/>
              <a:gd name="connsiteY6" fmla="*/ 2651760 h 5303520"/>
              <a:gd name="connsiteX7" fmla="*/ 2651762 w 5770675"/>
              <a:gd name="connsiteY7" fmla="*/ 3337560 h 5303520"/>
              <a:gd name="connsiteX8" fmla="*/ 3337563 w 5770675"/>
              <a:gd name="connsiteY8" fmla="*/ 2651760 h 5303520"/>
              <a:gd name="connsiteX9" fmla="*/ 3323630 w 5770675"/>
              <a:gd name="connsiteY9" fmla="*/ 2513547 h 5303520"/>
              <a:gd name="connsiteX10" fmla="*/ 3288675 w 5770675"/>
              <a:gd name="connsiteY10" fmla="*/ 2400940 h 5303520"/>
              <a:gd name="connsiteX11" fmla="*/ 3981670 w 5770675"/>
              <a:gd name="connsiteY11" fmla="*/ 1939333 h 5303520"/>
              <a:gd name="connsiteX12" fmla="*/ 4041958 w 5770675"/>
              <a:gd name="connsiteY12" fmla="*/ 2064483 h 5303520"/>
              <a:gd name="connsiteX13" fmla="*/ 4160524 w 5770675"/>
              <a:gd name="connsiteY13" fmla="*/ 2651760 h 5303520"/>
              <a:gd name="connsiteX14" fmla="*/ 2651762 w 5770675"/>
              <a:gd name="connsiteY14" fmla="*/ 4160520 h 5303520"/>
              <a:gd name="connsiteX15" fmla="*/ 1143000 w 5770675"/>
              <a:gd name="connsiteY15" fmla="*/ 2651760 h 5303520"/>
              <a:gd name="connsiteX16" fmla="*/ 2651762 w 5770675"/>
              <a:gd name="connsiteY16" fmla="*/ 1143000 h 5303520"/>
              <a:gd name="connsiteX17" fmla="*/ 5192878 w 5770675"/>
              <a:gd name="connsiteY17" fmla="*/ 285077 h 5303520"/>
              <a:gd name="connsiteX18" fmla="*/ 5213453 w 5770675"/>
              <a:gd name="connsiteY18" fmla="*/ 800830 h 5303520"/>
              <a:gd name="connsiteX19" fmla="*/ 5214199 w 5770675"/>
              <a:gd name="connsiteY19" fmla="*/ 800332 h 5303520"/>
              <a:gd name="connsiteX20" fmla="*/ 5356632 w 5770675"/>
              <a:gd name="connsiteY20" fmla="*/ 828877 h 5303520"/>
              <a:gd name="connsiteX21" fmla="*/ 5328088 w 5770675"/>
              <a:gd name="connsiteY21" fmla="*/ 971310 h 5303520"/>
              <a:gd name="connsiteX22" fmla="*/ 5302676 w 5770675"/>
              <a:gd name="connsiteY22" fmla="*/ 988237 h 5303520"/>
              <a:gd name="connsiteX23" fmla="*/ 5770675 w 5770675"/>
              <a:gd name="connsiteY23" fmla="*/ 1205962 h 5303520"/>
              <a:gd name="connsiteX24" fmla="*/ 4781688 w 5770675"/>
              <a:gd name="connsiteY24" fmla="*/ 1864729 h 5303520"/>
              <a:gd name="connsiteX25" fmla="*/ 4313690 w 5770675"/>
              <a:gd name="connsiteY25" fmla="*/ 1647004 h 5303520"/>
              <a:gd name="connsiteX26" fmla="*/ 3072878 w 5770675"/>
              <a:gd name="connsiteY26" fmla="*/ 2473512 h 5303520"/>
              <a:gd name="connsiteX27" fmla="*/ 3073033 w 5770675"/>
              <a:gd name="connsiteY27" fmla="*/ 2473797 h 5303520"/>
              <a:gd name="connsiteX28" fmla="*/ 3108962 w 5770675"/>
              <a:gd name="connsiteY28" fmla="*/ 2651760 h 5303520"/>
              <a:gd name="connsiteX29" fmla="*/ 2651762 w 5770675"/>
              <a:gd name="connsiteY29" fmla="*/ 3108960 h 5303520"/>
              <a:gd name="connsiteX30" fmla="*/ 2194562 w 5770675"/>
              <a:gd name="connsiteY30" fmla="*/ 2651760 h 5303520"/>
              <a:gd name="connsiteX31" fmla="*/ 2651762 w 5770675"/>
              <a:gd name="connsiteY31" fmla="*/ 2194560 h 5303520"/>
              <a:gd name="connsiteX32" fmla="*/ 2907387 w 5770675"/>
              <a:gd name="connsiteY32" fmla="*/ 2272643 h 5303520"/>
              <a:gd name="connsiteX33" fmla="*/ 2950484 w 5770675"/>
              <a:gd name="connsiteY33" fmla="*/ 2308201 h 5303520"/>
              <a:gd name="connsiteX34" fmla="*/ 4224466 w 5770675"/>
              <a:gd name="connsiteY34" fmla="*/ 1459597 h 5303520"/>
              <a:gd name="connsiteX35" fmla="*/ 4203891 w 5770675"/>
              <a:gd name="connsiteY35" fmla="*/ 943844 h 5303520"/>
              <a:gd name="connsiteX36" fmla="*/ 2651762 w 5770675"/>
              <a:gd name="connsiteY36" fmla="*/ 0 h 5303520"/>
              <a:gd name="connsiteX37" fmla="*/ 4338530 w 5770675"/>
              <a:gd name="connsiteY37" fmla="*/ 605533 h 5303520"/>
              <a:gd name="connsiteX38" fmla="*/ 4429079 w 5770675"/>
              <a:gd name="connsiteY38" fmla="*/ 687830 h 5303520"/>
              <a:gd name="connsiteX39" fmla="*/ 4091397 w 5770675"/>
              <a:gd name="connsiteY39" fmla="*/ 912761 h 5303520"/>
              <a:gd name="connsiteX40" fmla="*/ 4113326 w 5770675"/>
              <a:gd name="connsiteY40" fmla="*/ 1462459 h 5303520"/>
              <a:gd name="connsiteX41" fmla="*/ 3990342 w 5770675"/>
              <a:gd name="connsiteY41" fmla="*/ 1544379 h 5303520"/>
              <a:gd name="connsiteX42" fmla="*/ 3880263 w 5770675"/>
              <a:gd name="connsiteY42" fmla="*/ 1423261 h 5303520"/>
              <a:gd name="connsiteX43" fmla="*/ 2651761 w 5770675"/>
              <a:gd name="connsiteY43" fmla="*/ 914400 h 5303520"/>
              <a:gd name="connsiteX44" fmla="*/ 914398 w 5770675"/>
              <a:gd name="connsiteY44" fmla="*/ 2651760 h 5303520"/>
              <a:gd name="connsiteX45" fmla="*/ 2651761 w 5770675"/>
              <a:gd name="connsiteY45" fmla="*/ 4389120 h 5303520"/>
              <a:gd name="connsiteX46" fmla="*/ 4389125 w 5770675"/>
              <a:gd name="connsiteY46" fmla="*/ 2651760 h 5303520"/>
              <a:gd name="connsiteX47" fmla="*/ 4179435 w 5770675"/>
              <a:gd name="connsiteY47" fmla="*/ 1823631 h 5303520"/>
              <a:gd name="connsiteX48" fmla="*/ 4172502 w 5770675"/>
              <a:gd name="connsiteY48" fmla="*/ 1812220 h 5303520"/>
              <a:gd name="connsiteX49" fmla="*/ 4264219 w 5770675"/>
              <a:gd name="connsiteY49" fmla="*/ 1751126 h 5303520"/>
              <a:gd name="connsiteX50" fmla="*/ 4763017 w 5770675"/>
              <a:gd name="connsiteY50" fmla="*/ 1983181 h 5303520"/>
              <a:gd name="connsiteX51" fmla="*/ 5137033 w 5770675"/>
              <a:gd name="connsiteY51" fmla="*/ 1734047 h 5303520"/>
              <a:gd name="connsiteX52" fmla="*/ 5184306 w 5770675"/>
              <a:gd name="connsiteY52" fmla="*/ 1863208 h 5303520"/>
              <a:gd name="connsiteX53" fmla="*/ 5303524 w 5770675"/>
              <a:gd name="connsiteY53" fmla="*/ 2651760 h 5303520"/>
              <a:gd name="connsiteX54" fmla="*/ 2651762 w 5770675"/>
              <a:gd name="connsiteY54" fmla="*/ 5303520 h 5303520"/>
              <a:gd name="connsiteX55" fmla="*/ 0 w 5770675"/>
              <a:gd name="connsiteY55" fmla="*/ 2651760 h 5303520"/>
              <a:gd name="connsiteX56" fmla="*/ 2651762 w 5770675"/>
              <a:gd name="connsiteY56" fmla="*/ 0 h 53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770675" h="5303520">
                <a:moveTo>
                  <a:pt x="2651762" y="1143000"/>
                </a:moveTo>
                <a:cubicBezTo>
                  <a:pt x="3068395" y="1143000"/>
                  <a:pt x="3445586" y="1311874"/>
                  <a:pt x="3718618" y="1584906"/>
                </a:cubicBezTo>
                <a:lnTo>
                  <a:pt x="3798142" y="1672404"/>
                </a:lnTo>
                <a:lnTo>
                  <a:pt x="3100596" y="2137041"/>
                </a:lnTo>
                <a:lnTo>
                  <a:pt x="3035200" y="2083084"/>
                </a:lnTo>
                <a:cubicBezTo>
                  <a:pt x="2925745" y="2009138"/>
                  <a:pt x="2793796" y="1965960"/>
                  <a:pt x="2651762" y="1965960"/>
                </a:cubicBezTo>
                <a:cubicBezTo>
                  <a:pt x="2273005" y="1965960"/>
                  <a:pt x="1965961" y="2273003"/>
                  <a:pt x="1965961" y="2651760"/>
                </a:cubicBezTo>
                <a:cubicBezTo>
                  <a:pt x="1965961" y="3030517"/>
                  <a:pt x="2273005" y="3337560"/>
                  <a:pt x="2651762" y="3337560"/>
                </a:cubicBezTo>
                <a:cubicBezTo>
                  <a:pt x="3030519" y="3337560"/>
                  <a:pt x="3337563" y="3030517"/>
                  <a:pt x="3337563" y="2651760"/>
                </a:cubicBezTo>
                <a:cubicBezTo>
                  <a:pt x="3337563" y="2604416"/>
                  <a:pt x="3332766" y="2558191"/>
                  <a:pt x="3323630" y="2513547"/>
                </a:cubicBezTo>
                <a:lnTo>
                  <a:pt x="3288675" y="2400940"/>
                </a:lnTo>
                <a:lnTo>
                  <a:pt x="3981670" y="1939333"/>
                </a:lnTo>
                <a:lnTo>
                  <a:pt x="4041958" y="2064483"/>
                </a:lnTo>
                <a:cubicBezTo>
                  <a:pt x="4118306" y="2244988"/>
                  <a:pt x="4160524" y="2443444"/>
                  <a:pt x="4160524" y="2651760"/>
                </a:cubicBezTo>
                <a:cubicBezTo>
                  <a:pt x="4160524" y="3485025"/>
                  <a:pt x="3485028" y="4160520"/>
                  <a:pt x="2651762" y="4160520"/>
                </a:cubicBezTo>
                <a:cubicBezTo>
                  <a:pt x="1818496" y="4160520"/>
                  <a:pt x="1143000" y="3485025"/>
                  <a:pt x="1143000" y="2651760"/>
                </a:cubicBezTo>
                <a:cubicBezTo>
                  <a:pt x="1143000" y="1818495"/>
                  <a:pt x="1818496" y="1143000"/>
                  <a:pt x="2651762" y="1143000"/>
                </a:cubicBezTo>
                <a:close/>
                <a:moveTo>
                  <a:pt x="5192878" y="285077"/>
                </a:moveTo>
                <a:lnTo>
                  <a:pt x="5213453" y="800830"/>
                </a:lnTo>
                <a:lnTo>
                  <a:pt x="5214199" y="800332"/>
                </a:lnTo>
                <a:cubicBezTo>
                  <a:pt x="5261414" y="768883"/>
                  <a:pt x="5325183" y="781663"/>
                  <a:pt x="5356632" y="828877"/>
                </a:cubicBezTo>
                <a:cubicBezTo>
                  <a:pt x="5388082" y="876092"/>
                  <a:pt x="5375302" y="939860"/>
                  <a:pt x="5328088" y="971310"/>
                </a:cubicBezTo>
                <a:lnTo>
                  <a:pt x="5302676" y="988237"/>
                </a:lnTo>
                <a:lnTo>
                  <a:pt x="5770675" y="1205962"/>
                </a:lnTo>
                <a:lnTo>
                  <a:pt x="4781688" y="1864729"/>
                </a:lnTo>
                <a:lnTo>
                  <a:pt x="4313690" y="1647004"/>
                </a:lnTo>
                <a:lnTo>
                  <a:pt x="3072878" y="2473512"/>
                </a:lnTo>
                <a:lnTo>
                  <a:pt x="3073033" y="2473797"/>
                </a:lnTo>
                <a:cubicBezTo>
                  <a:pt x="3096169" y="2528496"/>
                  <a:pt x="3108962" y="2588634"/>
                  <a:pt x="3108962" y="2651760"/>
                </a:cubicBezTo>
                <a:cubicBezTo>
                  <a:pt x="3108962" y="2904265"/>
                  <a:pt x="2904267" y="3108960"/>
                  <a:pt x="2651762" y="3108960"/>
                </a:cubicBezTo>
                <a:cubicBezTo>
                  <a:pt x="2399257" y="3108960"/>
                  <a:pt x="2194562" y="2904265"/>
                  <a:pt x="2194562" y="2651760"/>
                </a:cubicBezTo>
                <a:cubicBezTo>
                  <a:pt x="2194562" y="2399255"/>
                  <a:pt x="2399257" y="2194560"/>
                  <a:pt x="2651762" y="2194560"/>
                </a:cubicBezTo>
                <a:cubicBezTo>
                  <a:pt x="2746452" y="2194560"/>
                  <a:pt x="2834418" y="2223345"/>
                  <a:pt x="2907387" y="2272643"/>
                </a:cubicBezTo>
                <a:lnTo>
                  <a:pt x="2950484" y="2308201"/>
                </a:lnTo>
                <a:lnTo>
                  <a:pt x="4224466" y="1459597"/>
                </a:lnTo>
                <a:lnTo>
                  <a:pt x="4203891" y="943844"/>
                </a:lnTo>
                <a:close/>
                <a:moveTo>
                  <a:pt x="2651762" y="0"/>
                </a:moveTo>
                <a:cubicBezTo>
                  <a:pt x="3292494" y="0"/>
                  <a:pt x="3880149" y="227244"/>
                  <a:pt x="4338530" y="605533"/>
                </a:cubicBezTo>
                <a:lnTo>
                  <a:pt x="4429079" y="687830"/>
                </a:lnTo>
                <a:lnTo>
                  <a:pt x="4091397" y="912761"/>
                </a:lnTo>
                <a:lnTo>
                  <a:pt x="4113326" y="1462459"/>
                </a:lnTo>
                <a:lnTo>
                  <a:pt x="3990342" y="1544379"/>
                </a:lnTo>
                <a:lnTo>
                  <a:pt x="3880263" y="1423261"/>
                </a:lnTo>
                <a:cubicBezTo>
                  <a:pt x="3565862" y="1108861"/>
                  <a:pt x="3131521" y="914400"/>
                  <a:pt x="2651761" y="914400"/>
                </a:cubicBezTo>
                <a:cubicBezTo>
                  <a:pt x="1692242" y="914400"/>
                  <a:pt x="914398" y="1692243"/>
                  <a:pt x="914398" y="2651760"/>
                </a:cubicBezTo>
                <a:cubicBezTo>
                  <a:pt x="914398" y="3611277"/>
                  <a:pt x="1692242" y="4389120"/>
                  <a:pt x="2651761" y="4389120"/>
                </a:cubicBezTo>
                <a:cubicBezTo>
                  <a:pt x="3611280" y="4389120"/>
                  <a:pt x="4389125" y="3611277"/>
                  <a:pt x="4389125" y="2651760"/>
                </a:cubicBezTo>
                <a:cubicBezTo>
                  <a:pt x="4389125" y="2351911"/>
                  <a:pt x="4313164" y="2069804"/>
                  <a:pt x="4179435" y="1823631"/>
                </a:cubicBezTo>
                <a:lnTo>
                  <a:pt x="4172502" y="1812220"/>
                </a:lnTo>
                <a:lnTo>
                  <a:pt x="4264219" y="1751126"/>
                </a:lnTo>
                <a:lnTo>
                  <a:pt x="4763017" y="1983181"/>
                </a:lnTo>
                <a:lnTo>
                  <a:pt x="5137033" y="1734047"/>
                </a:lnTo>
                <a:lnTo>
                  <a:pt x="5184306" y="1863208"/>
                </a:lnTo>
                <a:cubicBezTo>
                  <a:pt x="5261786" y="2112311"/>
                  <a:pt x="5303524" y="2377161"/>
                  <a:pt x="5303524" y="2651760"/>
                </a:cubicBezTo>
                <a:cubicBezTo>
                  <a:pt x="5303524" y="4116287"/>
                  <a:pt x="4116291" y="5303520"/>
                  <a:pt x="2651762" y="5303520"/>
                </a:cubicBezTo>
                <a:cubicBezTo>
                  <a:pt x="1187234" y="5303520"/>
                  <a:pt x="0" y="4116287"/>
                  <a:pt x="0" y="2651760"/>
                </a:cubicBezTo>
                <a:cubicBezTo>
                  <a:pt x="0" y="1187233"/>
                  <a:pt x="1187234" y="0"/>
                  <a:pt x="2651762"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3C5FA427-1976-4FB6-AFC8-D43650F23ACE}"/>
              </a:ext>
            </a:extLst>
          </p:cNvPr>
          <p:cNvSpPr>
            <a:spLocks/>
          </p:cNvSpPr>
          <p:nvPr userDrawn="1"/>
        </p:nvSpPr>
        <p:spPr bwMode="auto">
          <a:xfrm>
            <a:off x="5926323" y="945750"/>
            <a:ext cx="5291940" cy="5093246"/>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Picture Placeholder 4">
            <a:extLst>
              <a:ext uri="{FF2B5EF4-FFF2-40B4-BE49-F238E27FC236}">
                <a16:creationId xmlns:a16="http://schemas.microsoft.com/office/drawing/2014/main" id="{4291A5CD-9F15-47A9-86F2-E34601F5C458}"/>
              </a:ext>
            </a:extLst>
          </p:cNvPr>
          <p:cNvSpPr>
            <a:spLocks noGrp="1"/>
          </p:cNvSpPr>
          <p:nvPr>
            <p:ph type="pic" sz="quarter" idx="10" hasCustomPrompt="1"/>
          </p:nvPr>
        </p:nvSpPr>
        <p:spPr>
          <a:xfrm>
            <a:off x="6734308" y="1617572"/>
            <a:ext cx="3622856" cy="3622856"/>
          </a:xfrm>
          <a:custGeom>
            <a:avLst/>
            <a:gdLst>
              <a:gd name="connsiteX0" fmla="*/ 1711572 w 3423144"/>
              <a:gd name="connsiteY0" fmla="*/ 0 h 3423144"/>
              <a:gd name="connsiteX1" fmla="*/ 3423144 w 3423144"/>
              <a:gd name="connsiteY1" fmla="*/ 1711572 h 3423144"/>
              <a:gd name="connsiteX2" fmla="*/ 1711572 w 3423144"/>
              <a:gd name="connsiteY2" fmla="*/ 3423144 h 3423144"/>
              <a:gd name="connsiteX3" fmla="*/ 0 w 3423144"/>
              <a:gd name="connsiteY3" fmla="*/ 1711572 h 3423144"/>
              <a:gd name="connsiteX4" fmla="*/ 1711572 w 3423144"/>
              <a:gd name="connsiteY4" fmla="*/ 0 h 342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3144" h="3423144">
                <a:moveTo>
                  <a:pt x="1711572" y="0"/>
                </a:moveTo>
                <a:cubicBezTo>
                  <a:pt x="2656847" y="0"/>
                  <a:pt x="3423144" y="766297"/>
                  <a:pt x="3423144" y="1711572"/>
                </a:cubicBezTo>
                <a:cubicBezTo>
                  <a:pt x="3423144" y="2656847"/>
                  <a:pt x="2656847" y="3423144"/>
                  <a:pt x="1711572" y="3423144"/>
                </a:cubicBezTo>
                <a:cubicBezTo>
                  <a:pt x="766297" y="3423144"/>
                  <a:pt x="0" y="2656847"/>
                  <a:pt x="0" y="1711572"/>
                </a:cubicBezTo>
                <a:cubicBezTo>
                  <a:pt x="0" y="766297"/>
                  <a:pt x="766297" y="0"/>
                  <a:pt x="1711572" y="0"/>
                </a:cubicBez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0F365D7-7FE8-4320-988A-2AE655751A10}"/>
              </a:ext>
            </a:extLst>
          </p:cNvPr>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858810"/>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255804375"/>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2019852"/>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3237701"/>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7/28/2023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3715014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7/28/2023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61892663"/>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7/28/2023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0525650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7/28/2023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84673508"/>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98172037"/>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27789609"/>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11296046"/>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73628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7950802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43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Our Team LAYOUT</a:t>
            </a:r>
          </a:p>
        </p:txBody>
      </p:sp>
      <p:sp>
        <p:nvSpPr>
          <p:cNvPr id="4" name="Rectangle 1">
            <a:extLst>
              <a:ext uri="{FF2B5EF4-FFF2-40B4-BE49-F238E27FC236}">
                <a16:creationId xmlns:a16="http://schemas.microsoft.com/office/drawing/2014/main" id="{0025F79A-665A-4BBB-A50A-546644FC2449}"/>
              </a:ext>
            </a:extLst>
          </p:cNvPr>
          <p:cNvSpPr/>
          <p:nvPr userDrawn="1"/>
        </p:nvSpPr>
        <p:spPr>
          <a:xfrm>
            <a:off x="4545106" y="1577788"/>
            <a:ext cx="7646894" cy="299421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2">
            <a:extLst>
              <a:ext uri="{FF2B5EF4-FFF2-40B4-BE49-F238E27FC236}">
                <a16:creationId xmlns:a16="http://schemas.microsoft.com/office/drawing/2014/main" id="{B8CE32FA-A122-42D7-A83F-50C4A303FE09}"/>
              </a:ext>
            </a:extLst>
          </p:cNvPr>
          <p:cNvSpPr>
            <a:spLocks noGrp="1"/>
          </p:cNvSpPr>
          <p:nvPr>
            <p:ph type="pic" idx="14" hasCustomPrompt="1"/>
          </p:nvPr>
        </p:nvSpPr>
        <p:spPr>
          <a:xfrm>
            <a:off x="0" y="1575690"/>
            <a:ext cx="4572000" cy="2994212"/>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59FD52E7-76ED-406C-90A6-5EB0DB26487F}"/>
              </a:ext>
            </a:extLst>
          </p:cNvPr>
          <p:cNvSpPr>
            <a:spLocks noGrp="1"/>
          </p:cNvSpPr>
          <p:nvPr>
            <p:ph type="pic" idx="15" hasCustomPrompt="1"/>
          </p:nvPr>
        </p:nvSpPr>
        <p:spPr>
          <a:xfrm>
            <a:off x="4844205" y="1747069"/>
            <a:ext cx="2004830" cy="186469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2F86E70E-5C01-49D3-8D6F-4A30C2D3E95B}"/>
              </a:ext>
            </a:extLst>
          </p:cNvPr>
          <p:cNvSpPr>
            <a:spLocks noGrp="1"/>
          </p:cNvSpPr>
          <p:nvPr>
            <p:ph type="pic" idx="16" hasCustomPrompt="1"/>
          </p:nvPr>
        </p:nvSpPr>
        <p:spPr>
          <a:xfrm>
            <a:off x="7121240" y="1747069"/>
            <a:ext cx="2004830" cy="186469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a:extLst>
              <a:ext uri="{FF2B5EF4-FFF2-40B4-BE49-F238E27FC236}">
                <a16:creationId xmlns:a16="http://schemas.microsoft.com/office/drawing/2014/main" id="{93D5C010-3837-42B8-9405-3A16D8BEE0B8}"/>
              </a:ext>
            </a:extLst>
          </p:cNvPr>
          <p:cNvSpPr>
            <a:spLocks noGrp="1"/>
          </p:cNvSpPr>
          <p:nvPr>
            <p:ph type="pic" idx="17" hasCustomPrompt="1"/>
          </p:nvPr>
        </p:nvSpPr>
        <p:spPr>
          <a:xfrm>
            <a:off x="9398276" y="1747069"/>
            <a:ext cx="2004830" cy="186469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grpSp>
        <p:nvGrpSpPr>
          <p:cNvPr id="5" name="Group 18">
            <a:extLst>
              <a:ext uri="{FF2B5EF4-FFF2-40B4-BE49-F238E27FC236}">
                <a16:creationId xmlns:a16="http://schemas.microsoft.com/office/drawing/2014/main" id="{FA6F99CB-1078-445F-B45A-8412BD0D7BF2}"/>
              </a:ext>
            </a:extLst>
          </p:cNvPr>
          <p:cNvGrpSpPr/>
          <p:nvPr userDrawn="1"/>
        </p:nvGrpSpPr>
        <p:grpSpPr>
          <a:xfrm>
            <a:off x="9623275" y="2262039"/>
            <a:ext cx="2578350" cy="4052320"/>
            <a:chOff x="9508727" y="2147107"/>
            <a:chExt cx="2683273" cy="4217224"/>
          </a:xfrm>
        </p:grpSpPr>
        <p:sp>
          <p:nvSpPr>
            <p:cNvPr id="6" name="Freeform: Shape 19">
              <a:extLst>
                <a:ext uri="{FF2B5EF4-FFF2-40B4-BE49-F238E27FC236}">
                  <a16:creationId xmlns:a16="http://schemas.microsoft.com/office/drawing/2014/main" id="{B803DD7C-8357-4017-A04A-890271D09FD2}"/>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7" name="Freeform: Shape 20">
              <a:extLst>
                <a:ext uri="{FF2B5EF4-FFF2-40B4-BE49-F238E27FC236}">
                  <a16:creationId xmlns:a16="http://schemas.microsoft.com/office/drawing/2014/main" id="{545C1A83-AC17-468F-AE4B-DA6DFB967F3D}"/>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dirty="0"/>
            </a:p>
          </p:txBody>
        </p:sp>
        <p:sp>
          <p:nvSpPr>
            <p:cNvPr id="8" name="Freeform: Shape 21">
              <a:extLst>
                <a:ext uri="{FF2B5EF4-FFF2-40B4-BE49-F238E27FC236}">
                  <a16:creationId xmlns:a16="http://schemas.microsoft.com/office/drawing/2014/main" id="{A289152D-0B1B-41B3-8B5D-A2EA990B3C2D}"/>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dirty="0"/>
            </a:p>
          </p:txBody>
        </p:sp>
        <p:sp>
          <p:nvSpPr>
            <p:cNvPr id="9" name="Freeform: Shape 22">
              <a:extLst>
                <a:ext uri="{FF2B5EF4-FFF2-40B4-BE49-F238E27FC236}">
                  <a16:creationId xmlns:a16="http://schemas.microsoft.com/office/drawing/2014/main" id="{2C2EC087-1C1F-423B-B7C3-9328FEE22E16}"/>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dirty="0"/>
            </a:p>
          </p:txBody>
        </p:sp>
        <p:sp>
          <p:nvSpPr>
            <p:cNvPr id="10" name="Freeform: Shape 23">
              <a:extLst>
                <a:ext uri="{FF2B5EF4-FFF2-40B4-BE49-F238E27FC236}">
                  <a16:creationId xmlns:a16="http://schemas.microsoft.com/office/drawing/2014/main" id="{5EFD32FA-FF28-4B64-B659-0CDE91DF5E2F}"/>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11" name="Freeform: Shape 24">
              <a:extLst>
                <a:ext uri="{FF2B5EF4-FFF2-40B4-BE49-F238E27FC236}">
                  <a16:creationId xmlns:a16="http://schemas.microsoft.com/office/drawing/2014/main" id="{515A1297-EF30-45B9-9DE5-18A260D5157A}"/>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25">
              <a:extLst>
                <a:ext uri="{FF2B5EF4-FFF2-40B4-BE49-F238E27FC236}">
                  <a16:creationId xmlns:a16="http://schemas.microsoft.com/office/drawing/2014/main" id="{43D18554-414E-428A-96C7-DB0E0A485A83}"/>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3" name="Rectangle 8">
            <a:extLst>
              <a:ext uri="{FF2B5EF4-FFF2-40B4-BE49-F238E27FC236}">
                <a16:creationId xmlns:a16="http://schemas.microsoft.com/office/drawing/2014/main" id="{C8BA79F9-3F7C-4F5C-A102-8E1F1DDE3CCE}"/>
              </a:ext>
            </a:extLst>
          </p:cNvPr>
          <p:cNvSpPr/>
          <p:nvPr userDrawn="1"/>
        </p:nvSpPr>
        <p:spPr>
          <a:xfrm>
            <a:off x="0" y="2"/>
            <a:ext cx="12192000" cy="188044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14" name="Oval 11">
            <a:extLst>
              <a:ext uri="{FF2B5EF4-FFF2-40B4-BE49-F238E27FC236}">
                <a16:creationId xmlns:a16="http://schemas.microsoft.com/office/drawing/2014/main" id="{2E1D2D1D-C89C-478D-AD14-D9E4448AE8D3}"/>
              </a:ext>
            </a:extLst>
          </p:cNvPr>
          <p:cNvSpPr/>
          <p:nvPr userDrawn="1"/>
        </p:nvSpPr>
        <p:spPr>
          <a:xfrm>
            <a:off x="5466000" y="1233032"/>
            <a:ext cx="1260000" cy="126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Oval 9">
            <a:extLst>
              <a:ext uri="{FF2B5EF4-FFF2-40B4-BE49-F238E27FC236}">
                <a16:creationId xmlns:a16="http://schemas.microsoft.com/office/drawing/2014/main" id="{49B3822B-A0CB-43FA-9ADD-1D158C662449}"/>
              </a:ext>
            </a:extLst>
          </p:cNvPr>
          <p:cNvSpPr/>
          <p:nvPr userDrawn="1"/>
        </p:nvSpPr>
        <p:spPr>
          <a:xfrm>
            <a:off x="6714751" y="3743880"/>
            <a:ext cx="2520000" cy="252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Picture Placeholder 2">
            <a:extLst>
              <a:ext uri="{FF2B5EF4-FFF2-40B4-BE49-F238E27FC236}">
                <a16:creationId xmlns:a16="http://schemas.microsoft.com/office/drawing/2014/main" id="{8BBD2C72-AEAF-43FB-87E8-0D0E9A172E7A}"/>
              </a:ext>
            </a:extLst>
          </p:cNvPr>
          <p:cNvSpPr>
            <a:spLocks noGrp="1"/>
          </p:cNvSpPr>
          <p:nvPr>
            <p:ph type="pic" idx="10" hasCustomPrompt="1"/>
          </p:nvPr>
        </p:nvSpPr>
        <p:spPr>
          <a:xfrm>
            <a:off x="9817728" y="2480031"/>
            <a:ext cx="2363393" cy="2736814"/>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5" name="Text Placeholder 9">
            <a:extLst>
              <a:ext uri="{FF2B5EF4-FFF2-40B4-BE49-F238E27FC236}">
                <a16:creationId xmlns:a16="http://schemas.microsoft.com/office/drawing/2014/main" id="{D9D47E99-E6AC-4A67-BF0B-2D7C9FA64910}"/>
              </a:ext>
            </a:extLst>
          </p:cNvPr>
          <p:cNvSpPr>
            <a:spLocks noGrp="1"/>
          </p:cNvSpPr>
          <p:nvPr>
            <p:ph type="body" sz="quarter" idx="12"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27" name="Graphic 2">
            <a:extLst>
              <a:ext uri="{FF2B5EF4-FFF2-40B4-BE49-F238E27FC236}">
                <a16:creationId xmlns:a16="http://schemas.microsoft.com/office/drawing/2014/main" id="{19FDD70F-89CB-4292-A704-3A7A935BF054}"/>
              </a:ext>
            </a:extLst>
          </p:cNvPr>
          <p:cNvSpPr/>
          <p:nvPr/>
        </p:nvSpPr>
        <p:spPr>
          <a:xfrm>
            <a:off x="7226369" y="2493032"/>
            <a:ext cx="1572693" cy="314717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28" name="Graphic 2">
            <a:extLst>
              <a:ext uri="{FF2B5EF4-FFF2-40B4-BE49-F238E27FC236}">
                <a16:creationId xmlns:a16="http://schemas.microsoft.com/office/drawing/2014/main" id="{294FF3F5-FF63-4B05-914D-FF6F3740F129}"/>
              </a:ext>
            </a:extLst>
          </p:cNvPr>
          <p:cNvSpPr/>
          <p:nvPr/>
        </p:nvSpPr>
        <p:spPr>
          <a:xfrm>
            <a:off x="7247440" y="2509539"/>
            <a:ext cx="1530550" cy="3114132"/>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30" name="Graphic 2">
            <a:extLst>
              <a:ext uri="{FF2B5EF4-FFF2-40B4-BE49-F238E27FC236}">
                <a16:creationId xmlns:a16="http://schemas.microsoft.com/office/drawing/2014/main" id="{CD4A2E91-9F03-4B96-A59B-44645C9C39AA}"/>
              </a:ext>
            </a:extLst>
          </p:cNvPr>
          <p:cNvSpPr/>
          <p:nvPr/>
        </p:nvSpPr>
        <p:spPr>
          <a:xfrm>
            <a:off x="7224206" y="2940720"/>
            <a:ext cx="11004" cy="107231"/>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31" name="Graphic 2">
            <a:extLst>
              <a:ext uri="{FF2B5EF4-FFF2-40B4-BE49-F238E27FC236}">
                <a16:creationId xmlns:a16="http://schemas.microsoft.com/office/drawing/2014/main" id="{9DD60EC9-D690-4534-A2F5-E57F78C49B30}"/>
              </a:ext>
            </a:extLst>
          </p:cNvPr>
          <p:cNvSpPr/>
          <p:nvPr/>
        </p:nvSpPr>
        <p:spPr>
          <a:xfrm>
            <a:off x="7224206" y="3170794"/>
            <a:ext cx="15362" cy="213875"/>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2" name="Graphic 2">
            <a:extLst>
              <a:ext uri="{FF2B5EF4-FFF2-40B4-BE49-F238E27FC236}">
                <a16:creationId xmlns:a16="http://schemas.microsoft.com/office/drawing/2014/main" id="{5B44AAE8-8734-4A88-8FD0-23470CABC361}"/>
              </a:ext>
            </a:extLst>
          </p:cNvPr>
          <p:cNvSpPr/>
          <p:nvPr/>
        </p:nvSpPr>
        <p:spPr>
          <a:xfrm>
            <a:off x="7224237" y="3186157"/>
            <a:ext cx="8686" cy="17910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33" name="Graphic 2">
            <a:extLst>
              <a:ext uri="{FF2B5EF4-FFF2-40B4-BE49-F238E27FC236}">
                <a16:creationId xmlns:a16="http://schemas.microsoft.com/office/drawing/2014/main" id="{F79AA3A9-8851-4CB0-A2B7-BC91ABC29F8E}"/>
              </a:ext>
            </a:extLst>
          </p:cNvPr>
          <p:cNvSpPr/>
          <p:nvPr/>
        </p:nvSpPr>
        <p:spPr>
          <a:xfrm>
            <a:off x="7223928" y="3456384"/>
            <a:ext cx="15362" cy="213875"/>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4" name="Graphic 2">
            <a:extLst>
              <a:ext uri="{FF2B5EF4-FFF2-40B4-BE49-F238E27FC236}">
                <a16:creationId xmlns:a16="http://schemas.microsoft.com/office/drawing/2014/main" id="{9CA9A625-B7A5-4372-968D-348F7B5F4648}"/>
              </a:ext>
            </a:extLst>
          </p:cNvPr>
          <p:cNvSpPr/>
          <p:nvPr/>
        </p:nvSpPr>
        <p:spPr>
          <a:xfrm>
            <a:off x="7223928" y="3471747"/>
            <a:ext cx="8686" cy="179100"/>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35" name="Graphic 2">
            <a:extLst>
              <a:ext uri="{FF2B5EF4-FFF2-40B4-BE49-F238E27FC236}">
                <a16:creationId xmlns:a16="http://schemas.microsoft.com/office/drawing/2014/main" id="{87A09811-A944-4FA6-893C-A3F961D72EFA}"/>
              </a:ext>
            </a:extLst>
          </p:cNvPr>
          <p:cNvSpPr/>
          <p:nvPr/>
        </p:nvSpPr>
        <p:spPr>
          <a:xfrm>
            <a:off x="8785446" y="3242539"/>
            <a:ext cx="15362" cy="346145"/>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36" name="Graphic 2">
            <a:extLst>
              <a:ext uri="{FF2B5EF4-FFF2-40B4-BE49-F238E27FC236}">
                <a16:creationId xmlns:a16="http://schemas.microsoft.com/office/drawing/2014/main" id="{1051CE3E-A25D-4419-A3AA-D412989C41E1}"/>
              </a:ext>
            </a:extLst>
          </p:cNvPr>
          <p:cNvSpPr/>
          <p:nvPr/>
        </p:nvSpPr>
        <p:spPr>
          <a:xfrm>
            <a:off x="8792122" y="3267422"/>
            <a:ext cx="8686" cy="289856"/>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37" name="Graphic 2">
            <a:extLst>
              <a:ext uri="{FF2B5EF4-FFF2-40B4-BE49-F238E27FC236}">
                <a16:creationId xmlns:a16="http://schemas.microsoft.com/office/drawing/2014/main" id="{A0DF7535-AA39-416F-84D0-138B7D93F8ED}"/>
              </a:ext>
            </a:extLst>
          </p:cNvPr>
          <p:cNvSpPr/>
          <p:nvPr/>
        </p:nvSpPr>
        <p:spPr>
          <a:xfrm>
            <a:off x="8788382" y="3966668"/>
            <a:ext cx="12426" cy="23721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38" name="Graphic 2">
            <a:extLst>
              <a:ext uri="{FF2B5EF4-FFF2-40B4-BE49-F238E27FC236}">
                <a16:creationId xmlns:a16="http://schemas.microsoft.com/office/drawing/2014/main" id="{EC0BE9BD-8B40-4448-9291-F0A47C4DBA1F}"/>
              </a:ext>
            </a:extLst>
          </p:cNvPr>
          <p:cNvSpPr/>
          <p:nvPr/>
        </p:nvSpPr>
        <p:spPr>
          <a:xfrm>
            <a:off x="8793761" y="3983700"/>
            <a:ext cx="7047" cy="19863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39" name="Oval 216">
            <a:extLst>
              <a:ext uri="{FF2B5EF4-FFF2-40B4-BE49-F238E27FC236}">
                <a16:creationId xmlns:a16="http://schemas.microsoft.com/office/drawing/2014/main" id="{80937075-1736-486D-B42C-3FC2513613CA}"/>
              </a:ext>
            </a:extLst>
          </p:cNvPr>
          <p:cNvSpPr>
            <a:spLocks noChangeAspect="1"/>
          </p:cNvSpPr>
          <p:nvPr/>
        </p:nvSpPr>
        <p:spPr>
          <a:xfrm>
            <a:off x="8270853" y="2557837"/>
            <a:ext cx="73152" cy="7315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217">
            <a:extLst>
              <a:ext uri="{FF2B5EF4-FFF2-40B4-BE49-F238E27FC236}">
                <a16:creationId xmlns:a16="http://schemas.microsoft.com/office/drawing/2014/main" id="{AAF9148F-3CB4-458C-9724-C402F2D9333D}"/>
              </a:ext>
            </a:extLst>
          </p:cNvPr>
          <p:cNvSpPr>
            <a:spLocks noChangeAspect="1"/>
          </p:cNvSpPr>
          <p:nvPr/>
        </p:nvSpPr>
        <p:spPr>
          <a:xfrm>
            <a:off x="8275425" y="2562409"/>
            <a:ext cx="64008" cy="64008"/>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1" name="Oval 218">
            <a:extLst>
              <a:ext uri="{FF2B5EF4-FFF2-40B4-BE49-F238E27FC236}">
                <a16:creationId xmlns:a16="http://schemas.microsoft.com/office/drawing/2014/main" id="{843BB2FA-7F22-49B0-BC78-2E9B0305C296}"/>
              </a:ext>
            </a:extLst>
          </p:cNvPr>
          <p:cNvSpPr/>
          <p:nvPr/>
        </p:nvSpPr>
        <p:spPr>
          <a:xfrm>
            <a:off x="8291610" y="2578594"/>
            <a:ext cx="31638" cy="31638"/>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2" name="Oval 219">
            <a:extLst>
              <a:ext uri="{FF2B5EF4-FFF2-40B4-BE49-F238E27FC236}">
                <a16:creationId xmlns:a16="http://schemas.microsoft.com/office/drawing/2014/main" id="{8B4DD387-A517-48E9-B699-088D6CA4D3BD}"/>
              </a:ext>
            </a:extLst>
          </p:cNvPr>
          <p:cNvSpPr/>
          <p:nvPr/>
        </p:nvSpPr>
        <p:spPr>
          <a:xfrm>
            <a:off x="8299038" y="2586022"/>
            <a:ext cx="16783" cy="16783"/>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3" name="Graphic 2">
            <a:extLst>
              <a:ext uri="{FF2B5EF4-FFF2-40B4-BE49-F238E27FC236}">
                <a16:creationId xmlns:a16="http://schemas.microsoft.com/office/drawing/2014/main" id="{4EF42A38-AD69-4C54-9896-6639F2020E15}"/>
              </a:ext>
            </a:extLst>
          </p:cNvPr>
          <p:cNvSpPr/>
          <p:nvPr userDrawn="1"/>
        </p:nvSpPr>
        <p:spPr>
          <a:xfrm flipH="1">
            <a:off x="7225298" y="2953504"/>
            <a:ext cx="5842" cy="81663"/>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44" name="그림 개체 틀 43">
            <a:extLst>
              <a:ext uri="{FF2B5EF4-FFF2-40B4-BE49-F238E27FC236}">
                <a16:creationId xmlns:a16="http://schemas.microsoft.com/office/drawing/2014/main" id="{41603E8A-3D98-41B6-913A-5C71C86D9981}"/>
              </a:ext>
            </a:extLst>
          </p:cNvPr>
          <p:cNvSpPr>
            <a:spLocks noGrp="1"/>
          </p:cNvSpPr>
          <p:nvPr>
            <p:ph type="pic" idx="11" hasCustomPrompt="1"/>
          </p:nvPr>
        </p:nvSpPr>
        <p:spPr>
          <a:xfrm>
            <a:off x="7284233" y="2563170"/>
            <a:ext cx="1456965" cy="3006901"/>
          </a:xfrm>
          <a:custGeom>
            <a:avLst/>
            <a:gdLst>
              <a:gd name="connsiteX0" fmla="*/ 156716 w 1456965"/>
              <a:gd name="connsiteY0" fmla="*/ 0 h 3006901"/>
              <a:gd name="connsiteX1" fmla="*/ 295475 w 1456965"/>
              <a:gd name="connsiteY1" fmla="*/ 0 h 3006901"/>
              <a:gd name="connsiteX2" fmla="*/ 308926 w 1456965"/>
              <a:gd name="connsiteY2" fmla="*/ 12735 h 3006901"/>
              <a:gd name="connsiteX3" fmla="*/ 413011 w 1456965"/>
              <a:gd name="connsiteY3" fmla="*/ 111281 h 3006901"/>
              <a:gd name="connsiteX4" fmla="*/ 1037425 w 1456965"/>
              <a:gd name="connsiteY4" fmla="*/ 111281 h 3006901"/>
              <a:gd name="connsiteX5" fmla="*/ 1141510 w 1456965"/>
              <a:gd name="connsiteY5" fmla="*/ 12735 h 3006901"/>
              <a:gd name="connsiteX6" fmla="*/ 1154961 w 1456965"/>
              <a:gd name="connsiteY6" fmla="*/ 0 h 3006901"/>
              <a:gd name="connsiteX7" fmla="*/ 1300250 w 1456965"/>
              <a:gd name="connsiteY7" fmla="*/ 0 h 3006901"/>
              <a:gd name="connsiteX8" fmla="*/ 1456965 w 1456965"/>
              <a:gd name="connsiteY8" fmla="*/ 148374 h 3006901"/>
              <a:gd name="connsiteX9" fmla="*/ 1456965 w 1456965"/>
              <a:gd name="connsiteY9" fmla="*/ 2858526 h 3006901"/>
              <a:gd name="connsiteX10" fmla="*/ 1300250 w 1456965"/>
              <a:gd name="connsiteY10" fmla="*/ 3006901 h 3006901"/>
              <a:gd name="connsiteX11" fmla="*/ 156716 w 1456965"/>
              <a:gd name="connsiteY11" fmla="*/ 3006901 h 3006901"/>
              <a:gd name="connsiteX12" fmla="*/ 0 w 1456965"/>
              <a:gd name="connsiteY12" fmla="*/ 2858526 h 3006901"/>
              <a:gd name="connsiteX13" fmla="*/ 0 w 1456965"/>
              <a:gd name="connsiteY13" fmla="*/ 148374 h 3006901"/>
              <a:gd name="connsiteX14" fmla="*/ 156716 w 1456965"/>
              <a:gd name="connsiteY14" fmla="*/ 0 h 3006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56965" h="3006901">
                <a:moveTo>
                  <a:pt x="156716" y="0"/>
                </a:moveTo>
                <a:lnTo>
                  <a:pt x="295475" y="0"/>
                </a:lnTo>
                <a:cubicBezTo>
                  <a:pt x="302886" y="0"/>
                  <a:pt x="308926" y="5688"/>
                  <a:pt x="308926" y="12735"/>
                </a:cubicBezTo>
                <a:cubicBezTo>
                  <a:pt x="308926" y="67170"/>
                  <a:pt x="355549" y="111281"/>
                  <a:pt x="413011" y="111281"/>
                </a:cubicBezTo>
                <a:lnTo>
                  <a:pt x="1037425" y="111281"/>
                </a:lnTo>
                <a:cubicBezTo>
                  <a:pt x="1094920" y="111281"/>
                  <a:pt x="1141510" y="67140"/>
                  <a:pt x="1141510" y="12735"/>
                </a:cubicBezTo>
                <a:cubicBezTo>
                  <a:pt x="1141510" y="5719"/>
                  <a:pt x="1147517" y="0"/>
                  <a:pt x="1154961" y="0"/>
                </a:cubicBezTo>
                <a:lnTo>
                  <a:pt x="1300250" y="0"/>
                </a:lnTo>
                <a:cubicBezTo>
                  <a:pt x="1386802" y="0"/>
                  <a:pt x="1456965" y="66429"/>
                  <a:pt x="1456965" y="148374"/>
                </a:cubicBezTo>
                <a:lnTo>
                  <a:pt x="1456965" y="2858526"/>
                </a:lnTo>
                <a:cubicBezTo>
                  <a:pt x="1456965" y="2940472"/>
                  <a:pt x="1386802" y="3006901"/>
                  <a:pt x="1300250" y="3006901"/>
                </a:cubicBezTo>
                <a:lnTo>
                  <a:pt x="156716" y="3006901"/>
                </a:lnTo>
                <a:cubicBezTo>
                  <a:pt x="70163" y="3006901"/>
                  <a:pt x="0" y="2940472"/>
                  <a:pt x="0" y="2858526"/>
                </a:cubicBezTo>
                <a:lnTo>
                  <a:pt x="0" y="148374"/>
                </a:lnTo>
                <a:cubicBezTo>
                  <a:pt x="0" y="66429"/>
                  <a:pt x="70163" y="0"/>
                  <a:pt x="156716" y="0"/>
                </a:cubicBez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34">
            <a:extLst>
              <a:ext uri="{FF2B5EF4-FFF2-40B4-BE49-F238E27FC236}">
                <a16:creationId xmlns:a16="http://schemas.microsoft.com/office/drawing/2014/main" id="{4A0EA643-E018-4804-98F5-ED72D60FA05C}"/>
              </a:ext>
            </a:extLst>
          </p:cNvPr>
          <p:cNvSpPr/>
          <p:nvPr userDrawn="1"/>
        </p:nvSpPr>
        <p:spPr>
          <a:xfrm>
            <a:off x="2421288" y="4676968"/>
            <a:ext cx="7349423" cy="744465"/>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oup 15">
            <a:extLst>
              <a:ext uri="{FF2B5EF4-FFF2-40B4-BE49-F238E27FC236}">
                <a16:creationId xmlns:a16="http://schemas.microsoft.com/office/drawing/2014/main" id="{CC3C8D2A-7493-49A6-BC5D-85D373BCAF39}"/>
              </a:ext>
            </a:extLst>
          </p:cNvPr>
          <p:cNvGrpSpPr/>
          <p:nvPr userDrawn="1"/>
        </p:nvGrpSpPr>
        <p:grpSpPr>
          <a:xfrm>
            <a:off x="3034295" y="1729760"/>
            <a:ext cx="6123410" cy="3364399"/>
            <a:chOff x="-548507" y="477868"/>
            <a:chExt cx="11570449" cy="6357177"/>
          </a:xfrm>
        </p:grpSpPr>
        <p:sp>
          <p:nvSpPr>
            <p:cNvPr id="4" name="Freeform: Shape 16">
              <a:extLst>
                <a:ext uri="{FF2B5EF4-FFF2-40B4-BE49-F238E27FC236}">
                  <a16:creationId xmlns:a16="http://schemas.microsoft.com/office/drawing/2014/main" id="{DB9A46D1-AA19-4F9E-A750-3790822247B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23">
              <a:extLst>
                <a:ext uri="{FF2B5EF4-FFF2-40B4-BE49-F238E27FC236}">
                  <a16:creationId xmlns:a16="http://schemas.microsoft.com/office/drawing/2014/main" id="{9B00005A-443E-4EDD-BA1C-9FF4B148EB7A}"/>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24">
              <a:extLst>
                <a:ext uri="{FF2B5EF4-FFF2-40B4-BE49-F238E27FC236}">
                  <a16:creationId xmlns:a16="http://schemas.microsoft.com/office/drawing/2014/main" id="{448ADAF5-2857-4508-A8F5-173632FFECB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25">
              <a:extLst>
                <a:ext uri="{FF2B5EF4-FFF2-40B4-BE49-F238E27FC236}">
                  <a16:creationId xmlns:a16="http://schemas.microsoft.com/office/drawing/2014/main" id="{470D56DA-963E-4CBB-99A3-8D678876D1C4}"/>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26">
              <a:extLst>
                <a:ext uri="{FF2B5EF4-FFF2-40B4-BE49-F238E27FC236}">
                  <a16:creationId xmlns:a16="http://schemas.microsoft.com/office/drawing/2014/main" id="{63669232-C35B-4F94-B0BE-A9C6E3D46C27}"/>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27">
              <a:extLst>
                <a:ext uri="{FF2B5EF4-FFF2-40B4-BE49-F238E27FC236}">
                  <a16:creationId xmlns:a16="http://schemas.microsoft.com/office/drawing/2014/main" id="{6BC1DAE5-414B-4DF8-85B5-7B918E3DCE98}"/>
                </a:ext>
              </a:extLst>
            </p:cNvPr>
            <p:cNvGrpSpPr/>
            <p:nvPr/>
          </p:nvGrpSpPr>
          <p:grpSpPr>
            <a:xfrm>
              <a:off x="1606" y="6382978"/>
              <a:ext cx="413937" cy="115242"/>
              <a:chOff x="5955" y="6353672"/>
              <a:chExt cx="413937" cy="115242"/>
            </a:xfrm>
          </p:grpSpPr>
          <p:sp>
            <p:nvSpPr>
              <p:cNvPr id="14" name="Rectangle: Rounded Corners 32">
                <a:extLst>
                  <a:ext uri="{FF2B5EF4-FFF2-40B4-BE49-F238E27FC236}">
                    <a16:creationId xmlns:a16="http://schemas.microsoft.com/office/drawing/2014/main" id="{FB011250-DC07-4C0C-A382-B7F80C149DE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33">
                <a:extLst>
                  <a:ext uri="{FF2B5EF4-FFF2-40B4-BE49-F238E27FC236}">
                    <a16:creationId xmlns:a16="http://schemas.microsoft.com/office/drawing/2014/main" id="{93635ADE-7E35-4D6D-A3D2-0470AFCFA0F0}"/>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28">
              <a:extLst>
                <a:ext uri="{FF2B5EF4-FFF2-40B4-BE49-F238E27FC236}">
                  <a16:creationId xmlns:a16="http://schemas.microsoft.com/office/drawing/2014/main" id="{4CD72FD9-E2DC-4278-973C-FA8A0C137628}"/>
                </a:ext>
              </a:extLst>
            </p:cNvPr>
            <p:cNvGrpSpPr/>
            <p:nvPr/>
          </p:nvGrpSpPr>
          <p:grpSpPr>
            <a:xfrm>
              <a:off x="9855291" y="6381600"/>
              <a:ext cx="885989" cy="115242"/>
              <a:chOff x="5955" y="6353672"/>
              <a:chExt cx="413937" cy="115242"/>
            </a:xfrm>
          </p:grpSpPr>
          <p:sp>
            <p:nvSpPr>
              <p:cNvPr id="12" name="Rectangle: Rounded Corners 30">
                <a:extLst>
                  <a:ext uri="{FF2B5EF4-FFF2-40B4-BE49-F238E27FC236}">
                    <a16:creationId xmlns:a16="http://schemas.microsoft.com/office/drawing/2014/main" id="{534D30CE-DF8A-4F25-B1A1-B0ECBCEEC126}"/>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31">
                <a:extLst>
                  <a:ext uri="{FF2B5EF4-FFF2-40B4-BE49-F238E27FC236}">
                    <a16:creationId xmlns:a16="http://schemas.microsoft.com/office/drawing/2014/main" id="{304A726F-9BA6-4D31-8D52-5145F512C0D8}"/>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29">
              <a:extLst>
                <a:ext uri="{FF2B5EF4-FFF2-40B4-BE49-F238E27FC236}">
                  <a16:creationId xmlns:a16="http://schemas.microsoft.com/office/drawing/2014/main" id="{2B5D7023-6965-4E5A-B312-584FF741348E}"/>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FD65EFBD-1384-42E6-BC73-BCA91FEC71B5}"/>
              </a:ext>
            </a:extLst>
          </p:cNvPr>
          <p:cNvSpPr>
            <a:spLocks noGrp="1"/>
          </p:cNvSpPr>
          <p:nvPr>
            <p:ph type="pic" idx="12" hasCustomPrompt="1"/>
          </p:nvPr>
        </p:nvSpPr>
        <p:spPr>
          <a:xfrm>
            <a:off x="3842916" y="1917910"/>
            <a:ext cx="4506168" cy="2726800"/>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7" name="Text Placeholder 9">
            <a:extLst>
              <a:ext uri="{FF2B5EF4-FFF2-40B4-BE49-F238E27FC236}">
                <a16:creationId xmlns:a16="http://schemas.microsoft.com/office/drawing/2014/main" id="{9E4EF15C-FF47-4276-9AF7-4CC05361973F}"/>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4.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9" r:id="rId6"/>
    <p:sldLayoutId id="2147483678"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7/31/2023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66976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366;p45">
            <a:extLst>
              <a:ext uri="{FF2B5EF4-FFF2-40B4-BE49-F238E27FC236}">
                <a16:creationId xmlns:a16="http://schemas.microsoft.com/office/drawing/2014/main" id="{D324D4C8-B072-5775-F07A-EB6708226073}"/>
              </a:ext>
            </a:extLst>
          </p:cNvPr>
          <p:cNvSpPr txBox="1">
            <a:spLocks/>
          </p:cNvSpPr>
          <p:nvPr/>
        </p:nvSpPr>
        <p:spPr>
          <a:xfrm>
            <a:off x="632175" y="920625"/>
            <a:ext cx="7679700" cy="7269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IN">
                <a:latin typeface="Berlin Sans FB Demi" panose="020E0802020502020306" pitchFamily="34" charset="0"/>
              </a:rPr>
              <a:t>R Software Basics</a:t>
            </a:r>
            <a:endParaRPr lang="en-IN" dirty="0">
              <a:latin typeface="Berlin Sans FB Demi" panose="020E0802020502020306" pitchFamily="34" charset="0"/>
            </a:endParaRPr>
          </a:p>
        </p:txBody>
      </p:sp>
      <p:sp>
        <p:nvSpPr>
          <p:cNvPr id="8" name="Google Shape;367;p45">
            <a:extLst>
              <a:ext uri="{FF2B5EF4-FFF2-40B4-BE49-F238E27FC236}">
                <a16:creationId xmlns:a16="http://schemas.microsoft.com/office/drawing/2014/main" id="{5BAF95DD-5D5A-D21D-CC24-7F580866A471}"/>
              </a:ext>
            </a:extLst>
          </p:cNvPr>
          <p:cNvSpPr txBox="1">
            <a:spLocks/>
          </p:cNvSpPr>
          <p:nvPr/>
        </p:nvSpPr>
        <p:spPr>
          <a:xfrm>
            <a:off x="632175" y="1570575"/>
            <a:ext cx="5520900" cy="26523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en-US">
                <a:latin typeface="Berlin Sans FB Demi" panose="020E0802020502020306" pitchFamily="34" charset="0"/>
              </a:rPr>
              <a:t>An overview of the basic concepts and functionality of R software</a:t>
            </a:r>
          </a:p>
        </p:txBody>
      </p:sp>
    </p:spTree>
    <p:extLst>
      <p:ext uri="{BB962C8B-B14F-4D97-AF65-F5344CB8AC3E}">
        <p14:creationId xmlns:p14="http://schemas.microsoft.com/office/powerpoint/2010/main" val="513829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E6BE9-3DF7-218F-BEDA-743D953B2645}"/>
              </a:ext>
            </a:extLst>
          </p:cNvPr>
          <p:cNvSpPr>
            <a:spLocks noGrp="1"/>
          </p:cNvSpPr>
          <p:nvPr>
            <p:ph type="body" sz="quarter" idx="10"/>
          </p:nvPr>
        </p:nvSpPr>
        <p:spPr>
          <a:xfrm>
            <a:off x="323529" y="339509"/>
            <a:ext cx="3758141" cy="724247"/>
          </a:xfrm>
        </p:spPr>
        <p:txBody>
          <a:bodyPr/>
          <a:lstStyle/>
          <a:p>
            <a:r>
              <a:rPr lang="en-US" sz="3200" dirty="0">
                <a:effectLst>
                  <a:outerShdw blurRad="38100" dist="38100" dir="2700000" algn="tl">
                    <a:srgbClr val="000000">
                      <a:alpha val="43137"/>
                    </a:srgbClr>
                  </a:outerShdw>
                </a:effectLst>
                <a:latin typeface="Arial Black" panose="020B0A04020102020204" pitchFamily="34" charset="0"/>
              </a:rPr>
              <a:t>Operators</a:t>
            </a:r>
            <a:endParaRPr lang="en-IN" sz="3200" dirty="0">
              <a:effectLst>
                <a:outerShdw blurRad="38100" dist="38100" dir="2700000" algn="tl">
                  <a:srgbClr val="000000">
                    <a:alpha val="43137"/>
                  </a:srgbClr>
                </a:outerShdw>
              </a:effectLst>
              <a:latin typeface="Arial Black" panose="020B0A04020102020204" pitchFamily="34" charset="0"/>
            </a:endParaRPr>
          </a:p>
        </p:txBody>
      </p:sp>
      <p:sp>
        <p:nvSpPr>
          <p:cNvPr id="3" name="TextBox 2">
            <a:extLst>
              <a:ext uri="{FF2B5EF4-FFF2-40B4-BE49-F238E27FC236}">
                <a16:creationId xmlns:a16="http://schemas.microsoft.com/office/drawing/2014/main" id="{9FF8F01F-B86D-C492-0599-9AD3A2719803}"/>
              </a:ext>
            </a:extLst>
          </p:cNvPr>
          <p:cNvSpPr txBox="1"/>
          <p:nvPr/>
        </p:nvSpPr>
        <p:spPr>
          <a:xfrm>
            <a:off x="1158416" y="1394445"/>
            <a:ext cx="6645998" cy="400110"/>
          </a:xfrm>
          <a:prstGeom prst="rect">
            <a:avLst/>
          </a:prstGeom>
          <a:noFill/>
        </p:spPr>
        <p:txBody>
          <a:bodyPr wrap="square" rtlCol="0">
            <a:spAutoFit/>
          </a:bodyPr>
          <a:lstStyle/>
          <a:p>
            <a:r>
              <a:rPr lang="en-US" altLang="ko-KR" sz="2000" b="1" dirty="0">
                <a:solidFill>
                  <a:schemeClr val="accent4"/>
                </a:solidFill>
                <a:latin typeface="Arial Black" panose="020B0A04020102020204" pitchFamily="34" charset="0"/>
                <a:cs typeface="Arial" pitchFamily="34" charset="0"/>
              </a:rPr>
              <a:t>Operators in R</a:t>
            </a:r>
          </a:p>
        </p:txBody>
      </p:sp>
      <p:sp>
        <p:nvSpPr>
          <p:cNvPr id="4" name="TextBox 3">
            <a:extLst>
              <a:ext uri="{FF2B5EF4-FFF2-40B4-BE49-F238E27FC236}">
                <a16:creationId xmlns:a16="http://schemas.microsoft.com/office/drawing/2014/main" id="{16013185-A906-7378-5DA2-F344C417691E}"/>
              </a:ext>
            </a:extLst>
          </p:cNvPr>
          <p:cNvSpPr txBox="1"/>
          <p:nvPr/>
        </p:nvSpPr>
        <p:spPr>
          <a:xfrm>
            <a:off x="437322" y="2304895"/>
            <a:ext cx="11595652" cy="3416320"/>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In any programming language, an operator is a symbol which is used to represent an action. R has several operators to perform tasks including arithmetic, logical and bitwise operations.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Operators in R can mainly be classified into the following categories –</a:t>
            </a:r>
          </a:p>
          <a:p>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dirty="0">
                <a:solidFill>
                  <a:srgbClr val="FF0000"/>
                </a:solidFill>
                <a:latin typeface="Times New Roman" panose="02020603050405020304" pitchFamily="18" charset="0"/>
                <a:cs typeface="Times New Roman" panose="02020603050405020304" pitchFamily="18" charset="0"/>
              </a:rPr>
              <a:t>Arithmetic Operators = {+.-,*./. %% . %/%}</a:t>
            </a:r>
          </a:p>
          <a:p>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dirty="0">
                <a:solidFill>
                  <a:srgbClr val="00B050"/>
                </a:solidFill>
                <a:latin typeface="Times New Roman" panose="02020603050405020304" pitchFamily="18" charset="0"/>
                <a:cs typeface="Times New Roman" panose="02020603050405020304" pitchFamily="18" charset="0"/>
              </a:rPr>
              <a:t>Logical Operators={!, &amp; ,&amp;&amp;, |. ||}</a:t>
            </a:r>
          </a:p>
          <a:p>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dirty="0">
                <a:solidFill>
                  <a:srgbClr val="0070C0"/>
                </a:solidFill>
                <a:latin typeface="Times New Roman" panose="02020603050405020304" pitchFamily="18" charset="0"/>
                <a:cs typeface="Times New Roman" panose="02020603050405020304" pitchFamily="18" charset="0"/>
              </a:rPr>
              <a:t>Assignment operators = { &lt;-, &lt;&lt;- = &gt; &gt;&gt;)</a:t>
            </a:r>
          </a:p>
          <a:p>
            <a:endParaRPr lang="en-US" dirty="0">
              <a:solidFill>
                <a:schemeClr val="accent5"/>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dirty="0">
                <a:solidFill>
                  <a:schemeClr val="accent5"/>
                </a:solidFill>
                <a:latin typeface="Times New Roman" panose="02020603050405020304" pitchFamily="18" charset="0"/>
                <a:cs typeface="Times New Roman" panose="02020603050405020304" pitchFamily="18" charset="0"/>
              </a:rPr>
              <a:t>Relational Operators={&lt;,&gt;, &lt;=, &gt;= |=,==}</a:t>
            </a:r>
            <a:endParaRPr lang="en-IN"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646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B49F1CB1-86A1-8738-54C7-CF5392717D49}"/>
              </a:ext>
            </a:extLst>
          </p:cNvPr>
          <p:cNvSpPr txBox="1">
            <a:spLocks/>
          </p:cNvSpPr>
          <p:nvPr/>
        </p:nvSpPr>
        <p:spPr>
          <a:xfrm>
            <a:off x="323529" y="339509"/>
            <a:ext cx="3758141"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effectLst>
                  <a:outerShdw blurRad="38100" dist="38100" dir="2700000" algn="tl">
                    <a:srgbClr val="000000">
                      <a:alpha val="43137"/>
                    </a:srgbClr>
                  </a:outerShdw>
                </a:effectLst>
                <a:latin typeface="Arial Black" panose="020B0A04020102020204" pitchFamily="34" charset="0"/>
              </a:rPr>
              <a:t>Functions</a:t>
            </a:r>
            <a:endParaRPr lang="en-IN" sz="3200" dirty="0">
              <a:effectLst>
                <a:outerShdw blurRad="38100" dist="38100" dir="2700000" algn="tl">
                  <a:srgbClr val="000000">
                    <a:alpha val="43137"/>
                  </a:srgbClr>
                </a:outerShdw>
              </a:effectLst>
              <a:latin typeface="Arial Black" panose="020B0A04020102020204" pitchFamily="34" charset="0"/>
            </a:endParaRPr>
          </a:p>
        </p:txBody>
      </p:sp>
      <p:sp>
        <p:nvSpPr>
          <p:cNvPr id="10" name="Rectangle: Rounded Corners 9">
            <a:extLst>
              <a:ext uri="{FF2B5EF4-FFF2-40B4-BE49-F238E27FC236}">
                <a16:creationId xmlns:a16="http://schemas.microsoft.com/office/drawing/2014/main" id="{23715B96-ED71-6F20-1D9E-0133573E49FC}"/>
              </a:ext>
            </a:extLst>
          </p:cNvPr>
          <p:cNvSpPr/>
          <p:nvPr/>
        </p:nvSpPr>
        <p:spPr>
          <a:xfrm>
            <a:off x="4081670" y="3011556"/>
            <a:ext cx="3140766" cy="83488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Function</a:t>
            </a:r>
            <a:endParaRPr lang="en-IN" dirty="0"/>
          </a:p>
        </p:txBody>
      </p:sp>
      <p:sp>
        <p:nvSpPr>
          <p:cNvPr id="11" name="Flowchart: Terminator 10">
            <a:extLst>
              <a:ext uri="{FF2B5EF4-FFF2-40B4-BE49-F238E27FC236}">
                <a16:creationId xmlns:a16="http://schemas.microsoft.com/office/drawing/2014/main" id="{A9AE8C22-2893-6A94-3E76-899F9DBA6E12}"/>
              </a:ext>
            </a:extLst>
          </p:cNvPr>
          <p:cNvSpPr/>
          <p:nvPr/>
        </p:nvSpPr>
        <p:spPr>
          <a:xfrm>
            <a:off x="2345635" y="4492487"/>
            <a:ext cx="2690191" cy="724247"/>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Built-In</a:t>
            </a:r>
            <a:endParaRPr lang="en-IN" dirty="0"/>
          </a:p>
        </p:txBody>
      </p:sp>
      <p:sp>
        <p:nvSpPr>
          <p:cNvPr id="12" name="Flowchart: Terminator 11">
            <a:extLst>
              <a:ext uri="{FF2B5EF4-FFF2-40B4-BE49-F238E27FC236}">
                <a16:creationId xmlns:a16="http://schemas.microsoft.com/office/drawing/2014/main" id="{02C2B364-CF83-C8A6-2257-5041B06F672D}"/>
              </a:ext>
            </a:extLst>
          </p:cNvPr>
          <p:cNvSpPr/>
          <p:nvPr/>
        </p:nvSpPr>
        <p:spPr>
          <a:xfrm>
            <a:off x="6274904" y="4492487"/>
            <a:ext cx="2690191" cy="724247"/>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 Defined</a:t>
            </a:r>
            <a:endParaRPr lang="en-IN" dirty="0"/>
          </a:p>
        </p:txBody>
      </p:sp>
      <p:cxnSp>
        <p:nvCxnSpPr>
          <p:cNvPr id="14" name="Straight Connector 13">
            <a:extLst>
              <a:ext uri="{FF2B5EF4-FFF2-40B4-BE49-F238E27FC236}">
                <a16:creationId xmlns:a16="http://schemas.microsoft.com/office/drawing/2014/main" id="{D5E7747E-D13C-3607-7F3A-DEC0F5C6630E}"/>
              </a:ext>
            </a:extLst>
          </p:cNvPr>
          <p:cNvCxnSpPr>
            <a:stCxn id="11" idx="0"/>
          </p:cNvCxnSpPr>
          <p:nvPr/>
        </p:nvCxnSpPr>
        <p:spPr>
          <a:xfrm flipH="1" flipV="1">
            <a:off x="3690730" y="4134678"/>
            <a:ext cx="1" cy="357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F73876C-A679-1ECB-FD79-4E50427E80F0}"/>
              </a:ext>
            </a:extLst>
          </p:cNvPr>
          <p:cNvCxnSpPr>
            <a:cxnSpLocks/>
            <a:stCxn id="12" idx="0"/>
          </p:cNvCxnSpPr>
          <p:nvPr/>
        </p:nvCxnSpPr>
        <p:spPr>
          <a:xfrm flipH="1" flipV="1">
            <a:off x="7619999" y="4134678"/>
            <a:ext cx="1" cy="357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7F0B2E6-3FA3-CEA4-4125-83BE48B29319}"/>
              </a:ext>
            </a:extLst>
          </p:cNvPr>
          <p:cNvCxnSpPr/>
          <p:nvPr/>
        </p:nvCxnSpPr>
        <p:spPr>
          <a:xfrm>
            <a:off x="3690730" y="4134678"/>
            <a:ext cx="39292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AA53BBC-81EE-86E1-9B0B-BF22762D0700}"/>
              </a:ext>
            </a:extLst>
          </p:cNvPr>
          <p:cNvCxnSpPr>
            <a:stCxn id="10" idx="2"/>
          </p:cNvCxnSpPr>
          <p:nvPr/>
        </p:nvCxnSpPr>
        <p:spPr>
          <a:xfrm>
            <a:off x="5652053" y="3846443"/>
            <a:ext cx="0" cy="288235"/>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096DB0F-69A3-FBE6-9B1A-F84B404F4AA5}"/>
              </a:ext>
            </a:extLst>
          </p:cNvPr>
          <p:cNvSpPr txBox="1"/>
          <p:nvPr/>
        </p:nvSpPr>
        <p:spPr>
          <a:xfrm>
            <a:off x="1131911" y="1093228"/>
            <a:ext cx="9536087" cy="984885"/>
          </a:xfrm>
          <a:prstGeom prst="rect">
            <a:avLst/>
          </a:prstGeom>
          <a:noFill/>
        </p:spPr>
        <p:txBody>
          <a:bodyPr wrap="square" rtlCol="0">
            <a:spAutoFit/>
          </a:bodyPr>
          <a:lstStyle/>
          <a:p>
            <a:r>
              <a:rPr lang="en-US" altLang="ko-KR" sz="2000" b="1" dirty="0">
                <a:solidFill>
                  <a:schemeClr val="accent5"/>
                </a:solidFill>
                <a:latin typeface="Arial Black" panose="020B0A04020102020204" pitchFamily="34" charset="0"/>
                <a:cs typeface="Arial" pitchFamily="34" charset="0"/>
              </a:rPr>
              <a:t>Operators in R </a:t>
            </a:r>
            <a:r>
              <a:rPr lang="en-US" sz="1800" kern="1200" dirty="0">
                <a:solidFill>
                  <a:schemeClr val="accent5"/>
                </a:solidFill>
                <a:effectLst/>
                <a:latin typeface="Arial Black" panose="020B0A04020102020204" pitchFamily="34" charset="0"/>
              </a:rPr>
              <a:t>Functions are used to incorporate sets of instruction that you want to use repeatedly. There are two types of functions</a:t>
            </a:r>
            <a:endParaRPr lang="en-IN" sz="2000" dirty="0">
              <a:solidFill>
                <a:schemeClr val="accent5"/>
              </a:solidFill>
              <a:effectLst/>
              <a:latin typeface="Arial Black" panose="020B0A04020102020204" pitchFamily="34" charset="0"/>
            </a:endParaRPr>
          </a:p>
          <a:p>
            <a:endParaRPr lang="en-US" altLang="ko-KR" sz="2000" b="1" dirty="0">
              <a:solidFill>
                <a:schemeClr val="accent5"/>
              </a:solidFill>
              <a:latin typeface="Arial Black" panose="020B0A04020102020204" pitchFamily="34" charset="0"/>
              <a:cs typeface="Arial" pitchFamily="34" charset="0"/>
            </a:endParaRPr>
          </a:p>
        </p:txBody>
      </p:sp>
    </p:spTree>
    <p:extLst>
      <p:ext uri="{BB962C8B-B14F-4D97-AF65-F5344CB8AC3E}">
        <p14:creationId xmlns:p14="http://schemas.microsoft.com/office/powerpoint/2010/main" val="618464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3AEF5D63-A27C-E326-7D03-952287F4D653}"/>
              </a:ext>
            </a:extLst>
          </p:cNvPr>
          <p:cNvSpPr txBox="1">
            <a:spLocks/>
          </p:cNvSpPr>
          <p:nvPr/>
        </p:nvSpPr>
        <p:spPr>
          <a:xfrm>
            <a:off x="562069" y="617805"/>
            <a:ext cx="5109862"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effectLst>
                  <a:outerShdw blurRad="38100" dist="38100" dir="2700000" algn="tl">
                    <a:srgbClr val="000000">
                      <a:alpha val="43137"/>
                    </a:srgbClr>
                  </a:outerShdw>
                </a:effectLst>
                <a:latin typeface="Arial Black" panose="020B0A04020102020204" pitchFamily="34" charset="0"/>
              </a:rPr>
              <a:t>Built-In Functions</a:t>
            </a:r>
            <a:endParaRPr lang="en-IN" sz="3200" dirty="0">
              <a:effectLst>
                <a:outerShdw blurRad="38100" dist="38100" dir="2700000" algn="tl">
                  <a:srgbClr val="000000">
                    <a:alpha val="43137"/>
                  </a:srgbClr>
                </a:outerShdw>
              </a:effectLst>
              <a:latin typeface="Arial Black" panose="020B0A04020102020204" pitchFamily="34" charset="0"/>
            </a:endParaRPr>
          </a:p>
        </p:txBody>
      </p:sp>
      <p:sp>
        <p:nvSpPr>
          <p:cNvPr id="9" name="TextBox 8">
            <a:extLst>
              <a:ext uri="{FF2B5EF4-FFF2-40B4-BE49-F238E27FC236}">
                <a16:creationId xmlns:a16="http://schemas.microsoft.com/office/drawing/2014/main" id="{E742BEA8-6E6D-3355-97E0-E1F2F38E5CEB}"/>
              </a:ext>
            </a:extLst>
          </p:cNvPr>
          <p:cNvSpPr txBox="1"/>
          <p:nvPr/>
        </p:nvSpPr>
        <p:spPr>
          <a:xfrm>
            <a:off x="1258957" y="2040835"/>
            <a:ext cx="10071652" cy="3970318"/>
          </a:xfrm>
          <a:prstGeom prst="rect">
            <a:avLst/>
          </a:prstGeom>
          <a:noFill/>
        </p:spPr>
        <p:txBody>
          <a:bodyPr wrap="square" rtlCol="0">
            <a:spAutoFit/>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Built-in functions are those functions which are provided by R so that we can use directly within the language and its standard libraries. </a:t>
            </a:r>
          </a:p>
          <a:p>
            <a:r>
              <a:rPr lang="en-US" dirty="0">
                <a:solidFill>
                  <a:schemeClr val="accent1">
                    <a:lumMod val="75000"/>
                  </a:schemeClr>
                </a:solidFill>
                <a:latin typeface="Times New Roman" panose="02020603050405020304" pitchFamily="18" charset="0"/>
                <a:cs typeface="Times New Roman" panose="02020603050405020304" pitchFamily="18" charset="0"/>
              </a:rPr>
              <a:t>In R there are so many built-in functions which make our programming fast and easy</a:t>
            </a:r>
          </a:p>
          <a:p>
            <a:r>
              <a:rPr lang="en-US" dirty="0">
                <a:latin typeface="Times New Roman" panose="02020603050405020304" pitchFamily="18" charset="0"/>
                <a:cs typeface="Times New Roman" panose="02020603050405020304" pitchFamily="18" charset="0"/>
              </a:rPr>
              <a:t>For Example :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1.The sum(</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function will return (</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&gt;</a:t>
            </a:r>
            <a:r>
              <a:rPr lang="en-US" dirty="0">
                <a:solidFill>
                  <a:srgbClr val="00B050"/>
                </a:solidFill>
                <a:latin typeface="Times New Roman" panose="02020603050405020304" pitchFamily="18" charset="0"/>
                <a:cs typeface="Times New Roman" panose="02020603050405020304" pitchFamily="18" charset="0"/>
              </a:rPr>
              <a:t>print{sum{10,20)) </a:t>
            </a:r>
          </a:p>
          <a:p>
            <a:r>
              <a:rPr lang="en-US" dirty="0">
                <a:latin typeface="Times New Roman" panose="02020603050405020304" pitchFamily="18" charset="0"/>
                <a:cs typeface="Times New Roman" panose="02020603050405020304" pitchFamily="18" charset="0"/>
              </a:rPr>
              <a:t>[1] 30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2.The seq(</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function is used to get sequence from a to b</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&gt;</a:t>
            </a:r>
            <a:r>
              <a:rPr lang="en-US" dirty="0">
                <a:solidFill>
                  <a:srgbClr val="00B050"/>
                </a:solidFill>
                <a:latin typeface="Times New Roman" panose="02020603050405020304" pitchFamily="18" charset="0"/>
                <a:cs typeface="Times New Roman" panose="02020603050405020304" pitchFamily="18" charset="0"/>
              </a:rPr>
              <a:t>print{seq(5,15)) </a:t>
            </a:r>
          </a:p>
          <a:p>
            <a:r>
              <a:rPr lang="en-US" dirty="0">
                <a:latin typeface="Times New Roman" panose="02020603050405020304" pitchFamily="18" charset="0"/>
                <a:cs typeface="Times New Roman" panose="02020603050405020304" pitchFamily="18" charset="0"/>
              </a:rPr>
              <a:t>[1] 5 6 7 8 9 10 11 12 13 14 15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361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3AEF5D63-A27C-E326-7D03-952287F4D653}"/>
              </a:ext>
            </a:extLst>
          </p:cNvPr>
          <p:cNvSpPr txBox="1">
            <a:spLocks/>
          </p:cNvSpPr>
          <p:nvPr/>
        </p:nvSpPr>
        <p:spPr>
          <a:xfrm>
            <a:off x="562068" y="617805"/>
            <a:ext cx="5838731"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effectLst>
                  <a:outerShdw blurRad="38100" dist="38100" dir="2700000" algn="tl">
                    <a:srgbClr val="000000">
                      <a:alpha val="43137"/>
                    </a:srgbClr>
                  </a:outerShdw>
                </a:effectLst>
                <a:latin typeface="Arial Black" panose="020B0A04020102020204" pitchFamily="34" charset="0"/>
              </a:rPr>
              <a:t>User Defined Functions</a:t>
            </a:r>
            <a:endParaRPr lang="en-IN" sz="3200" dirty="0">
              <a:effectLst>
                <a:outerShdw blurRad="38100" dist="38100" dir="2700000" algn="tl">
                  <a:srgbClr val="000000">
                    <a:alpha val="43137"/>
                  </a:srgbClr>
                </a:outerShdw>
              </a:effectLst>
              <a:latin typeface="Arial Black" panose="020B0A04020102020204" pitchFamily="34" charset="0"/>
            </a:endParaRPr>
          </a:p>
        </p:txBody>
      </p:sp>
      <p:sp>
        <p:nvSpPr>
          <p:cNvPr id="9" name="TextBox 8">
            <a:extLst>
              <a:ext uri="{FF2B5EF4-FFF2-40B4-BE49-F238E27FC236}">
                <a16:creationId xmlns:a16="http://schemas.microsoft.com/office/drawing/2014/main" id="{E742BEA8-6E6D-3355-97E0-E1F2F38E5CEB}"/>
              </a:ext>
            </a:extLst>
          </p:cNvPr>
          <p:cNvSpPr txBox="1"/>
          <p:nvPr/>
        </p:nvSpPr>
        <p:spPr>
          <a:xfrm>
            <a:off x="1258957" y="2040835"/>
            <a:ext cx="10071652" cy="1200329"/>
          </a:xfrm>
          <a:prstGeom prst="rect">
            <a:avLst/>
          </a:prstGeom>
          <a:noFill/>
        </p:spPr>
        <p:txBody>
          <a:bodyPr wrap="square" rtlCol="0">
            <a:spAutoFit/>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User defined functions are those functions which we define in our code and use them repeatedly.</a:t>
            </a:r>
          </a:p>
          <a:p>
            <a:r>
              <a:rPr lang="en-US" dirty="0">
                <a:solidFill>
                  <a:schemeClr val="accent1">
                    <a:lumMod val="75000"/>
                  </a:schemeClr>
                </a:solidFill>
                <a:latin typeface="Times New Roman" panose="02020603050405020304" pitchFamily="18" charset="0"/>
                <a:cs typeface="Times New Roman" panose="02020603050405020304" pitchFamily="18" charset="0"/>
              </a:rPr>
              <a:t> These functions can be defined with two types.</a:t>
            </a:r>
          </a:p>
          <a:p>
            <a:r>
              <a:rPr lang="en-US" dirty="0">
                <a:solidFill>
                  <a:schemeClr val="accent1">
                    <a:lumMod val="75000"/>
                  </a:schemeClr>
                </a:solidFill>
                <a:latin typeface="Times New Roman" panose="02020603050405020304" pitchFamily="18" charset="0"/>
                <a:cs typeface="Times New Roman" panose="02020603050405020304" pitchFamily="18" charset="0"/>
              </a:rPr>
              <a:t>1.Without Arguments  </a:t>
            </a:r>
          </a:p>
          <a:p>
            <a:r>
              <a:rPr lang="en-US" dirty="0">
                <a:solidFill>
                  <a:schemeClr val="accent1">
                    <a:lumMod val="75000"/>
                  </a:schemeClr>
                </a:solidFill>
                <a:latin typeface="Times New Roman" panose="02020603050405020304" pitchFamily="18" charset="0"/>
                <a:cs typeface="Times New Roman" panose="02020603050405020304" pitchFamily="18" charset="0"/>
              </a:rPr>
              <a:t>2.With Arguments</a:t>
            </a:r>
          </a:p>
        </p:txBody>
      </p:sp>
      <p:sp>
        <p:nvSpPr>
          <p:cNvPr id="2" name="TextBox 1">
            <a:extLst>
              <a:ext uri="{FF2B5EF4-FFF2-40B4-BE49-F238E27FC236}">
                <a16:creationId xmlns:a16="http://schemas.microsoft.com/office/drawing/2014/main" id="{AC54B7C2-A6F4-0EDE-BC3F-7674ABF73ABC}"/>
              </a:ext>
            </a:extLst>
          </p:cNvPr>
          <p:cNvSpPr txBox="1"/>
          <p:nvPr/>
        </p:nvSpPr>
        <p:spPr>
          <a:xfrm>
            <a:off x="1258957" y="3616837"/>
            <a:ext cx="4518991" cy="2031325"/>
          </a:xfrm>
          <a:prstGeom prst="rect">
            <a:avLst/>
          </a:prstGeom>
          <a:noFill/>
        </p:spPr>
        <p:txBody>
          <a:bodyPr wrap="square" rtlCol="0">
            <a:spAutoFit/>
          </a:bodyPr>
          <a:lstStyle/>
          <a:p>
            <a:pPr algn="ctr"/>
            <a:r>
              <a:rPr lang="en-US" dirty="0">
                <a:solidFill>
                  <a:srgbClr val="00B050"/>
                </a:solidFill>
              </a:rPr>
              <a:t>Without Arguments</a:t>
            </a:r>
          </a:p>
          <a:p>
            <a:endParaRPr lang="en-US" dirty="0">
              <a:solidFill>
                <a:srgbClr val="00B050"/>
              </a:solidFill>
            </a:endParaRPr>
          </a:p>
          <a:p>
            <a:r>
              <a:rPr lang="en-US" dirty="0" err="1">
                <a:solidFill>
                  <a:srgbClr val="00B050"/>
                </a:solidFill>
              </a:rPr>
              <a:t>myFunction</a:t>
            </a:r>
            <a:r>
              <a:rPr lang="en-US" dirty="0">
                <a:solidFill>
                  <a:srgbClr val="00B050"/>
                </a:solidFill>
              </a:rPr>
              <a:t> &lt;- function()</a:t>
            </a:r>
          </a:p>
          <a:p>
            <a:r>
              <a:rPr lang="en-US" dirty="0">
                <a:solidFill>
                  <a:srgbClr val="00B050"/>
                </a:solidFill>
              </a:rPr>
              <a:t>{</a:t>
            </a:r>
          </a:p>
          <a:p>
            <a:r>
              <a:rPr lang="en-US" dirty="0">
                <a:solidFill>
                  <a:srgbClr val="00B050"/>
                </a:solidFill>
              </a:rPr>
              <a:t>#This will be printed on calling this function print(“Without Arguments”)</a:t>
            </a:r>
          </a:p>
          <a:p>
            <a:r>
              <a:rPr lang="en-US" dirty="0">
                <a:solidFill>
                  <a:srgbClr val="00B050"/>
                </a:solidFill>
              </a:rPr>
              <a:t>}</a:t>
            </a:r>
            <a:endParaRPr lang="en-IN" dirty="0">
              <a:solidFill>
                <a:srgbClr val="00B050"/>
              </a:solidFill>
            </a:endParaRPr>
          </a:p>
        </p:txBody>
      </p:sp>
      <p:sp>
        <p:nvSpPr>
          <p:cNvPr id="3" name="TextBox 2">
            <a:extLst>
              <a:ext uri="{FF2B5EF4-FFF2-40B4-BE49-F238E27FC236}">
                <a16:creationId xmlns:a16="http://schemas.microsoft.com/office/drawing/2014/main" id="{D32AA2D7-7808-140B-A795-B2FFB4C6648D}"/>
              </a:ext>
            </a:extLst>
          </p:cNvPr>
          <p:cNvSpPr txBox="1"/>
          <p:nvPr/>
        </p:nvSpPr>
        <p:spPr>
          <a:xfrm>
            <a:off x="6096000" y="3631096"/>
            <a:ext cx="5075583" cy="2031325"/>
          </a:xfrm>
          <a:prstGeom prst="rect">
            <a:avLst/>
          </a:prstGeom>
          <a:noFill/>
        </p:spPr>
        <p:txBody>
          <a:bodyPr wrap="square" rtlCol="0">
            <a:spAutoFit/>
          </a:bodyPr>
          <a:lstStyle/>
          <a:p>
            <a:pPr algn="ctr"/>
            <a:r>
              <a:rPr lang="en-US" dirty="0">
                <a:solidFill>
                  <a:srgbClr val="00B050"/>
                </a:solidFill>
              </a:rPr>
              <a:t>With Arguments</a:t>
            </a:r>
          </a:p>
          <a:p>
            <a:endParaRPr lang="en-US" dirty="0">
              <a:solidFill>
                <a:srgbClr val="00B050"/>
              </a:solidFill>
            </a:endParaRPr>
          </a:p>
          <a:p>
            <a:r>
              <a:rPr lang="en-US" dirty="0" err="1">
                <a:solidFill>
                  <a:srgbClr val="00B050"/>
                </a:solidFill>
              </a:rPr>
              <a:t>myFunction</a:t>
            </a:r>
            <a:r>
              <a:rPr lang="en-US" dirty="0">
                <a:solidFill>
                  <a:srgbClr val="00B050"/>
                </a:solidFill>
              </a:rPr>
              <a:t> &lt;- function(</a:t>
            </a:r>
            <a:r>
              <a:rPr lang="en-US" dirty="0" err="1">
                <a:solidFill>
                  <a:srgbClr val="00B050"/>
                </a:solidFill>
              </a:rPr>
              <a:t>a,b</a:t>
            </a:r>
            <a:r>
              <a:rPr lang="en-US" dirty="0">
                <a:solidFill>
                  <a:srgbClr val="00B050"/>
                </a:solidFill>
              </a:rPr>
              <a:t>)</a:t>
            </a:r>
          </a:p>
          <a:p>
            <a:r>
              <a:rPr lang="en-US" dirty="0">
                <a:solidFill>
                  <a:srgbClr val="00B050"/>
                </a:solidFill>
              </a:rPr>
              <a:t>{</a:t>
            </a:r>
          </a:p>
          <a:p>
            <a:r>
              <a:rPr lang="en-US" dirty="0">
                <a:solidFill>
                  <a:srgbClr val="00B050"/>
                </a:solidFill>
              </a:rPr>
              <a:t>#This function will print sum of passed </a:t>
            </a:r>
            <a:r>
              <a:rPr lang="en-US" dirty="0" err="1">
                <a:solidFill>
                  <a:srgbClr val="00B050"/>
                </a:solidFill>
              </a:rPr>
              <a:t>args</a:t>
            </a:r>
            <a:endParaRPr lang="en-US" dirty="0">
              <a:solidFill>
                <a:srgbClr val="00B050"/>
              </a:solidFill>
            </a:endParaRPr>
          </a:p>
          <a:p>
            <a:r>
              <a:rPr lang="en-US" dirty="0">
                <a:solidFill>
                  <a:srgbClr val="00B050"/>
                </a:solidFill>
              </a:rPr>
              <a:t>Print(</a:t>
            </a:r>
            <a:r>
              <a:rPr lang="en-US" dirty="0" err="1">
                <a:solidFill>
                  <a:srgbClr val="00B050"/>
                </a:solidFill>
              </a:rPr>
              <a:t>a+b</a:t>
            </a:r>
            <a:r>
              <a:rPr lang="en-US" dirty="0">
                <a:solidFill>
                  <a:srgbClr val="00B050"/>
                </a:solidFill>
              </a:rPr>
              <a:t>)</a:t>
            </a:r>
          </a:p>
          <a:p>
            <a:r>
              <a:rPr lang="en-US" dirty="0">
                <a:solidFill>
                  <a:srgbClr val="00B050"/>
                </a:solidFill>
              </a:rPr>
              <a:t>}</a:t>
            </a:r>
            <a:endParaRPr lang="en-IN" dirty="0">
              <a:solidFill>
                <a:srgbClr val="00B050"/>
              </a:solidFill>
            </a:endParaRPr>
          </a:p>
        </p:txBody>
      </p:sp>
    </p:spTree>
    <p:extLst>
      <p:ext uri="{BB962C8B-B14F-4D97-AF65-F5344CB8AC3E}">
        <p14:creationId xmlns:p14="http://schemas.microsoft.com/office/powerpoint/2010/main" val="158335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3AEF5D63-A27C-E326-7D03-952287F4D653}"/>
              </a:ext>
            </a:extLst>
          </p:cNvPr>
          <p:cNvSpPr txBox="1">
            <a:spLocks/>
          </p:cNvSpPr>
          <p:nvPr/>
        </p:nvSpPr>
        <p:spPr>
          <a:xfrm>
            <a:off x="562068" y="617805"/>
            <a:ext cx="5838731"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effectLst>
                  <a:outerShdw blurRad="38100" dist="38100" dir="2700000" algn="tl">
                    <a:srgbClr val="000000">
                      <a:alpha val="43137"/>
                    </a:srgbClr>
                  </a:outerShdw>
                </a:effectLst>
                <a:latin typeface="Arial Black" panose="020B0A04020102020204" pitchFamily="34" charset="0"/>
              </a:rPr>
              <a:t>Conditional Statements</a:t>
            </a:r>
            <a:endParaRPr lang="en-IN" sz="3200" dirty="0">
              <a:effectLst>
                <a:outerShdw blurRad="38100" dist="38100" dir="2700000" algn="tl">
                  <a:srgbClr val="000000">
                    <a:alpha val="43137"/>
                  </a:srgbClr>
                </a:outerShdw>
              </a:effectLst>
              <a:latin typeface="Arial Black" panose="020B0A04020102020204" pitchFamily="34" charset="0"/>
            </a:endParaRPr>
          </a:p>
        </p:txBody>
      </p:sp>
      <p:sp>
        <p:nvSpPr>
          <p:cNvPr id="9" name="TextBox 8">
            <a:extLst>
              <a:ext uri="{FF2B5EF4-FFF2-40B4-BE49-F238E27FC236}">
                <a16:creationId xmlns:a16="http://schemas.microsoft.com/office/drawing/2014/main" id="{E742BEA8-6E6D-3355-97E0-E1F2F38E5CEB}"/>
              </a:ext>
            </a:extLst>
          </p:cNvPr>
          <p:cNvSpPr txBox="1"/>
          <p:nvPr/>
        </p:nvSpPr>
        <p:spPr>
          <a:xfrm>
            <a:off x="1060174" y="1840242"/>
            <a:ext cx="10071652"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lumMod val="75000"/>
                  </a:schemeClr>
                </a:solidFill>
                <a:latin typeface="Times New Roman" panose="02020603050405020304" pitchFamily="18" charset="0"/>
                <a:cs typeface="Times New Roman" panose="02020603050405020304" pitchFamily="18" charset="0"/>
              </a:rPr>
              <a:t>Conditional Statements in R programming are used to make decisions based on the conditions.</a:t>
            </a:r>
          </a:p>
          <a:p>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solidFill>
                  <a:schemeClr val="accent1">
                    <a:lumMod val="75000"/>
                  </a:schemeClr>
                </a:solidFill>
                <a:latin typeface="Times New Roman" panose="02020603050405020304" pitchFamily="18" charset="0"/>
                <a:cs typeface="Times New Roman" panose="02020603050405020304" pitchFamily="18" charset="0"/>
              </a:rPr>
              <a:t>Conditional statements execute sequentially when there is no condition around the statements.</a:t>
            </a:r>
          </a:p>
        </p:txBody>
      </p:sp>
      <p:sp>
        <p:nvSpPr>
          <p:cNvPr id="2" name="TextBox 1">
            <a:extLst>
              <a:ext uri="{FF2B5EF4-FFF2-40B4-BE49-F238E27FC236}">
                <a16:creationId xmlns:a16="http://schemas.microsoft.com/office/drawing/2014/main" id="{AC54B7C2-A6F4-0EDE-BC3F-7674ABF73ABC}"/>
              </a:ext>
            </a:extLst>
          </p:cNvPr>
          <p:cNvSpPr txBox="1"/>
          <p:nvPr/>
        </p:nvSpPr>
        <p:spPr>
          <a:xfrm>
            <a:off x="1060174" y="2967335"/>
            <a:ext cx="6400800" cy="2230739"/>
          </a:xfrm>
          <a:prstGeom prst="rect">
            <a:avLst/>
          </a:prstGeom>
          <a:noFill/>
        </p:spPr>
        <p:txBody>
          <a:bodyPr wrap="square" rtlCol="0">
            <a:spAutoFit/>
          </a:bodyPr>
          <a:lstStyle/>
          <a:p>
            <a:pPr>
              <a:lnSpc>
                <a:spcPct val="200000"/>
              </a:lnSpc>
            </a:pPr>
            <a:r>
              <a:rPr lang="en-US" b="1" dirty="0">
                <a:solidFill>
                  <a:srgbClr val="00B050"/>
                </a:solidFill>
              </a:rPr>
              <a:t>In R language we'll discuss 3 types of conditional statements</a:t>
            </a:r>
          </a:p>
          <a:p>
            <a:pPr>
              <a:lnSpc>
                <a:spcPct val="200000"/>
              </a:lnSpc>
            </a:pPr>
            <a:r>
              <a:rPr lang="en-US" b="1" dirty="0">
                <a:solidFill>
                  <a:srgbClr val="00B050"/>
                </a:solidFill>
              </a:rPr>
              <a:t>1.If - else statements</a:t>
            </a:r>
          </a:p>
          <a:p>
            <a:pPr>
              <a:lnSpc>
                <a:spcPct val="200000"/>
              </a:lnSpc>
            </a:pPr>
            <a:r>
              <a:rPr lang="en-US" b="1" dirty="0">
                <a:solidFill>
                  <a:srgbClr val="00B050"/>
                </a:solidFill>
              </a:rPr>
              <a:t>2.If - else if — else statements</a:t>
            </a:r>
          </a:p>
          <a:p>
            <a:pPr>
              <a:lnSpc>
                <a:spcPct val="200000"/>
              </a:lnSpc>
            </a:pPr>
            <a:r>
              <a:rPr lang="en-US" b="1" dirty="0">
                <a:solidFill>
                  <a:srgbClr val="00B050"/>
                </a:solidFill>
              </a:rPr>
              <a:t>3.Switch statements</a:t>
            </a:r>
            <a:endParaRPr lang="en-IN" b="1" dirty="0">
              <a:solidFill>
                <a:srgbClr val="00B050"/>
              </a:solidFill>
            </a:endParaRPr>
          </a:p>
        </p:txBody>
      </p:sp>
    </p:spTree>
    <p:extLst>
      <p:ext uri="{BB962C8B-B14F-4D97-AF65-F5344CB8AC3E}">
        <p14:creationId xmlns:p14="http://schemas.microsoft.com/office/powerpoint/2010/main" val="94747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B8C7A-31AF-4DD6-EA22-6660F05CD013}"/>
              </a:ext>
            </a:extLst>
          </p:cNvPr>
          <p:cNvSpPr>
            <a:spLocks noGrp="1"/>
          </p:cNvSpPr>
          <p:nvPr>
            <p:ph sz="half" idx="1"/>
          </p:nvPr>
        </p:nvSpPr>
        <p:spPr/>
        <p:txBody>
          <a:bodyPr>
            <a:normAutofit lnSpcReduction="10000"/>
          </a:bodyPr>
          <a:lstStyle/>
          <a:p>
            <a:r>
              <a:rPr lang="en-US" dirty="0">
                <a:solidFill>
                  <a:srgbClr val="00B050"/>
                </a:solidFill>
              </a:rPr>
              <a:t>Syntax — </a:t>
            </a:r>
          </a:p>
          <a:p>
            <a:r>
              <a:rPr lang="en-US" dirty="0">
                <a:solidFill>
                  <a:srgbClr val="00B050"/>
                </a:solidFill>
              </a:rPr>
              <a:t>If{condition) {</a:t>
            </a:r>
          </a:p>
          <a:p>
            <a:pPr marL="201168" lvl="1" indent="0">
              <a:buNone/>
            </a:pPr>
            <a:r>
              <a:rPr lang="en-US" dirty="0">
                <a:solidFill>
                  <a:srgbClr val="00B050"/>
                </a:solidFill>
              </a:rPr>
              <a:t>	expression 1</a:t>
            </a:r>
          </a:p>
          <a:p>
            <a:pPr marL="201168" lvl="1" indent="0">
              <a:buNone/>
            </a:pPr>
            <a:r>
              <a:rPr lang="en-US" dirty="0">
                <a:solidFill>
                  <a:srgbClr val="00B050"/>
                </a:solidFill>
              </a:rPr>
              <a:t>}</a:t>
            </a:r>
          </a:p>
          <a:p>
            <a:pPr marL="201168" lvl="1" indent="0">
              <a:buNone/>
            </a:pPr>
            <a:r>
              <a:rPr lang="en-US" dirty="0">
                <a:solidFill>
                  <a:srgbClr val="00B050"/>
                </a:solidFill>
              </a:rPr>
              <a:t>Else {</a:t>
            </a:r>
          </a:p>
          <a:p>
            <a:pPr marL="201168" lvl="1" indent="0">
              <a:buNone/>
            </a:pPr>
            <a:r>
              <a:rPr lang="en-US" dirty="0">
                <a:solidFill>
                  <a:srgbClr val="00B050"/>
                </a:solidFill>
              </a:rPr>
              <a:t>             expression 2</a:t>
            </a:r>
          </a:p>
          <a:p>
            <a:pPr marL="201168" lvl="1" indent="0">
              <a:buNone/>
            </a:pPr>
            <a:r>
              <a:rPr lang="en-US" dirty="0">
                <a:solidFill>
                  <a:srgbClr val="00B050"/>
                </a:solidFill>
              </a:rPr>
              <a:t>}</a:t>
            </a:r>
          </a:p>
          <a:p>
            <a:pPr marL="201168" lvl="1" indent="0">
              <a:buNone/>
            </a:pPr>
            <a:r>
              <a:rPr lang="en-US" dirty="0">
                <a:solidFill>
                  <a:srgbClr val="00B050"/>
                </a:solidFill>
              </a:rPr>
              <a:t>Example —If(a&gt;b) {</a:t>
            </a:r>
          </a:p>
          <a:p>
            <a:pPr marL="201168" lvl="1" indent="0">
              <a:buNone/>
            </a:pPr>
            <a:r>
              <a:rPr lang="en-US" dirty="0">
                <a:solidFill>
                  <a:srgbClr val="00B050"/>
                </a:solidFill>
              </a:rPr>
              <a:t>		print(*a is greater than b")</a:t>
            </a:r>
          </a:p>
          <a:p>
            <a:pPr marL="201168" lvl="1" indent="0">
              <a:buNone/>
            </a:pPr>
            <a:r>
              <a:rPr lang="en-US" dirty="0">
                <a:solidFill>
                  <a:srgbClr val="00B050"/>
                </a:solidFill>
              </a:rPr>
              <a:t>}</a:t>
            </a:r>
          </a:p>
          <a:p>
            <a:pPr marL="201168" lvl="1" indent="0">
              <a:buNone/>
            </a:pPr>
            <a:r>
              <a:rPr lang="en-US" dirty="0">
                <a:solidFill>
                  <a:srgbClr val="00B050"/>
                </a:solidFill>
              </a:rPr>
              <a:t>Else {</a:t>
            </a:r>
          </a:p>
          <a:p>
            <a:pPr marL="201168" lvl="1" indent="0">
              <a:buNone/>
            </a:pPr>
            <a:r>
              <a:rPr lang="en-US" dirty="0">
                <a:solidFill>
                  <a:srgbClr val="00B050"/>
                </a:solidFill>
              </a:rPr>
              <a:t>          print(* a is less than b") </a:t>
            </a:r>
          </a:p>
          <a:p>
            <a:pPr marL="201168" lvl="1" indent="0">
              <a:buNone/>
            </a:pPr>
            <a:r>
              <a:rPr lang="en-US" dirty="0">
                <a:solidFill>
                  <a:srgbClr val="00B050"/>
                </a:solidFill>
              </a:rPr>
              <a:t>}</a:t>
            </a:r>
            <a:endParaRPr lang="en-IN" dirty="0">
              <a:solidFill>
                <a:srgbClr val="00B050"/>
              </a:solidFill>
            </a:endParaRPr>
          </a:p>
        </p:txBody>
      </p:sp>
      <p:pic>
        <p:nvPicPr>
          <p:cNvPr id="4100" name="Picture 4" descr="if else statement">
            <a:extLst>
              <a:ext uri="{FF2B5EF4-FFF2-40B4-BE49-F238E27FC236}">
                <a16:creationId xmlns:a16="http://schemas.microsoft.com/office/drawing/2014/main" id="{443C939F-B7F1-9B9E-0106-B5E371F6C84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686550" y="2057400"/>
            <a:ext cx="4000500" cy="3600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1">
            <a:extLst>
              <a:ext uri="{FF2B5EF4-FFF2-40B4-BE49-F238E27FC236}">
                <a16:creationId xmlns:a16="http://schemas.microsoft.com/office/drawing/2014/main" id="{E18941D5-4EE3-144D-1566-D62C6A1941DA}"/>
              </a:ext>
            </a:extLst>
          </p:cNvPr>
          <p:cNvSpPr txBox="1">
            <a:spLocks/>
          </p:cNvSpPr>
          <p:nvPr/>
        </p:nvSpPr>
        <p:spPr>
          <a:xfrm>
            <a:off x="562068" y="617805"/>
            <a:ext cx="5838731"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effectLst>
                  <a:outerShdw blurRad="38100" dist="38100" dir="2700000" algn="tl">
                    <a:srgbClr val="000000">
                      <a:alpha val="43137"/>
                    </a:srgbClr>
                  </a:outerShdw>
                </a:effectLst>
                <a:latin typeface="Arial Black" panose="020B0A04020102020204" pitchFamily="34" charset="0"/>
              </a:rPr>
              <a:t>If-Else</a:t>
            </a:r>
            <a:endParaRPr lang="en-IN" sz="3200" dirty="0">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2292351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E6BE9-3DF7-218F-BEDA-743D953B2645}"/>
              </a:ext>
            </a:extLst>
          </p:cNvPr>
          <p:cNvSpPr>
            <a:spLocks noGrp="1"/>
          </p:cNvSpPr>
          <p:nvPr>
            <p:ph type="body" sz="quarter" idx="10"/>
          </p:nvPr>
        </p:nvSpPr>
        <p:spPr>
          <a:xfrm>
            <a:off x="323529" y="339509"/>
            <a:ext cx="3758141" cy="724247"/>
          </a:xfrm>
        </p:spPr>
        <p:txBody>
          <a:bodyPr>
            <a:normAutofit fontScale="85000" lnSpcReduction="10000"/>
          </a:bodyPr>
          <a:lstStyle/>
          <a:p>
            <a:r>
              <a:rPr lang="en-US" sz="3200" dirty="0">
                <a:effectLst>
                  <a:outerShdw blurRad="38100" dist="38100" dir="2700000" algn="tl">
                    <a:srgbClr val="000000">
                      <a:alpha val="43137"/>
                    </a:srgbClr>
                  </a:outerShdw>
                </a:effectLst>
                <a:latin typeface="Arial Black" panose="020B0A04020102020204" pitchFamily="34" charset="0"/>
              </a:rPr>
              <a:t>Switch Statements</a:t>
            </a:r>
            <a:endParaRPr lang="en-IN" sz="3200" dirty="0">
              <a:effectLst>
                <a:outerShdw blurRad="38100" dist="38100" dir="2700000" algn="tl">
                  <a:srgbClr val="000000">
                    <a:alpha val="43137"/>
                  </a:srgbClr>
                </a:outerShdw>
              </a:effectLst>
              <a:latin typeface="Arial Black" panose="020B0A04020102020204" pitchFamily="34" charset="0"/>
            </a:endParaRPr>
          </a:p>
        </p:txBody>
      </p:sp>
      <p:sp>
        <p:nvSpPr>
          <p:cNvPr id="3" name="TextBox 2">
            <a:extLst>
              <a:ext uri="{FF2B5EF4-FFF2-40B4-BE49-F238E27FC236}">
                <a16:creationId xmlns:a16="http://schemas.microsoft.com/office/drawing/2014/main" id="{9FF8F01F-B86D-C492-0599-9AD3A2719803}"/>
              </a:ext>
            </a:extLst>
          </p:cNvPr>
          <p:cNvSpPr txBox="1"/>
          <p:nvPr/>
        </p:nvSpPr>
        <p:spPr>
          <a:xfrm>
            <a:off x="1158416" y="1394445"/>
            <a:ext cx="6645998" cy="400110"/>
          </a:xfrm>
          <a:prstGeom prst="rect">
            <a:avLst/>
          </a:prstGeom>
          <a:noFill/>
        </p:spPr>
        <p:txBody>
          <a:bodyPr wrap="square" rtlCol="0">
            <a:spAutoFit/>
          </a:bodyPr>
          <a:lstStyle/>
          <a:p>
            <a:r>
              <a:rPr lang="en-US" altLang="ko-KR" sz="2000" b="1" dirty="0">
                <a:solidFill>
                  <a:schemeClr val="accent4"/>
                </a:solidFill>
                <a:latin typeface="Arial Black" panose="020B0A04020102020204" pitchFamily="34" charset="0"/>
                <a:cs typeface="Arial" pitchFamily="34" charset="0"/>
              </a:rPr>
              <a:t>Reserved key words in R</a:t>
            </a:r>
          </a:p>
        </p:txBody>
      </p:sp>
      <p:sp>
        <p:nvSpPr>
          <p:cNvPr id="4" name="TextBox 3">
            <a:extLst>
              <a:ext uri="{FF2B5EF4-FFF2-40B4-BE49-F238E27FC236}">
                <a16:creationId xmlns:a16="http://schemas.microsoft.com/office/drawing/2014/main" id="{16013185-A906-7378-5DA2-F344C417691E}"/>
              </a:ext>
            </a:extLst>
          </p:cNvPr>
          <p:cNvSpPr txBox="1"/>
          <p:nvPr/>
        </p:nvSpPr>
        <p:spPr>
          <a:xfrm>
            <a:off x="609600" y="1907330"/>
            <a:ext cx="10111409" cy="1200329"/>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In switch() function we pass two types of arguments one is value and others is list of items.</a:t>
            </a:r>
          </a:p>
          <a:p>
            <a:pPr marL="342900" indent="-342900">
              <a:buAutoNum type="arabicPeriod"/>
            </a:pPr>
            <a:r>
              <a:rPr lang="en-US" dirty="0">
                <a:latin typeface="Times New Roman" panose="02020603050405020304" pitchFamily="18" charset="0"/>
                <a:cs typeface="Times New Roman" panose="02020603050405020304" pitchFamily="18" charset="0"/>
              </a:rPr>
              <a:t>The expression is evaluated based on the value and corresponding item is returned.</a:t>
            </a:r>
          </a:p>
          <a:p>
            <a:pPr marL="342900" indent="-342900">
              <a:buAutoNum type="arabicPeriod"/>
            </a:pPr>
            <a:r>
              <a:rPr lang="en-US" dirty="0">
                <a:latin typeface="Times New Roman" panose="02020603050405020304" pitchFamily="18" charset="0"/>
                <a:cs typeface="Times New Roman" panose="02020603050405020304" pitchFamily="18" charset="0"/>
              </a:rPr>
              <a:t>“If the value evaluated from the expression matches with more than one item of the list then switch() function returns the item which was matched first.</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B9769CA-BAB6-E693-B11C-4C636832E5E4}"/>
              </a:ext>
            </a:extLst>
          </p:cNvPr>
          <p:cNvSpPr txBox="1"/>
          <p:nvPr/>
        </p:nvSpPr>
        <p:spPr>
          <a:xfrm>
            <a:off x="609600" y="3313176"/>
            <a:ext cx="4015409" cy="2585323"/>
          </a:xfrm>
          <a:prstGeom prst="rect">
            <a:avLst/>
          </a:prstGeom>
          <a:noFill/>
        </p:spPr>
        <p:txBody>
          <a:bodyPr wrap="square" rtlCol="0">
            <a:spAutoFit/>
          </a:bodyPr>
          <a:lstStyle/>
          <a:p>
            <a:r>
              <a:rPr lang="en-IN" dirty="0">
                <a:solidFill>
                  <a:srgbClr val="0070C0"/>
                </a:solidFill>
              </a:rPr>
              <a:t>Examples:</a:t>
            </a:r>
          </a:p>
          <a:p>
            <a:r>
              <a:rPr lang="en-IN" dirty="0">
                <a:solidFill>
                  <a:srgbClr val="0070C0"/>
                </a:solidFill>
              </a:rPr>
              <a:t>1.</a:t>
            </a:r>
          </a:p>
          <a:p>
            <a:r>
              <a:rPr lang="en-IN" dirty="0">
                <a:solidFill>
                  <a:srgbClr val="0070C0"/>
                </a:solidFill>
              </a:rPr>
              <a:t>switch(2,"Delhi”,"Jaipur”,"Mumbai”] </a:t>
            </a:r>
          </a:p>
          <a:p>
            <a:r>
              <a:rPr lang="en-IN" dirty="0">
                <a:solidFill>
                  <a:srgbClr val="0070C0"/>
                </a:solidFill>
              </a:rPr>
              <a:t>[1] “Jaipur”</a:t>
            </a:r>
          </a:p>
          <a:p>
            <a:endParaRPr lang="en-IN" dirty="0">
              <a:solidFill>
                <a:srgbClr val="0070C0"/>
              </a:solidFill>
            </a:endParaRPr>
          </a:p>
          <a:p>
            <a:r>
              <a:rPr lang="en-IN" dirty="0">
                <a:solidFill>
                  <a:srgbClr val="0070C0"/>
                </a:solidFill>
              </a:rPr>
              <a:t> 2.</a:t>
            </a:r>
          </a:p>
          <a:p>
            <a:r>
              <a:rPr lang="en-IN" dirty="0">
                <a:solidFill>
                  <a:srgbClr val="0070C0"/>
                </a:solidFill>
              </a:rPr>
              <a:t>a=3</a:t>
            </a:r>
          </a:p>
          <a:p>
            <a:r>
              <a:rPr lang="en-IN" dirty="0">
                <a:solidFill>
                  <a:srgbClr val="0070C0"/>
                </a:solidFill>
              </a:rPr>
              <a:t>&gt;switch(</a:t>
            </a:r>
            <a:r>
              <a:rPr lang="en-IN" dirty="0" err="1">
                <a:solidFill>
                  <a:srgbClr val="0070C0"/>
                </a:solidFill>
              </a:rPr>
              <a:t>a,"red","blue”,”Green”,”yellow</a:t>
            </a:r>
            <a:r>
              <a:rPr lang="en-IN" dirty="0">
                <a:solidFill>
                  <a:srgbClr val="0070C0"/>
                </a:solidFill>
              </a:rPr>
              <a:t>”)  </a:t>
            </a:r>
          </a:p>
          <a:p>
            <a:r>
              <a:rPr lang="en-IN" dirty="0">
                <a:solidFill>
                  <a:srgbClr val="0070C0"/>
                </a:solidFill>
              </a:rPr>
              <a:t> [1] “green” </a:t>
            </a:r>
          </a:p>
        </p:txBody>
      </p:sp>
    </p:spTree>
    <p:extLst>
      <p:ext uri="{BB962C8B-B14F-4D97-AF65-F5344CB8AC3E}">
        <p14:creationId xmlns:p14="http://schemas.microsoft.com/office/powerpoint/2010/main" val="112735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B8C7A-31AF-4DD6-EA22-6660F05CD013}"/>
              </a:ext>
            </a:extLst>
          </p:cNvPr>
          <p:cNvSpPr>
            <a:spLocks noGrp="1"/>
          </p:cNvSpPr>
          <p:nvPr>
            <p:ph sz="half" idx="1"/>
          </p:nvPr>
        </p:nvSpPr>
        <p:spPr/>
        <p:txBody>
          <a:bodyPr>
            <a:normAutofit/>
          </a:bodyPr>
          <a:lstStyle/>
          <a:p>
            <a:r>
              <a:rPr lang="en-US" dirty="0">
                <a:solidFill>
                  <a:schemeClr val="tx1"/>
                </a:solidFill>
              </a:rPr>
              <a:t>Loops are used when we need to execute particular code repeatedly.</a:t>
            </a:r>
          </a:p>
          <a:p>
            <a:r>
              <a:rPr lang="en-US" dirty="0">
                <a:solidFill>
                  <a:schemeClr val="tx1"/>
                </a:solidFill>
              </a:rPr>
              <a:t>In r/language there are 3 types of loops </a:t>
            </a:r>
          </a:p>
          <a:p>
            <a:r>
              <a:rPr lang="en-US" dirty="0">
                <a:solidFill>
                  <a:schemeClr val="tx1"/>
                </a:solidFill>
              </a:rPr>
              <a:t>1.For loop </a:t>
            </a:r>
          </a:p>
          <a:p>
            <a:r>
              <a:rPr lang="en-US" dirty="0">
                <a:solidFill>
                  <a:schemeClr val="tx1"/>
                </a:solidFill>
              </a:rPr>
              <a:t>2:While loop</a:t>
            </a:r>
          </a:p>
          <a:p>
            <a:r>
              <a:rPr lang="en-US" dirty="0">
                <a:solidFill>
                  <a:schemeClr val="tx1"/>
                </a:solidFill>
              </a:rPr>
              <a:t>3.Repeat loop</a:t>
            </a:r>
            <a:endParaRPr lang="en-IN" dirty="0">
              <a:solidFill>
                <a:schemeClr val="tx1"/>
              </a:solidFill>
            </a:endParaRPr>
          </a:p>
        </p:txBody>
      </p:sp>
      <p:pic>
        <p:nvPicPr>
          <p:cNvPr id="11268" name="Picture 4" descr="Loops in R (Examples) | How to Write, Run &amp; Use a Loop in RStudio">
            <a:extLst>
              <a:ext uri="{FF2B5EF4-FFF2-40B4-BE49-F238E27FC236}">
                <a16:creationId xmlns:a16="http://schemas.microsoft.com/office/drawing/2014/main" id="{9B72B3F4-3D21-DF13-A5F3-7A0CCADEC94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218238" y="2468683"/>
            <a:ext cx="4937125" cy="277788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1">
            <a:extLst>
              <a:ext uri="{FF2B5EF4-FFF2-40B4-BE49-F238E27FC236}">
                <a16:creationId xmlns:a16="http://schemas.microsoft.com/office/drawing/2014/main" id="{E18941D5-4EE3-144D-1566-D62C6A1941DA}"/>
              </a:ext>
            </a:extLst>
          </p:cNvPr>
          <p:cNvSpPr txBox="1">
            <a:spLocks/>
          </p:cNvSpPr>
          <p:nvPr/>
        </p:nvSpPr>
        <p:spPr>
          <a:xfrm>
            <a:off x="562068" y="617805"/>
            <a:ext cx="5838731"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effectLst>
                  <a:outerShdw blurRad="38100" dist="38100" dir="2700000" algn="tl">
                    <a:srgbClr val="000000">
                      <a:alpha val="43137"/>
                    </a:srgbClr>
                  </a:outerShdw>
                </a:effectLst>
                <a:latin typeface="Arial Black" panose="020B0A04020102020204" pitchFamily="34" charset="0"/>
              </a:rPr>
              <a:t>Loops</a:t>
            </a:r>
            <a:endParaRPr lang="en-IN" sz="3200" dirty="0">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1266335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B8C7A-31AF-4DD6-EA22-6660F05CD013}"/>
              </a:ext>
            </a:extLst>
          </p:cNvPr>
          <p:cNvSpPr>
            <a:spLocks noGrp="1"/>
          </p:cNvSpPr>
          <p:nvPr>
            <p:ph sz="half" idx="1"/>
          </p:nvPr>
        </p:nvSpPr>
        <p:spPr>
          <a:xfrm>
            <a:off x="659957" y="1845734"/>
            <a:ext cx="5838730" cy="4023360"/>
          </a:xfrm>
        </p:spPr>
        <p:txBody>
          <a:bodyPr>
            <a:noAutofit/>
          </a:bodyPr>
          <a:lstStyle/>
          <a:p>
            <a:r>
              <a:rPr lang="en-IN" sz="1800" dirty="0">
                <a:solidFill>
                  <a:schemeClr val="tx1"/>
                </a:solidFill>
                <a:latin typeface="Times New Roman" panose="02020603050405020304" pitchFamily="18" charset="0"/>
                <a:cs typeface="Times New Roman" panose="02020603050405020304" pitchFamily="18" charset="0"/>
              </a:rPr>
              <a:t>A for loop is used to iterate over a vector in R programming.</a:t>
            </a:r>
          </a:p>
          <a:p>
            <a:r>
              <a:rPr lang="en-IN" sz="1800" dirty="0">
                <a:solidFill>
                  <a:schemeClr val="tx1"/>
                </a:solidFill>
                <a:latin typeface="Times New Roman" panose="02020603050405020304" pitchFamily="18" charset="0"/>
                <a:cs typeface="Times New Roman" panose="02020603050405020304" pitchFamily="18" charset="0"/>
              </a:rPr>
              <a:t>Example to count the number of even numbers in a vector.</a:t>
            </a:r>
          </a:p>
          <a:p>
            <a:r>
              <a:rPr lang="en-IN" sz="1800" dirty="0">
                <a:solidFill>
                  <a:schemeClr val="tx1"/>
                </a:solidFill>
                <a:latin typeface="Times New Roman" panose="02020603050405020304" pitchFamily="18" charset="0"/>
                <a:cs typeface="Times New Roman" panose="02020603050405020304" pitchFamily="18" charset="0"/>
              </a:rPr>
              <a:t>Program </a:t>
            </a:r>
          </a:p>
          <a:p>
            <a:r>
              <a:rPr lang="en-IN" sz="1800" dirty="0">
                <a:solidFill>
                  <a:schemeClr val="tx1"/>
                </a:solidFill>
                <a:latin typeface="Times New Roman" panose="02020603050405020304" pitchFamily="18" charset="0"/>
                <a:cs typeface="Times New Roman" panose="02020603050405020304" pitchFamily="18" charset="0"/>
              </a:rPr>
              <a:t>X &lt;-c{2,5,3,9,8,11,6)</a:t>
            </a:r>
          </a:p>
          <a:p>
            <a:r>
              <a:rPr lang="en-IN" sz="1800" dirty="0">
                <a:solidFill>
                  <a:schemeClr val="tx1"/>
                </a:solidFill>
                <a:latin typeface="Times New Roman" panose="02020603050405020304" pitchFamily="18" charset="0"/>
                <a:cs typeface="Times New Roman" panose="02020603050405020304" pitchFamily="18" charset="0"/>
              </a:rPr>
              <a:t>count &lt;- 0</a:t>
            </a:r>
          </a:p>
          <a:p>
            <a:r>
              <a:rPr lang="en-IN" sz="1800" dirty="0">
                <a:solidFill>
                  <a:schemeClr val="tx1"/>
                </a:solidFill>
                <a:latin typeface="Times New Roman" panose="02020603050405020304" pitchFamily="18" charset="0"/>
                <a:cs typeface="Times New Roman" panose="02020603050405020304" pitchFamily="18" charset="0"/>
              </a:rPr>
              <a:t>for (</a:t>
            </a:r>
            <a:r>
              <a:rPr lang="en-IN" sz="1800" dirty="0" err="1">
                <a:solidFill>
                  <a:schemeClr val="tx1"/>
                </a:solidFill>
                <a:latin typeface="Times New Roman" panose="02020603050405020304" pitchFamily="18" charset="0"/>
                <a:cs typeface="Times New Roman" panose="02020603050405020304" pitchFamily="18" charset="0"/>
              </a:rPr>
              <a:t>i</a:t>
            </a:r>
            <a:r>
              <a:rPr lang="en-IN" sz="1800" dirty="0">
                <a:solidFill>
                  <a:schemeClr val="tx1"/>
                </a:solidFill>
                <a:latin typeface="Times New Roman" panose="02020603050405020304" pitchFamily="18" charset="0"/>
                <a:cs typeface="Times New Roman" panose="02020603050405020304" pitchFamily="18" charset="0"/>
              </a:rPr>
              <a:t> in x) {</a:t>
            </a:r>
          </a:p>
          <a:p>
            <a:pPr marL="201168" lvl="1" indent="0">
              <a:buNone/>
            </a:pPr>
            <a:r>
              <a:rPr lang="en-IN" dirty="0">
                <a:solidFill>
                  <a:schemeClr val="tx1"/>
                </a:solidFill>
                <a:latin typeface="Times New Roman" panose="02020603050405020304" pitchFamily="18" charset="0"/>
                <a:cs typeface="Times New Roman" panose="02020603050405020304" pitchFamily="18" charset="0"/>
              </a:rPr>
              <a:t>	if (</a:t>
            </a:r>
            <a:r>
              <a:rPr lang="en-IN" dirty="0" err="1">
                <a:solidFill>
                  <a:schemeClr val="tx1"/>
                </a:solidFill>
                <a:latin typeface="Times New Roman" panose="02020603050405020304" pitchFamily="18" charset="0"/>
                <a:cs typeface="Times New Roman" panose="02020603050405020304" pitchFamily="18" charset="0"/>
              </a:rPr>
              <a:t>i</a:t>
            </a:r>
            <a:r>
              <a:rPr lang="en-IN" dirty="0">
                <a:solidFill>
                  <a:schemeClr val="tx1"/>
                </a:solidFill>
                <a:latin typeface="Times New Roman" panose="02020603050405020304" pitchFamily="18" charset="0"/>
                <a:cs typeface="Times New Roman" panose="02020603050405020304" pitchFamily="18" charset="0"/>
              </a:rPr>
              <a:t>%% 2 ==0){ 			count=count+1</a:t>
            </a:r>
          </a:p>
          <a:p>
            <a:pPr marL="384048" lvl="2" indent="0">
              <a:buNone/>
            </a:pPr>
            <a:r>
              <a:rPr lang="en-IN" sz="1800" dirty="0">
                <a:solidFill>
                  <a:schemeClr val="tx1"/>
                </a:solidFill>
                <a:latin typeface="Times New Roman" panose="02020603050405020304" pitchFamily="18" charset="0"/>
                <a:cs typeface="Times New Roman" panose="02020603050405020304" pitchFamily="18" charset="0"/>
              </a:rPr>
              <a:t>}</a:t>
            </a:r>
          </a:p>
          <a:p>
            <a:pPr marL="384048" lvl="2" indent="0">
              <a:buNone/>
            </a:pPr>
            <a:r>
              <a:rPr lang="en-IN" sz="1800" dirty="0">
                <a:solidFill>
                  <a:schemeClr val="tx1"/>
                </a:solidFill>
                <a:latin typeface="Times New Roman" panose="02020603050405020304" pitchFamily="18" charset="0"/>
                <a:cs typeface="Times New Roman" panose="02020603050405020304" pitchFamily="18" charset="0"/>
              </a:rPr>
              <a:t>print{count)</a:t>
            </a:r>
          </a:p>
          <a:p>
            <a:pPr marL="384048" lvl="2" indent="0">
              <a:buNone/>
            </a:pPr>
            <a:r>
              <a:rPr lang="en-IN" sz="1800" dirty="0">
                <a:solidFill>
                  <a:schemeClr val="tx1"/>
                </a:solidFill>
                <a:latin typeface="Times New Roman" panose="02020603050405020304" pitchFamily="18" charset="0"/>
                <a:cs typeface="Times New Roman" panose="02020603050405020304" pitchFamily="18" charset="0"/>
              </a:rPr>
              <a:t>Output =[1] 3</a:t>
            </a:r>
          </a:p>
        </p:txBody>
      </p:sp>
      <p:pic>
        <p:nvPicPr>
          <p:cNvPr id="13314" name="Picture 2" descr="For loop in R - GeeksforGeeks">
            <a:extLst>
              <a:ext uri="{FF2B5EF4-FFF2-40B4-BE49-F238E27FC236}">
                <a16:creationId xmlns:a16="http://schemas.microsoft.com/office/drawing/2014/main" id="{04567329-3B27-0063-768D-C5F855E8324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991114" y="2138123"/>
            <a:ext cx="3391373" cy="343900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1">
            <a:extLst>
              <a:ext uri="{FF2B5EF4-FFF2-40B4-BE49-F238E27FC236}">
                <a16:creationId xmlns:a16="http://schemas.microsoft.com/office/drawing/2014/main" id="{E18941D5-4EE3-144D-1566-D62C6A1941DA}"/>
              </a:ext>
            </a:extLst>
          </p:cNvPr>
          <p:cNvSpPr txBox="1">
            <a:spLocks/>
          </p:cNvSpPr>
          <p:nvPr/>
        </p:nvSpPr>
        <p:spPr>
          <a:xfrm>
            <a:off x="562068" y="617805"/>
            <a:ext cx="5838731"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effectLst>
                  <a:outerShdw blurRad="38100" dist="38100" dir="2700000" algn="tl">
                    <a:srgbClr val="000000">
                      <a:alpha val="43137"/>
                    </a:srgbClr>
                  </a:outerShdw>
                </a:effectLst>
                <a:latin typeface="Arial Black" panose="020B0A04020102020204" pitchFamily="34" charset="0"/>
              </a:rPr>
              <a:t>For Loop</a:t>
            </a:r>
            <a:endParaRPr lang="en-IN" sz="3200" dirty="0">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2990128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B8C7A-31AF-4DD6-EA22-6660F05CD013}"/>
              </a:ext>
            </a:extLst>
          </p:cNvPr>
          <p:cNvSpPr>
            <a:spLocks noGrp="1"/>
          </p:cNvSpPr>
          <p:nvPr>
            <p:ph sz="half" idx="1"/>
          </p:nvPr>
        </p:nvSpPr>
        <p:spPr>
          <a:xfrm>
            <a:off x="659957" y="1845733"/>
            <a:ext cx="6098652" cy="4394461"/>
          </a:xfrm>
        </p:spPr>
        <p:txBody>
          <a:bodyPr>
            <a:noAutofit/>
          </a:bodyPr>
          <a:lstStyle/>
          <a:p>
            <a:r>
              <a:rPr lang="en-US" sz="1800" dirty="0">
                <a:solidFill>
                  <a:schemeClr val="tx1"/>
                </a:solidFill>
                <a:latin typeface="Times New Roman" panose="02020603050405020304" pitchFamily="18" charset="0"/>
                <a:cs typeface="Times New Roman" panose="02020603050405020304" pitchFamily="18" charset="0"/>
              </a:rPr>
              <a:t>While Loop In R programming, while loops are used to loop until a specific condition is met.</a:t>
            </a:r>
          </a:p>
          <a:p>
            <a:r>
              <a:rPr lang="en-US" sz="1800" dirty="0">
                <a:solidFill>
                  <a:schemeClr val="tx1"/>
                </a:solidFill>
                <a:latin typeface="Times New Roman" panose="02020603050405020304" pitchFamily="18" charset="0"/>
                <a:cs typeface="Times New Roman" panose="02020603050405020304" pitchFamily="18" charset="0"/>
              </a:rPr>
              <a:t>Program </a:t>
            </a:r>
          </a:p>
          <a:p>
            <a:r>
              <a:rPr lang="en-US" sz="1800" dirty="0" err="1">
                <a:solidFill>
                  <a:schemeClr val="tx1"/>
                </a:solidFill>
                <a:latin typeface="Times New Roman" panose="02020603050405020304" pitchFamily="18" charset="0"/>
                <a:cs typeface="Times New Roman" panose="02020603050405020304" pitchFamily="18" charset="0"/>
              </a:rPr>
              <a:t>i</a:t>
            </a:r>
            <a:r>
              <a:rPr lang="en-US" sz="1800" dirty="0">
                <a:solidFill>
                  <a:schemeClr val="tx1"/>
                </a:solidFill>
                <a:latin typeface="Times New Roman" panose="02020603050405020304" pitchFamily="18" charset="0"/>
                <a:cs typeface="Times New Roman" panose="02020603050405020304" pitchFamily="18" charset="0"/>
              </a:rPr>
              <a:t>&lt;-1</a:t>
            </a:r>
          </a:p>
          <a:p>
            <a:r>
              <a:rPr lang="en-US" sz="1800" dirty="0">
                <a:solidFill>
                  <a:schemeClr val="tx1"/>
                </a:solidFill>
                <a:latin typeface="Times New Roman" panose="02020603050405020304" pitchFamily="18" charset="0"/>
                <a:cs typeface="Times New Roman" panose="02020603050405020304" pitchFamily="18" charset="0"/>
              </a:rPr>
              <a:t>While(</a:t>
            </a:r>
            <a:r>
              <a:rPr lang="en-US" sz="1800" dirty="0" err="1">
                <a:solidFill>
                  <a:schemeClr val="tx1"/>
                </a:solidFill>
                <a:latin typeface="Times New Roman" panose="02020603050405020304" pitchFamily="18" charset="0"/>
                <a:cs typeface="Times New Roman" panose="02020603050405020304" pitchFamily="18" charset="0"/>
              </a:rPr>
              <a:t>i</a:t>
            </a:r>
            <a:r>
              <a:rPr lang="en-US" sz="1800" dirty="0">
                <a:solidFill>
                  <a:schemeClr val="tx1"/>
                </a:solidFill>
                <a:latin typeface="Times New Roman" panose="02020603050405020304" pitchFamily="18" charset="0"/>
                <a:cs typeface="Times New Roman" panose="02020603050405020304" pitchFamily="18" charset="0"/>
              </a:rPr>
              <a:t>=5) {</a:t>
            </a:r>
          </a:p>
          <a:p>
            <a:pPr marL="201168" lvl="1" indent="0">
              <a:buNone/>
            </a:pPr>
            <a:r>
              <a:rPr lang="en-US" dirty="0">
                <a:solidFill>
                  <a:schemeClr val="tx1"/>
                </a:solidFill>
                <a:latin typeface="Times New Roman" panose="02020603050405020304" pitchFamily="18" charset="0"/>
                <a:cs typeface="Times New Roman" panose="02020603050405020304" pitchFamily="18" charset="0"/>
              </a:rPr>
              <a:t>	print(</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a:t>
            </a:r>
          </a:p>
          <a:p>
            <a:pPr marL="201168" lvl="1"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=i+1</a:t>
            </a:r>
          </a:p>
          <a:p>
            <a:pPr marL="201168" lvl="1" indent="0">
              <a:buNone/>
            </a:pPr>
            <a:r>
              <a:rPr lang="en-US" dirty="0">
                <a:solidFill>
                  <a:schemeClr val="tx1"/>
                </a:solidFill>
                <a:latin typeface="Times New Roman" panose="02020603050405020304" pitchFamily="18" charset="0"/>
                <a:cs typeface="Times New Roman" panose="02020603050405020304" pitchFamily="18" charset="0"/>
              </a:rPr>
              <a:t>}</a:t>
            </a:r>
          </a:p>
          <a:p>
            <a:pPr marL="201168" lvl="1" indent="0">
              <a:buNone/>
            </a:pPr>
            <a:r>
              <a:rPr lang="en-US" dirty="0">
                <a:solidFill>
                  <a:schemeClr val="tx1"/>
                </a:solidFill>
                <a:latin typeface="Times New Roman" panose="02020603050405020304" pitchFamily="18" charset="0"/>
                <a:cs typeface="Times New Roman" panose="02020603050405020304" pitchFamily="18" charset="0"/>
              </a:rPr>
              <a:t>Output :</a:t>
            </a:r>
          </a:p>
          <a:p>
            <a:pPr marL="201168" lvl="1" indent="0">
              <a:buNone/>
            </a:pPr>
            <a:r>
              <a:rPr lang="en-US" dirty="0">
                <a:solidFill>
                  <a:schemeClr val="tx1"/>
                </a:solidFill>
                <a:latin typeface="Times New Roman" panose="02020603050405020304" pitchFamily="18" charset="0"/>
                <a:cs typeface="Times New Roman" panose="02020603050405020304" pitchFamily="18" charset="0"/>
              </a:rPr>
              <a:t>[1] 1</a:t>
            </a:r>
          </a:p>
          <a:p>
            <a:pPr marL="201168" lvl="1" indent="0">
              <a:buNone/>
            </a:pPr>
            <a:r>
              <a:rPr lang="en-US" dirty="0">
                <a:solidFill>
                  <a:schemeClr val="tx1"/>
                </a:solidFill>
                <a:latin typeface="Times New Roman" panose="02020603050405020304" pitchFamily="18" charset="0"/>
                <a:cs typeface="Times New Roman" panose="02020603050405020304" pitchFamily="18" charset="0"/>
              </a:rPr>
              <a:t>[1] 2</a:t>
            </a:r>
          </a:p>
          <a:p>
            <a:pPr marL="201168" lvl="1" indent="0">
              <a:buNone/>
            </a:pPr>
            <a:r>
              <a:rPr lang="en-US" dirty="0">
                <a:solidFill>
                  <a:schemeClr val="tx1"/>
                </a:solidFill>
                <a:latin typeface="Times New Roman" panose="02020603050405020304" pitchFamily="18" charset="0"/>
                <a:cs typeface="Times New Roman" panose="02020603050405020304" pitchFamily="18" charset="0"/>
              </a:rPr>
              <a:t>[1] 3</a:t>
            </a:r>
          </a:p>
          <a:p>
            <a:pPr marL="201168" lvl="1" indent="0">
              <a:buNone/>
            </a:pPr>
            <a:r>
              <a:rPr lang="en-US" dirty="0">
                <a:solidFill>
                  <a:schemeClr val="tx1"/>
                </a:solidFill>
                <a:latin typeface="Times New Roman" panose="02020603050405020304" pitchFamily="18" charset="0"/>
                <a:cs typeface="Times New Roman" panose="02020603050405020304" pitchFamily="18" charset="0"/>
              </a:rPr>
              <a:t>[1] 4</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4338" name="Picture 2" descr="R - While Loop | Tutorialspoint">
            <a:extLst>
              <a:ext uri="{FF2B5EF4-FFF2-40B4-BE49-F238E27FC236}">
                <a16:creationId xmlns:a16="http://schemas.microsoft.com/office/drawing/2014/main" id="{C72AA29D-83C9-4002-0478-CD481342D2D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824788" y="2533650"/>
            <a:ext cx="1724025" cy="2647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1">
            <a:extLst>
              <a:ext uri="{FF2B5EF4-FFF2-40B4-BE49-F238E27FC236}">
                <a16:creationId xmlns:a16="http://schemas.microsoft.com/office/drawing/2014/main" id="{E18941D5-4EE3-144D-1566-D62C6A1941DA}"/>
              </a:ext>
            </a:extLst>
          </p:cNvPr>
          <p:cNvSpPr txBox="1">
            <a:spLocks/>
          </p:cNvSpPr>
          <p:nvPr/>
        </p:nvSpPr>
        <p:spPr>
          <a:xfrm>
            <a:off x="562068" y="617805"/>
            <a:ext cx="5838731"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effectLst>
                  <a:outerShdw blurRad="38100" dist="38100" dir="2700000" algn="tl">
                    <a:srgbClr val="000000">
                      <a:alpha val="43137"/>
                    </a:srgbClr>
                  </a:outerShdw>
                </a:effectLst>
                <a:latin typeface="Arial Black" panose="020B0A04020102020204" pitchFamily="34" charset="0"/>
              </a:rPr>
              <a:t>While Loop</a:t>
            </a:r>
            <a:endParaRPr lang="en-IN" sz="3200" dirty="0">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52495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5">
            <a:extLst>
              <a:ext uri="{FF2B5EF4-FFF2-40B4-BE49-F238E27FC236}">
                <a16:creationId xmlns:a16="http://schemas.microsoft.com/office/drawing/2014/main" id="{E40F8A18-FFA8-45A6-960A-4F561D506522}"/>
              </a:ext>
            </a:extLst>
          </p:cNvPr>
          <p:cNvGrpSpPr/>
          <p:nvPr/>
        </p:nvGrpSpPr>
        <p:grpSpPr>
          <a:xfrm>
            <a:off x="6958146" y="2994980"/>
            <a:ext cx="5233853" cy="1886926"/>
            <a:chOff x="6665543" y="2903491"/>
            <a:chExt cx="2827241" cy="1886926"/>
          </a:xfrm>
        </p:grpSpPr>
        <p:sp>
          <p:nvSpPr>
            <p:cNvPr id="10" name="TextBox 9">
              <a:extLst>
                <a:ext uri="{FF2B5EF4-FFF2-40B4-BE49-F238E27FC236}">
                  <a16:creationId xmlns:a16="http://schemas.microsoft.com/office/drawing/2014/main" id="{FE2E8406-E476-4FCC-87EB-2286510252EB}"/>
                </a:ext>
              </a:extLst>
            </p:cNvPr>
            <p:cNvSpPr txBox="1"/>
            <p:nvPr/>
          </p:nvSpPr>
          <p:spPr>
            <a:xfrm>
              <a:off x="6665543" y="2903491"/>
              <a:ext cx="2747269" cy="523220"/>
            </a:xfrm>
            <a:prstGeom prst="rect">
              <a:avLst/>
            </a:prstGeom>
            <a:noFill/>
          </p:spPr>
          <p:txBody>
            <a:bodyPr wrap="square" rtlCol="0" anchor="ctr">
              <a:spAutoFit/>
            </a:bodyPr>
            <a:lstStyle/>
            <a:p>
              <a:r>
                <a:rPr lang="en" sz="2800" b="1" dirty="0">
                  <a:effectLst>
                    <a:outerShdw blurRad="38100" dist="38100" dir="2700000" algn="tl">
                      <a:srgbClr val="000000">
                        <a:alpha val="43137"/>
                      </a:srgbClr>
                    </a:outerShdw>
                  </a:effectLst>
                  <a:latin typeface="Arial Black" panose="020B0A04020102020204" pitchFamily="34" charset="0"/>
                </a:rPr>
                <a:t>Introduction</a:t>
              </a:r>
              <a:r>
                <a:rPr lang="en" sz="2800" b="1" dirty="0">
                  <a:effectLst>
                    <a:outerShdw blurRad="38100" dist="38100" dir="2700000" algn="tl">
                      <a:srgbClr val="000000">
                        <a:alpha val="43137"/>
                      </a:srgbClr>
                    </a:outerShdw>
                  </a:effectLst>
                </a:rPr>
                <a:t> to R Software</a:t>
              </a:r>
              <a:endParaRPr lang="ko-KR" altLang="en-US" sz="2800" b="1" dirty="0">
                <a:solidFill>
                  <a:schemeClr val="tx1">
                    <a:lumMod val="75000"/>
                    <a:lumOff val="25000"/>
                  </a:schemeClr>
                </a:solidFill>
                <a:effectLst>
                  <a:outerShdw blurRad="38100" dist="38100" dir="2700000" algn="tl">
                    <a:srgbClr val="000000">
                      <a:alpha val="43137"/>
                    </a:srgbClr>
                  </a:outerShdw>
                </a:effectLst>
                <a:latin typeface="+mj-lt"/>
                <a:cs typeface="Arial" pitchFamily="34" charset="0"/>
              </a:endParaRPr>
            </a:p>
          </p:txBody>
        </p:sp>
        <p:sp>
          <p:nvSpPr>
            <p:cNvPr id="11" name="TextBox 10">
              <a:extLst>
                <a:ext uri="{FF2B5EF4-FFF2-40B4-BE49-F238E27FC236}">
                  <a16:creationId xmlns:a16="http://schemas.microsoft.com/office/drawing/2014/main" id="{A03E198C-2F62-4A3F-B8BD-60A5F8A2D261}"/>
                </a:ext>
              </a:extLst>
            </p:cNvPr>
            <p:cNvSpPr txBox="1"/>
            <p:nvPr/>
          </p:nvSpPr>
          <p:spPr>
            <a:xfrm>
              <a:off x="6745548" y="3559311"/>
              <a:ext cx="2747236" cy="1231106"/>
            </a:xfrm>
            <a:prstGeom prst="rect">
              <a:avLst/>
            </a:prstGeom>
            <a:noFill/>
          </p:spPr>
          <p:txBody>
            <a:bodyPr wrap="square" rtlCol="0" anchor="ctr">
              <a:spAutoFit/>
            </a:bodyPr>
            <a:lstStyle/>
            <a:p>
              <a:pPr marL="285750" lvl="0" indent="-285750" algn="l" rtl="0">
                <a:spcBef>
                  <a:spcPts val="0"/>
                </a:spcBef>
                <a:spcAft>
                  <a:spcPts val="1200"/>
                </a:spcAft>
                <a:buFont typeface="Arial" panose="020B0604020202020204" pitchFamily="34" charset="0"/>
                <a:buChar char="•"/>
              </a:pPr>
              <a:r>
                <a:rPr lang="en-IN" dirty="0">
                  <a:latin typeface="Bahnschrift SemiBold SemiConden" panose="020B0502040204020203" pitchFamily="34" charset="0"/>
                </a:rPr>
                <a:t>What is R Software</a:t>
              </a:r>
            </a:p>
            <a:p>
              <a:pPr marL="285750" indent="-285750">
                <a:spcAft>
                  <a:spcPts val="1200"/>
                </a:spcAft>
                <a:buFont typeface="Arial" panose="020B0604020202020204" pitchFamily="34" charset="0"/>
                <a:buChar char="•"/>
              </a:pPr>
              <a:r>
                <a:rPr lang="en-IN" dirty="0">
                  <a:latin typeface="Bahnschrift SemiBold SemiConden" panose="020B0502040204020203" pitchFamily="34" charset="0"/>
                </a:rPr>
                <a:t>Why use R Software</a:t>
              </a:r>
            </a:p>
            <a:p>
              <a:pPr marL="285750" indent="-285750">
                <a:spcAft>
                  <a:spcPts val="1200"/>
                </a:spcAft>
                <a:buFont typeface="Arial" panose="020B0604020202020204" pitchFamily="34" charset="0"/>
                <a:buChar char="•"/>
              </a:pPr>
              <a:r>
                <a:rPr lang="en-IN" dirty="0">
                  <a:latin typeface="Bahnschrift SemiBold SemiConden" panose="020B0502040204020203" pitchFamily="34" charset="0"/>
                </a:rPr>
                <a:t>Features of R Software</a:t>
              </a:r>
            </a:p>
          </p:txBody>
        </p:sp>
      </p:grpSp>
    </p:spTree>
    <p:extLst>
      <p:ext uri="{BB962C8B-B14F-4D97-AF65-F5344CB8AC3E}">
        <p14:creationId xmlns:p14="http://schemas.microsoft.com/office/powerpoint/2010/main" val="1905490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B8C7A-31AF-4DD6-EA22-6660F05CD013}"/>
              </a:ext>
            </a:extLst>
          </p:cNvPr>
          <p:cNvSpPr>
            <a:spLocks noGrp="1"/>
          </p:cNvSpPr>
          <p:nvPr>
            <p:ph sz="half" idx="1"/>
          </p:nvPr>
        </p:nvSpPr>
        <p:spPr>
          <a:xfrm>
            <a:off x="633453" y="1650611"/>
            <a:ext cx="6588982" cy="4657424"/>
          </a:xfrm>
        </p:spPr>
        <p:txBody>
          <a:bodyPr>
            <a:noAutofit/>
          </a:bodyPr>
          <a:lstStyle/>
          <a:p>
            <a:pPr>
              <a:lnSpc>
                <a:spcPct val="100000"/>
              </a:lnSpc>
              <a:spcBef>
                <a:spcPts val="0"/>
              </a:spcBef>
              <a:spcAft>
                <a:spcPts val="0"/>
              </a:spcAft>
              <a:buFont typeface="Wingdings" panose="05000000000000000000" pitchFamily="2" charset="2"/>
              <a:buChar char="q"/>
            </a:pPr>
            <a:r>
              <a:rPr lang="en-US" sz="1600" dirty="0">
                <a:solidFill>
                  <a:schemeClr val="tx1"/>
                </a:solidFill>
                <a:latin typeface="Times New Roman" panose="02020603050405020304" pitchFamily="18" charset="0"/>
                <a:cs typeface="Times New Roman" panose="02020603050405020304" pitchFamily="18" charset="0"/>
              </a:rPr>
              <a:t>A repeat loop is used to iterate over a block of code multiple number of times.</a:t>
            </a:r>
          </a:p>
          <a:p>
            <a:pPr>
              <a:lnSpc>
                <a:spcPct val="100000"/>
              </a:lnSpc>
              <a:spcBef>
                <a:spcPts val="0"/>
              </a:spcBef>
              <a:spcAft>
                <a:spcPts val="0"/>
              </a:spcAft>
              <a:buFont typeface="Wingdings" panose="05000000000000000000" pitchFamily="2" charset="2"/>
              <a:buChar char="q"/>
            </a:pPr>
            <a:r>
              <a:rPr lang="en-US" sz="1600" dirty="0">
                <a:solidFill>
                  <a:schemeClr val="tx1"/>
                </a:solidFill>
                <a:latin typeface="Times New Roman" panose="02020603050405020304" pitchFamily="18" charset="0"/>
                <a:cs typeface="Times New Roman" panose="02020603050405020304" pitchFamily="18" charset="0"/>
              </a:rPr>
              <a:t>There is no condition check in repeat loop to exit the loop.</a:t>
            </a:r>
          </a:p>
          <a:p>
            <a:pPr>
              <a:lnSpc>
                <a:spcPct val="100000"/>
              </a:lnSpc>
              <a:spcBef>
                <a:spcPts val="0"/>
              </a:spcBef>
              <a:spcAft>
                <a:spcPts val="0"/>
              </a:spcAft>
              <a:buFont typeface="Wingdings" panose="05000000000000000000" pitchFamily="2" charset="2"/>
              <a:buChar char="q"/>
            </a:pPr>
            <a:r>
              <a:rPr lang="en-US" sz="1600" dirty="0">
                <a:solidFill>
                  <a:schemeClr val="tx1"/>
                </a:solidFill>
                <a:latin typeface="Times New Roman" panose="02020603050405020304" pitchFamily="18" charset="0"/>
                <a:cs typeface="Times New Roman" panose="02020603050405020304" pitchFamily="18" charset="0"/>
              </a:rPr>
              <a:t>We must ourselves put a condition explicitly inside the body of the loop and use the break statement to exit the loop. Failing to do so will result into an infinite loop</a:t>
            </a:r>
          </a:p>
          <a:p>
            <a:pPr>
              <a:lnSpc>
                <a:spcPct val="100000"/>
              </a:lnSpc>
              <a:spcBef>
                <a:spcPts val="0"/>
              </a:spcBef>
              <a:spcAft>
                <a:spcPts val="0"/>
              </a:spcAft>
            </a:pPr>
            <a:r>
              <a:rPr lang="en-US" sz="1600" dirty="0">
                <a:solidFill>
                  <a:schemeClr val="tx1"/>
                </a:solidFill>
                <a:latin typeface="Times New Roman" panose="02020603050405020304" pitchFamily="18" charset="0"/>
                <a:cs typeface="Times New Roman" panose="02020603050405020304" pitchFamily="18" charset="0"/>
              </a:rPr>
              <a:t>Example </a:t>
            </a:r>
          </a:p>
          <a:p>
            <a:pPr>
              <a:lnSpc>
                <a:spcPct val="100000"/>
              </a:lnSpc>
              <a:spcBef>
                <a:spcPts val="0"/>
              </a:spcBef>
              <a:spcAft>
                <a:spcPts val="0"/>
              </a:spcAft>
            </a:pPr>
            <a:r>
              <a:rPr lang="en-US" sz="1600" dirty="0">
                <a:solidFill>
                  <a:schemeClr val="tx1"/>
                </a:solidFill>
                <a:latin typeface="Times New Roman" panose="02020603050405020304" pitchFamily="18" charset="0"/>
                <a:cs typeface="Times New Roman" panose="02020603050405020304" pitchFamily="18" charset="0"/>
              </a:rPr>
              <a:t>x&lt;-1</a:t>
            </a:r>
          </a:p>
          <a:p>
            <a:pPr>
              <a:lnSpc>
                <a:spcPct val="100000"/>
              </a:lnSpc>
              <a:spcBef>
                <a:spcPts val="0"/>
              </a:spcBef>
              <a:spcAft>
                <a:spcPts val="0"/>
              </a:spcAft>
            </a:pPr>
            <a:r>
              <a:rPr lang="en-US" sz="1600" dirty="0">
                <a:solidFill>
                  <a:schemeClr val="tx1"/>
                </a:solidFill>
                <a:latin typeface="Times New Roman" panose="02020603050405020304" pitchFamily="18" charset="0"/>
                <a:cs typeface="Times New Roman" panose="02020603050405020304" pitchFamily="18" charset="0"/>
              </a:rPr>
              <a:t>repeat {</a:t>
            </a:r>
          </a:p>
          <a:p>
            <a:pPr marL="201168" lvl="1" indent="0">
              <a:lnSpc>
                <a:spcPct val="100000"/>
              </a:lnSpc>
              <a:spcBef>
                <a:spcPts val="0"/>
              </a:spcBef>
              <a:spcAft>
                <a:spcPts val="0"/>
              </a:spcAft>
              <a:buNone/>
            </a:pPr>
            <a:r>
              <a:rPr lang="en-US" sz="1600" dirty="0">
                <a:solidFill>
                  <a:schemeClr val="tx1"/>
                </a:solidFill>
                <a:latin typeface="Times New Roman" panose="02020603050405020304" pitchFamily="18" charset="0"/>
                <a:cs typeface="Times New Roman" panose="02020603050405020304" pitchFamily="18" charset="0"/>
              </a:rPr>
              <a:t>        print(x)</a:t>
            </a:r>
          </a:p>
          <a:p>
            <a:pPr marL="201168" lvl="1" indent="0">
              <a:lnSpc>
                <a:spcPct val="100000"/>
              </a:lnSpc>
              <a:spcBef>
                <a:spcPts val="0"/>
              </a:spcBef>
              <a:spcAft>
                <a:spcPts val="0"/>
              </a:spcAft>
              <a:buNone/>
            </a:pPr>
            <a:r>
              <a:rPr lang="en-US" sz="1600" dirty="0">
                <a:solidFill>
                  <a:schemeClr val="tx1"/>
                </a:solidFill>
                <a:latin typeface="Times New Roman" panose="02020603050405020304" pitchFamily="18" charset="0"/>
                <a:cs typeface="Times New Roman" panose="02020603050405020304" pitchFamily="18" charset="0"/>
              </a:rPr>
              <a:t>        x =x+1</a:t>
            </a:r>
          </a:p>
          <a:p>
            <a:pPr marL="201168" lvl="1" indent="0">
              <a:lnSpc>
                <a:spcPct val="100000"/>
              </a:lnSpc>
              <a:spcBef>
                <a:spcPts val="0"/>
              </a:spcBef>
              <a:spcAft>
                <a:spcPts val="0"/>
              </a:spcAft>
              <a:buNone/>
            </a:pPr>
            <a:r>
              <a:rPr lang="en-US" sz="1600" dirty="0">
                <a:solidFill>
                  <a:schemeClr val="tx1"/>
                </a:solidFill>
                <a:latin typeface="Times New Roman" panose="02020603050405020304" pitchFamily="18" charset="0"/>
                <a:cs typeface="Times New Roman" panose="02020603050405020304" pitchFamily="18" charset="0"/>
              </a:rPr>
              <a:t>        if (x == 4) {</a:t>
            </a:r>
          </a:p>
          <a:p>
            <a:pPr marL="201168" lvl="1" indent="0">
              <a:lnSpc>
                <a:spcPct val="100000"/>
              </a:lnSpc>
              <a:spcBef>
                <a:spcPts val="0"/>
              </a:spcBef>
              <a:spcAft>
                <a:spcPts val="0"/>
              </a:spcAft>
              <a:buNone/>
            </a:pPr>
            <a:r>
              <a:rPr lang="en-US" sz="1600" dirty="0">
                <a:solidFill>
                  <a:schemeClr val="tx1"/>
                </a:solidFill>
                <a:latin typeface="Times New Roman" panose="02020603050405020304" pitchFamily="18" charset="0"/>
                <a:cs typeface="Times New Roman" panose="02020603050405020304" pitchFamily="18" charset="0"/>
              </a:rPr>
              <a:t>        break</a:t>
            </a:r>
          </a:p>
          <a:p>
            <a:pPr marL="201168" lvl="1" indent="0">
              <a:lnSpc>
                <a:spcPct val="100000"/>
              </a:lnSpc>
              <a:spcBef>
                <a:spcPts val="0"/>
              </a:spcBef>
              <a:spcAft>
                <a:spcPts val="0"/>
              </a:spcAft>
              <a:buNone/>
            </a:pPr>
            <a:r>
              <a:rPr lang="en-US" sz="1600" dirty="0">
                <a:solidFill>
                  <a:schemeClr val="tx1"/>
                </a:solidFill>
                <a:latin typeface="Times New Roman" panose="02020603050405020304" pitchFamily="18" charset="0"/>
                <a:cs typeface="Times New Roman" panose="02020603050405020304" pitchFamily="18" charset="0"/>
              </a:rPr>
              <a:t>        }</a:t>
            </a:r>
          </a:p>
          <a:p>
            <a:pPr marL="201168" lvl="1" indent="0">
              <a:lnSpc>
                <a:spcPct val="100000"/>
              </a:lnSpc>
              <a:spcBef>
                <a:spcPts val="0"/>
              </a:spcBef>
              <a:spcAft>
                <a:spcPts val="0"/>
              </a:spcAft>
              <a:buNone/>
            </a:pPr>
            <a:r>
              <a:rPr lang="en-US" sz="1600" dirty="0">
                <a:solidFill>
                  <a:schemeClr val="tx1"/>
                </a:solidFill>
                <a:latin typeface="Times New Roman" panose="02020603050405020304" pitchFamily="18" charset="0"/>
                <a:cs typeface="Times New Roman" panose="02020603050405020304" pitchFamily="18" charset="0"/>
              </a:rPr>
              <a:t>}</a:t>
            </a:r>
          </a:p>
          <a:p>
            <a:pPr marL="201168" lvl="1" indent="0">
              <a:lnSpc>
                <a:spcPct val="100000"/>
              </a:lnSpc>
              <a:spcBef>
                <a:spcPts val="0"/>
              </a:spcBef>
              <a:spcAft>
                <a:spcPts val="0"/>
              </a:spcAft>
              <a:buNone/>
            </a:pPr>
            <a:r>
              <a:rPr lang="en-US" sz="1600" dirty="0">
                <a:solidFill>
                  <a:schemeClr val="tx1"/>
                </a:solidFill>
                <a:latin typeface="Times New Roman" panose="02020603050405020304" pitchFamily="18" charset="0"/>
                <a:cs typeface="Times New Roman" panose="02020603050405020304" pitchFamily="18" charset="0"/>
              </a:rPr>
              <a:t>Output :</a:t>
            </a:r>
          </a:p>
          <a:p>
            <a:pPr marL="201168" lvl="1" indent="0">
              <a:lnSpc>
                <a:spcPct val="100000"/>
              </a:lnSpc>
              <a:spcBef>
                <a:spcPts val="0"/>
              </a:spcBef>
              <a:spcAft>
                <a:spcPts val="0"/>
              </a:spcAft>
              <a:buNone/>
            </a:pPr>
            <a:r>
              <a:rPr lang="en-US" sz="1600" dirty="0">
                <a:solidFill>
                  <a:schemeClr val="tx1"/>
                </a:solidFill>
                <a:latin typeface="Times New Roman" panose="02020603050405020304" pitchFamily="18" charset="0"/>
                <a:cs typeface="Times New Roman" panose="02020603050405020304" pitchFamily="18" charset="0"/>
              </a:rPr>
              <a:t>[1] 1</a:t>
            </a:r>
          </a:p>
          <a:p>
            <a:pPr marL="201168" lvl="1" indent="0">
              <a:lnSpc>
                <a:spcPct val="100000"/>
              </a:lnSpc>
              <a:spcBef>
                <a:spcPts val="0"/>
              </a:spcBef>
              <a:spcAft>
                <a:spcPts val="0"/>
              </a:spcAft>
              <a:buNone/>
            </a:pPr>
            <a:r>
              <a:rPr lang="en-US" sz="1600" dirty="0">
                <a:solidFill>
                  <a:schemeClr val="tx1"/>
                </a:solidFill>
                <a:latin typeface="Times New Roman" panose="02020603050405020304" pitchFamily="18" charset="0"/>
                <a:cs typeface="Times New Roman" panose="02020603050405020304" pitchFamily="18" charset="0"/>
              </a:rPr>
              <a:t>[1] 2</a:t>
            </a:r>
          </a:p>
          <a:p>
            <a:pPr marL="201168" lvl="1" indent="0">
              <a:lnSpc>
                <a:spcPct val="100000"/>
              </a:lnSpc>
              <a:spcBef>
                <a:spcPts val="0"/>
              </a:spcBef>
              <a:spcAft>
                <a:spcPts val="0"/>
              </a:spcAft>
              <a:buNone/>
            </a:pPr>
            <a:r>
              <a:rPr lang="en-US" sz="1600" dirty="0">
                <a:solidFill>
                  <a:schemeClr val="tx1"/>
                </a:solidFill>
                <a:latin typeface="Times New Roman" panose="02020603050405020304" pitchFamily="18" charset="0"/>
                <a:cs typeface="Times New Roman" panose="02020603050405020304" pitchFamily="18" charset="0"/>
              </a:rPr>
              <a:t>[1] 3</a:t>
            </a: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15362" name="Picture 2" descr="R repeat loop (With Examples)">
            <a:extLst>
              <a:ext uri="{FF2B5EF4-FFF2-40B4-BE49-F238E27FC236}">
                <a16:creationId xmlns:a16="http://schemas.microsoft.com/office/drawing/2014/main" id="{EE6E646E-911B-A4A5-FDCA-CF74FC923FA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724775" y="2667000"/>
            <a:ext cx="1924050" cy="2381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1">
            <a:extLst>
              <a:ext uri="{FF2B5EF4-FFF2-40B4-BE49-F238E27FC236}">
                <a16:creationId xmlns:a16="http://schemas.microsoft.com/office/drawing/2014/main" id="{E18941D5-4EE3-144D-1566-D62C6A1941DA}"/>
              </a:ext>
            </a:extLst>
          </p:cNvPr>
          <p:cNvSpPr txBox="1">
            <a:spLocks/>
          </p:cNvSpPr>
          <p:nvPr/>
        </p:nvSpPr>
        <p:spPr>
          <a:xfrm>
            <a:off x="403042" y="339509"/>
            <a:ext cx="5838731"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3200" dirty="0">
                <a:effectLst>
                  <a:outerShdw blurRad="38100" dist="38100" dir="2700000" algn="tl">
                    <a:srgbClr val="000000">
                      <a:alpha val="43137"/>
                    </a:srgbClr>
                  </a:outerShdw>
                </a:effectLst>
                <a:latin typeface="Arial Black" panose="020B0A04020102020204" pitchFamily="34" charset="0"/>
              </a:rPr>
              <a:t>Repeat Loop</a:t>
            </a:r>
            <a:endParaRPr lang="en-IN" sz="3200" dirty="0">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1821727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0" y="191143"/>
            <a:ext cx="3203997" cy="724247"/>
          </a:xfrm>
        </p:spPr>
        <p:txBody>
          <a:bodyPr/>
          <a:lstStyle/>
          <a:p>
            <a:r>
              <a:rPr lang="en-US" sz="2400" dirty="0">
                <a:effectLst>
                  <a:outerShdw blurRad="38100" dist="38100" dir="2700000" algn="tl">
                    <a:srgbClr val="000000">
                      <a:alpha val="43137"/>
                    </a:srgbClr>
                  </a:outerShdw>
                </a:effectLst>
                <a:latin typeface="Arial Black" panose="020B0A04020102020204" pitchFamily="34" charset="0"/>
              </a:rPr>
              <a:t>Data Structurers</a:t>
            </a:r>
          </a:p>
        </p:txBody>
      </p:sp>
      <p:sp>
        <p:nvSpPr>
          <p:cNvPr id="58" name="TextBox 57">
            <a:extLst>
              <a:ext uri="{FF2B5EF4-FFF2-40B4-BE49-F238E27FC236}">
                <a16:creationId xmlns:a16="http://schemas.microsoft.com/office/drawing/2014/main" id="{DF83FF51-DD62-4CBD-9C9A-71F00C84B24F}"/>
              </a:ext>
            </a:extLst>
          </p:cNvPr>
          <p:cNvSpPr txBox="1"/>
          <p:nvPr/>
        </p:nvSpPr>
        <p:spPr>
          <a:xfrm>
            <a:off x="595755" y="1681729"/>
            <a:ext cx="6679687" cy="4293483"/>
          </a:xfrm>
          <a:prstGeom prst="rect">
            <a:avLst/>
          </a:prstGeom>
          <a:noFill/>
        </p:spPr>
        <p:txBody>
          <a:bodyPr wrap="square" rtlCol="0">
            <a:spAutoFit/>
          </a:bodyPr>
          <a:lstStyle/>
          <a:p>
            <a:pPr marL="342900" indent="-342900">
              <a:buFont typeface="Arial" panose="020B0604020202020204" pitchFamily="34" charset="0"/>
              <a:buChar char="•"/>
            </a:pPr>
            <a:r>
              <a:rPr lang="en-US" altLang="ko-KR" sz="2100" dirty="0">
                <a:latin typeface="Times New Roman" panose="02020603050405020304" pitchFamily="18" charset="0"/>
                <a:cs typeface="Times New Roman" panose="02020603050405020304" pitchFamily="18" charset="0"/>
              </a:rPr>
              <a:t>A data structure is a particular way of organizing data in a computer so that it can be used effectively. </a:t>
            </a:r>
          </a:p>
          <a:p>
            <a:pPr marL="342900" indent="-342900">
              <a:buFont typeface="Arial" panose="020B0604020202020204" pitchFamily="34" charset="0"/>
              <a:buChar char="•"/>
            </a:pPr>
            <a:r>
              <a:rPr lang="en-US" altLang="ko-KR" sz="2100" dirty="0">
                <a:latin typeface="Times New Roman" panose="02020603050405020304" pitchFamily="18" charset="0"/>
                <a:cs typeface="Times New Roman" panose="02020603050405020304" pitchFamily="18" charset="0"/>
              </a:rPr>
              <a:t>The idea is to reduce the space and time complexities of different tasks. Data structures in R programming are tools for holding multiple values.</a:t>
            </a:r>
          </a:p>
          <a:p>
            <a:endParaRPr lang="en-US" altLang="ko-KR" sz="2100" dirty="0">
              <a:latin typeface="Times New Roman" panose="02020603050405020304" pitchFamily="18" charset="0"/>
              <a:cs typeface="Times New Roman" panose="02020603050405020304" pitchFamily="18" charset="0"/>
            </a:endParaRPr>
          </a:p>
          <a:p>
            <a:r>
              <a:rPr lang="en-US" altLang="ko-KR" sz="2100" dirty="0">
                <a:latin typeface="Times New Roman" panose="02020603050405020304" pitchFamily="18" charset="0"/>
                <a:cs typeface="Times New Roman" panose="02020603050405020304" pitchFamily="18" charset="0"/>
              </a:rPr>
              <a:t>The most essential data structures used in R include :</a:t>
            </a:r>
          </a:p>
          <a:p>
            <a:pPr marL="342900" indent="-342900">
              <a:buFont typeface="Arial" panose="020B0604020202020204" pitchFamily="34" charset="0"/>
              <a:buChar char="•"/>
            </a:pPr>
            <a:r>
              <a:rPr lang="en-US" altLang="ko-KR" sz="2100" dirty="0">
                <a:solidFill>
                  <a:srgbClr val="00B050"/>
                </a:solidFill>
                <a:latin typeface="Times New Roman" panose="02020603050405020304" pitchFamily="18" charset="0"/>
                <a:cs typeface="Times New Roman" panose="02020603050405020304" pitchFamily="18" charset="0"/>
              </a:rPr>
              <a:t>Vectors </a:t>
            </a:r>
          </a:p>
          <a:p>
            <a:pPr marL="342900" indent="-342900">
              <a:buFont typeface="Arial" panose="020B0604020202020204" pitchFamily="34" charset="0"/>
              <a:buChar char="•"/>
            </a:pPr>
            <a:r>
              <a:rPr lang="en-US" altLang="ko-KR" sz="2100" dirty="0">
                <a:latin typeface="Times New Roman" panose="02020603050405020304" pitchFamily="18" charset="0"/>
                <a:cs typeface="Times New Roman" panose="02020603050405020304" pitchFamily="18" charset="0"/>
              </a:rPr>
              <a:t>Arrays </a:t>
            </a:r>
          </a:p>
          <a:p>
            <a:pPr marL="342900" indent="-342900">
              <a:buFont typeface="Arial" panose="020B0604020202020204" pitchFamily="34" charset="0"/>
              <a:buChar char="•"/>
            </a:pPr>
            <a:r>
              <a:rPr lang="en-US" altLang="ko-KR" sz="2100" dirty="0">
                <a:solidFill>
                  <a:schemeClr val="accent1"/>
                </a:solidFill>
                <a:latin typeface="Times New Roman" panose="02020603050405020304" pitchFamily="18" charset="0"/>
                <a:cs typeface="Times New Roman" panose="02020603050405020304" pitchFamily="18" charset="0"/>
              </a:rPr>
              <a:t>Factors </a:t>
            </a:r>
          </a:p>
          <a:p>
            <a:pPr marL="342900" indent="-342900">
              <a:buFont typeface="Arial" panose="020B0604020202020204" pitchFamily="34" charset="0"/>
              <a:buChar char="•"/>
            </a:pPr>
            <a:r>
              <a:rPr lang="en-US" altLang="ko-KR" sz="2100" dirty="0">
                <a:solidFill>
                  <a:schemeClr val="bg2">
                    <a:lumMod val="50000"/>
                  </a:schemeClr>
                </a:solidFill>
                <a:latin typeface="Times New Roman" panose="02020603050405020304" pitchFamily="18" charset="0"/>
                <a:cs typeface="Times New Roman" panose="02020603050405020304" pitchFamily="18" charset="0"/>
              </a:rPr>
              <a:t>Lists </a:t>
            </a:r>
          </a:p>
          <a:p>
            <a:pPr marL="342900" indent="-342900">
              <a:buFont typeface="Arial" panose="020B0604020202020204" pitchFamily="34" charset="0"/>
              <a:buChar char="•"/>
            </a:pPr>
            <a:r>
              <a:rPr lang="en-US" altLang="ko-KR" sz="2100" dirty="0">
                <a:solidFill>
                  <a:srgbClr val="002060"/>
                </a:solidFill>
                <a:latin typeface="Times New Roman" panose="02020603050405020304" pitchFamily="18" charset="0"/>
                <a:cs typeface="Times New Roman" panose="02020603050405020304" pitchFamily="18" charset="0"/>
              </a:rPr>
              <a:t>Matrices</a:t>
            </a:r>
          </a:p>
          <a:p>
            <a:pPr marL="342900" indent="-342900">
              <a:buFont typeface="Arial" panose="020B0604020202020204" pitchFamily="34" charset="0"/>
              <a:buChar char="•"/>
            </a:pPr>
            <a:r>
              <a:rPr lang="en-US" altLang="ko-KR" sz="2100" dirty="0">
                <a:solidFill>
                  <a:srgbClr val="92D050"/>
                </a:solidFill>
                <a:latin typeface="Times New Roman" panose="02020603050405020304" pitchFamily="18" charset="0"/>
                <a:cs typeface="Times New Roman" panose="02020603050405020304" pitchFamily="18" charset="0"/>
              </a:rPr>
              <a:t>Data frames</a:t>
            </a:r>
          </a:p>
        </p:txBody>
      </p:sp>
      <p:pic>
        <p:nvPicPr>
          <p:cNvPr id="16386" name="Picture 2" descr="R Programming Data Structures - javatpoint">
            <a:extLst>
              <a:ext uri="{FF2B5EF4-FFF2-40B4-BE49-F238E27FC236}">
                <a16:creationId xmlns:a16="http://schemas.microsoft.com/office/drawing/2014/main" id="{D888DFA4-6D7F-7EB2-F4A5-BB0EC07B5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2826" y="1841636"/>
            <a:ext cx="4301366" cy="3908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469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E6BE9-3DF7-218F-BEDA-743D953B2645}"/>
              </a:ext>
            </a:extLst>
          </p:cNvPr>
          <p:cNvSpPr>
            <a:spLocks noGrp="1"/>
          </p:cNvSpPr>
          <p:nvPr>
            <p:ph type="body" sz="quarter" idx="10"/>
          </p:nvPr>
        </p:nvSpPr>
        <p:spPr>
          <a:xfrm>
            <a:off x="609600" y="1015369"/>
            <a:ext cx="3758141" cy="724247"/>
          </a:xfrm>
        </p:spPr>
        <p:txBody>
          <a:bodyPr>
            <a:normAutofit/>
          </a:bodyPr>
          <a:lstStyle/>
          <a:p>
            <a:r>
              <a:rPr lang="en-US" sz="3200" dirty="0">
                <a:effectLst>
                  <a:outerShdw blurRad="38100" dist="38100" dir="2700000" algn="tl">
                    <a:srgbClr val="000000">
                      <a:alpha val="43137"/>
                    </a:srgbClr>
                  </a:outerShdw>
                </a:effectLst>
                <a:latin typeface="Arial Black" panose="020B0A04020102020204" pitchFamily="34" charset="0"/>
              </a:rPr>
              <a:t>Vector</a:t>
            </a:r>
            <a:endParaRPr lang="en-IN" sz="3200" dirty="0">
              <a:effectLst>
                <a:outerShdw blurRad="38100" dist="38100" dir="2700000" algn="tl">
                  <a:srgbClr val="000000">
                    <a:alpha val="43137"/>
                  </a:srgbClr>
                </a:outerShdw>
              </a:effectLst>
              <a:latin typeface="Arial Black" panose="020B0A04020102020204" pitchFamily="34" charset="0"/>
            </a:endParaRPr>
          </a:p>
        </p:txBody>
      </p:sp>
      <p:sp>
        <p:nvSpPr>
          <p:cNvPr id="4" name="TextBox 3">
            <a:extLst>
              <a:ext uri="{FF2B5EF4-FFF2-40B4-BE49-F238E27FC236}">
                <a16:creationId xmlns:a16="http://schemas.microsoft.com/office/drawing/2014/main" id="{16013185-A906-7378-5DA2-F344C417691E}"/>
              </a:ext>
            </a:extLst>
          </p:cNvPr>
          <p:cNvSpPr txBox="1"/>
          <p:nvPr/>
        </p:nvSpPr>
        <p:spPr>
          <a:xfrm>
            <a:off x="609600" y="1907330"/>
            <a:ext cx="10774017" cy="4093428"/>
          </a:xfrm>
          <a:prstGeom prst="rect">
            <a:avLst/>
          </a:prstGeom>
          <a:noFill/>
        </p:spPr>
        <p:txBody>
          <a:bodyPr wrap="square" rtlCol="0">
            <a:spAutoFit/>
          </a:bodyPr>
          <a:lstStyle/>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Vector is the one of basic data structure of R which supports integer, double, Character, logical, complex and raw data types.</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 elements in a vector are known as components of a vector.</a:t>
            </a:r>
          </a:p>
          <a:p>
            <a:r>
              <a:rPr lang="en-US" sz="2000" u="sng" dirty="0">
                <a:solidFill>
                  <a:schemeClr val="bg2">
                    <a:lumMod val="50000"/>
                  </a:schemeClr>
                </a:solidFill>
                <a:latin typeface="Times New Roman" panose="02020603050405020304" pitchFamily="18" charset="0"/>
                <a:cs typeface="Times New Roman" panose="02020603050405020304" pitchFamily="18" charset="0"/>
              </a:rPr>
              <a:t>VECTOR CREATION</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Vector can be created using these two methods :</a:t>
            </a:r>
          </a:p>
          <a:p>
            <a:r>
              <a:rPr lang="en-US" sz="2000" dirty="0">
                <a:solidFill>
                  <a:srgbClr val="FF0000"/>
                </a:solidFill>
                <a:latin typeface="Times New Roman" panose="02020603050405020304" pitchFamily="18" charset="0"/>
                <a:cs typeface="Times New Roman" panose="02020603050405020304" pitchFamily="18" charset="0"/>
              </a:rPr>
              <a:t>1.By Using Colon(:) Operator </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a&lt;-2-8</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print(a) </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o/p: #2345678</a:t>
            </a:r>
          </a:p>
          <a:p>
            <a:r>
              <a:rPr lang="en-US" sz="2000" dirty="0">
                <a:solidFill>
                  <a:srgbClr val="FF0000"/>
                </a:solidFill>
                <a:latin typeface="Times New Roman" panose="02020603050405020304" pitchFamily="18" charset="0"/>
                <a:cs typeface="Times New Roman" panose="02020603050405020304" pitchFamily="18" charset="0"/>
              </a:rPr>
              <a:t>2.By Using seq() function</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 &lt;-seq(2,10,by=2)-</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print(a)</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o/p: #246810oe : = 24</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890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E6BE9-3DF7-218F-BEDA-743D953B2645}"/>
              </a:ext>
            </a:extLst>
          </p:cNvPr>
          <p:cNvSpPr>
            <a:spLocks noGrp="1"/>
          </p:cNvSpPr>
          <p:nvPr>
            <p:ph type="body" sz="quarter" idx="10"/>
          </p:nvPr>
        </p:nvSpPr>
        <p:spPr>
          <a:xfrm>
            <a:off x="609600" y="1015369"/>
            <a:ext cx="3758141" cy="724247"/>
          </a:xfrm>
        </p:spPr>
        <p:txBody>
          <a:bodyPr>
            <a:normAutofit/>
          </a:bodyPr>
          <a:lstStyle/>
          <a:p>
            <a:r>
              <a:rPr lang="en-US" sz="3200" dirty="0">
                <a:effectLst>
                  <a:outerShdw blurRad="38100" dist="38100" dir="2700000" algn="tl">
                    <a:srgbClr val="000000">
                      <a:alpha val="43137"/>
                    </a:srgbClr>
                  </a:outerShdw>
                </a:effectLst>
                <a:latin typeface="Arial Black" panose="020B0A04020102020204" pitchFamily="34" charset="0"/>
              </a:rPr>
              <a:t>Vector</a:t>
            </a:r>
            <a:endParaRPr lang="en-IN" sz="3200" dirty="0">
              <a:effectLst>
                <a:outerShdw blurRad="38100" dist="38100" dir="2700000" algn="tl">
                  <a:srgbClr val="000000">
                    <a:alpha val="43137"/>
                  </a:srgbClr>
                </a:outerShdw>
              </a:effectLst>
              <a:latin typeface="Arial Black" panose="020B0A04020102020204" pitchFamily="34" charset="0"/>
            </a:endParaRPr>
          </a:p>
        </p:txBody>
      </p:sp>
      <p:sp>
        <p:nvSpPr>
          <p:cNvPr id="4" name="TextBox 3">
            <a:extLst>
              <a:ext uri="{FF2B5EF4-FFF2-40B4-BE49-F238E27FC236}">
                <a16:creationId xmlns:a16="http://schemas.microsoft.com/office/drawing/2014/main" id="{16013185-A906-7378-5DA2-F344C417691E}"/>
              </a:ext>
            </a:extLst>
          </p:cNvPr>
          <p:cNvSpPr txBox="1"/>
          <p:nvPr/>
        </p:nvSpPr>
        <p:spPr>
          <a:xfrm>
            <a:off x="609600" y="1907330"/>
            <a:ext cx="10774017" cy="2246769"/>
          </a:xfrm>
          <a:prstGeom prst="rect">
            <a:avLst/>
          </a:prstGeom>
          <a:noFill/>
        </p:spPr>
        <p:txBody>
          <a:bodyPr wrap="square" rtlCol="0">
            <a:spAutoFit/>
          </a:bodyPr>
          <a:lstStyle/>
          <a:p>
            <a:r>
              <a:rPr lang="en-US" sz="2000" dirty="0">
                <a:solidFill>
                  <a:srgbClr val="00B0F0"/>
                </a:solidFill>
                <a:latin typeface="Times New Roman" panose="02020603050405020304" pitchFamily="18" charset="0"/>
                <a:cs typeface="Times New Roman" panose="02020603050405020304" pitchFamily="18" charset="0"/>
              </a:rPr>
              <a:t>Vectors Operations</a:t>
            </a:r>
          </a:p>
          <a:p>
            <a:r>
              <a:rPr lang="en-IN" sz="2000" dirty="0">
                <a:solidFill>
                  <a:srgbClr val="00B0F0"/>
                </a:solidFill>
                <a:latin typeface="Times New Roman" panose="02020603050405020304" pitchFamily="18" charset="0"/>
                <a:cs typeface="Times New Roman" panose="02020603050405020304" pitchFamily="18" charset="0"/>
              </a:rPr>
              <a:t>1.Combining Vectors</a:t>
            </a:r>
          </a:p>
          <a:p>
            <a:r>
              <a:rPr lang="en-IN" sz="2000" dirty="0">
                <a:solidFill>
                  <a:srgbClr val="00B0F0"/>
                </a:solidFill>
                <a:latin typeface="Times New Roman" panose="02020603050405020304" pitchFamily="18" charset="0"/>
                <a:cs typeface="Times New Roman" panose="02020603050405020304" pitchFamily="18" charset="0"/>
              </a:rPr>
              <a:t>2.Arithmetic Operations </a:t>
            </a:r>
          </a:p>
          <a:p>
            <a:r>
              <a:rPr lang="en-IN" sz="2000" dirty="0">
                <a:solidFill>
                  <a:srgbClr val="00B0F0"/>
                </a:solidFill>
                <a:latin typeface="Times New Roman" panose="02020603050405020304" pitchFamily="18" charset="0"/>
                <a:cs typeface="Times New Roman" panose="02020603050405020304" pitchFamily="18" charset="0"/>
              </a:rPr>
              <a:t>3.numeric Indexing </a:t>
            </a:r>
          </a:p>
          <a:p>
            <a:r>
              <a:rPr lang="en-IN" sz="2000" dirty="0">
                <a:solidFill>
                  <a:srgbClr val="00B0F0"/>
                </a:solidFill>
                <a:latin typeface="Times New Roman" panose="02020603050405020304" pitchFamily="18" charset="0"/>
                <a:cs typeface="Times New Roman" panose="02020603050405020304" pitchFamily="18" charset="0"/>
              </a:rPr>
              <a:t>4.Duplicate Indexing</a:t>
            </a:r>
          </a:p>
          <a:p>
            <a:r>
              <a:rPr lang="en-IN" sz="2000" dirty="0">
                <a:solidFill>
                  <a:srgbClr val="00B0F0"/>
                </a:solidFill>
                <a:latin typeface="Times New Roman" panose="02020603050405020304" pitchFamily="18" charset="0"/>
                <a:cs typeface="Times New Roman" panose="02020603050405020304" pitchFamily="18" charset="0"/>
              </a:rPr>
              <a:t>5.Logical Indexing </a:t>
            </a:r>
          </a:p>
          <a:p>
            <a:r>
              <a:rPr lang="en-IN" sz="2000" dirty="0">
                <a:solidFill>
                  <a:srgbClr val="00B0F0"/>
                </a:solidFill>
                <a:latin typeface="Times New Roman" panose="02020603050405020304" pitchFamily="18" charset="0"/>
                <a:cs typeface="Times New Roman" panose="02020603050405020304" pitchFamily="18" charset="0"/>
              </a:rPr>
              <a:t>6.Range Indexing</a:t>
            </a:r>
          </a:p>
        </p:txBody>
      </p:sp>
    </p:spTree>
    <p:extLst>
      <p:ext uri="{BB962C8B-B14F-4D97-AF65-F5344CB8AC3E}">
        <p14:creationId xmlns:p14="http://schemas.microsoft.com/office/powerpoint/2010/main" val="2692648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E6BE9-3DF7-218F-BEDA-743D953B2645}"/>
              </a:ext>
            </a:extLst>
          </p:cNvPr>
          <p:cNvSpPr>
            <a:spLocks noGrp="1"/>
          </p:cNvSpPr>
          <p:nvPr>
            <p:ph type="body" sz="quarter" idx="10"/>
          </p:nvPr>
        </p:nvSpPr>
        <p:spPr>
          <a:xfrm>
            <a:off x="609600" y="1015369"/>
            <a:ext cx="3758141" cy="724247"/>
          </a:xfrm>
        </p:spPr>
        <p:txBody>
          <a:bodyPr>
            <a:normAutofit/>
          </a:bodyPr>
          <a:lstStyle/>
          <a:p>
            <a:r>
              <a:rPr lang="en-US" sz="3200" dirty="0">
                <a:effectLst>
                  <a:outerShdw blurRad="38100" dist="38100" dir="2700000" algn="tl">
                    <a:srgbClr val="000000">
                      <a:alpha val="43137"/>
                    </a:srgbClr>
                  </a:outerShdw>
                </a:effectLst>
                <a:latin typeface="Arial Black" panose="020B0A04020102020204" pitchFamily="34" charset="0"/>
              </a:rPr>
              <a:t>Array</a:t>
            </a:r>
            <a:endParaRPr lang="en-IN" sz="3200" dirty="0">
              <a:effectLst>
                <a:outerShdw blurRad="38100" dist="38100" dir="2700000" algn="tl">
                  <a:srgbClr val="000000">
                    <a:alpha val="43137"/>
                  </a:srgbClr>
                </a:outerShdw>
              </a:effectLst>
              <a:latin typeface="Arial Black" panose="020B0A04020102020204" pitchFamily="34" charset="0"/>
            </a:endParaRPr>
          </a:p>
        </p:txBody>
      </p:sp>
      <p:sp>
        <p:nvSpPr>
          <p:cNvPr id="4" name="TextBox 3">
            <a:extLst>
              <a:ext uri="{FF2B5EF4-FFF2-40B4-BE49-F238E27FC236}">
                <a16:creationId xmlns:a16="http://schemas.microsoft.com/office/drawing/2014/main" id="{16013185-A906-7378-5DA2-F344C417691E}"/>
              </a:ext>
            </a:extLst>
          </p:cNvPr>
          <p:cNvSpPr txBox="1"/>
          <p:nvPr/>
        </p:nvSpPr>
        <p:spPr>
          <a:xfrm>
            <a:off x="609600" y="1907330"/>
            <a:ext cx="10774017"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Arrays allow us to store data in multi - dimensions and use in efficient way.</a:t>
            </a:r>
          </a:p>
          <a:p>
            <a:pPr algn="ctr"/>
            <a:r>
              <a:rPr lang="en-US" u="sng" dirty="0">
                <a:solidFill>
                  <a:srgbClr val="0070C0"/>
                </a:solidFill>
                <a:latin typeface="Times New Roman" panose="02020603050405020304" pitchFamily="18" charset="0"/>
                <a:cs typeface="Times New Roman" panose="02020603050405020304" pitchFamily="18" charset="0"/>
              </a:rPr>
              <a:t>ARRAY CREATIONS</a:t>
            </a:r>
          </a:p>
          <a:p>
            <a:r>
              <a:rPr lang="en-US" dirty="0">
                <a:latin typeface="Times New Roman" panose="02020603050405020304" pitchFamily="18" charset="0"/>
                <a:cs typeface="Times New Roman" panose="02020603050405020304" pitchFamily="18" charset="0"/>
              </a:rPr>
              <a:t>syntax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Array_Name</a:t>
            </a:r>
            <a:r>
              <a:rPr lang="en-US" dirty="0">
                <a:latin typeface="Times New Roman" panose="02020603050405020304" pitchFamily="18" charset="0"/>
                <a:cs typeface="Times New Roman" panose="02020603050405020304" pitchFamily="18" charset="0"/>
              </a:rPr>
              <a:t> &lt;- array(data, dim=(</a:t>
            </a:r>
            <a:r>
              <a:rPr lang="en-US" dirty="0" err="1">
                <a:latin typeface="Times New Roman" panose="02020603050405020304" pitchFamily="18" charset="0"/>
                <a:cs typeface="Times New Roman" panose="02020603050405020304" pitchFamily="18" charset="0"/>
              </a:rPr>
              <a:t>row_size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column_size</a:t>
            </a:r>
            <a:r>
              <a:rPr lang="en-US" dirty="0">
                <a:latin typeface="Times New Roman" panose="02020603050405020304" pitchFamily="18" charset="0"/>
                <a:cs typeface="Times New Roman" panose="02020603050405020304" pitchFamily="18" charset="0"/>
              </a:rPr>
              <a:t>, matrices), </a:t>
            </a:r>
            <a:r>
              <a:rPr lang="en-US" dirty="0" err="1">
                <a:latin typeface="Times New Roman" panose="02020603050405020304" pitchFamily="18" charset="0"/>
                <a:cs typeface="Times New Roman" panose="02020603050405020304" pitchFamily="18" charset="0"/>
              </a:rPr>
              <a:t>dim_names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algn="ctr"/>
            <a:r>
              <a:rPr lang="en-US" u="sng" dirty="0">
                <a:solidFill>
                  <a:srgbClr val="0070C0"/>
                </a:solidFill>
                <a:latin typeface="Times New Roman" panose="02020603050405020304" pitchFamily="18" charset="0"/>
                <a:cs typeface="Times New Roman" panose="02020603050405020304" pitchFamily="18" charset="0"/>
              </a:rPr>
              <a:t>ARRAY OPERATIONS</a:t>
            </a:r>
          </a:p>
          <a:p>
            <a:endParaRPr lang="en-US" dirty="0">
              <a:solidFill>
                <a:srgbClr val="FF0000"/>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1.Accessing Array Elements :</a:t>
            </a:r>
          </a:p>
          <a:p>
            <a:r>
              <a:rPr lang="en-US" dirty="0">
                <a:latin typeface="Times New Roman" panose="02020603050405020304" pitchFamily="18" charset="0"/>
                <a:cs typeface="Times New Roman" panose="02020603050405020304" pitchFamily="18" charset="0"/>
              </a:rPr>
              <a:t>Accessing array in R is similar to other programming languages like </a:t>
            </a:r>
            <a:r>
              <a:rPr lang="en-US" dirty="0" err="1">
                <a:latin typeface="Times New Roman" panose="02020603050405020304" pitchFamily="18" charset="0"/>
                <a:cs typeface="Times New Roman" panose="02020603050405020304" pitchFamily="18" charset="0"/>
              </a:rPr>
              <a:t>c,c</a:t>
            </a:r>
            <a:r>
              <a:rPr lang="en-US" dirty="0">
                <a:latin typeface="Times New Roman" panose="02020603050405020304" pitchFamily="18" charset="0"/>
                <a:cs typeface="Times New Roman" panose="02020603050405020304" pitchFamily="18" charset="0"/>
              </a:rPr>
              <a:t>++ and java.</a:t>
            </a:r>
          </a:p>
          <a:p>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Print(</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[2,2])</a:t>
            </a:r>
          </a:p>
          <a:p>
            <a:endParaRPr lang="en-US"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 2.Arithmetic Operations :</a:t>
            </a:r>
          </a:p>
          <a:p>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Arr3&lt;-Arr2+Arr1</a:t>
            </a:r>
          </a:p>
          <a:p>
            <a:r>
              <a:rPr lang="en-US" dirty="0">
                <a:latin typeface="Times New Roman" panose="02020603050405020304" pitchFamily="18" charset="0"/>
                <a:cs typeface="Times New Roman" panose="02020603050405020304" pitchFamily="18" charset="0"/>
              </a:rPr>
              <a:t>Or</a:t>
            </a:r>
          </a:p>
          <a:p>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=Arr1-Arr2</a:t>
            </a:r>
          </a:p>
        </p:txBody>
      </p:sp>
    </p:spTree>
    <p:extLst>
      <p:ext uri="{BB962C8B-B14F-4D97-AF65-F5344CB8AC3E}">
        <p14:creationId xmlns:p14="http://schemas.microsoft.com/office/powerpoint/2010/main" val="3693194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E6BE9-3DF7-218F-BEDA-743D953B2645}"/>
              </a:ext>
            </a:extLst>
          </p:cNvPr>
          <p:cNvSpPr>
            <a:spLocks noGrp="1"/>
          </p:cNvSpPr>
          <p:nvPr>
            <p:ph type="body" sz="quarter" idx="10"/>
          </p:nvPr>
        </p:nvSpPr>
        <p:spPr>
          <a:xfrm>
            <a:off x="609600" y="1015369"/>
            <a:ext cx="3758141" cy="724247"/>
          </a:xfrm>
        </p:spPr>
        <p:txBody>
          <a:bodyPr>
            <a:normAutofit/>
          </a:bodyPr>
          <a:lstStyle/>
          <a:p>
            <a:r>
              <a:rPr lang="en-US" sz="3200" dirty="0">
                <a:effectLst>
                  <a:outerShdw blurRad="38100" dist="38100" dir="2700000" algn="tl">
                    <a:srgbClr val="000000">
                      <a:alpha val="43137"/>
                    </a:srgbClr>
                  </a:outerShdw>
                </a:effectLst>
                <a:latin typeface="Arial Black" panose="020B0A04020102020204" pitchFamily="34" charset="0"/>
              </a:rPr>
              <a:t>Data Frame</a:t>
            </a:r>
            <a:endParaRPr lang="en-IN" sz="3200" dirty="0">
              <a:effectLst>
                <a:outerShdw blurRad="38100" dist="38100" dir="2700000" algn="tl">
                  <a:srgbClr val="000000">
                    <a:alpha val="43137"/>
                  </a:srgbClr>
                </a:outerShdw>
              </a:effectLst>
              <a:latin typeface="Arial Black" panose="020B0A04020102020204" pitchFamily="34" charset="0"/>
            </a:endParaRPr>
          </a:p>
        </p:txBody>
      </p:sp>
      <p:sp>
        <p:nvSpPr>
          <p:cNvPr id="4" name="TextBox 3">
            <a:extLst>
              <a:ext uri="{FF2B5EF4-FFF2-40B4-BE49-F238E27FC236}">
                <a16:creationId xmlns:a16="http://schemas.microsoft.com/office/drawing/2014/main" id="{16013185-A906-7378-5DA2-F344C417691E}"/>
              </a:ext>
            </a:extLst>
          </p:cNvPr>
          <p:cNvSpPr txBox="1"/>
          <p:nvPr/>
        </p:nvSpPr>
        <p:spPr>
          <a:xfrm>
            <a:off x="463827" y="1608143"/>
            <a:ext cx="10774017" cy="3693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Frame is a table or a two dimensional Array type structure</a:t>
            </a:r>
          </a:p>
          <a:p>
            <a:r>
              <a:rPr lang="en-US" dirty="0">
                <a:latin typeface="Times New Roman" panose="02020603050405020304" pitchFamily="18" charset="0"/>
                <a:cs typeface="Times New Roman" panose="02020603050405020304" pitchFamily="18" charset="0"/>
              </a:rPr>
              <a:t>.Important Considerations </a:t>
            </a:r>
          </a:p>
          <a:p>
            <a:r>
              <a:rPr lang="en-US" dirty="0">
                <a:latin typeface="Times New Roman" panose="02020603050405020304" pitchFamily="18" charset="0"/>
                <a:cs typeface="Times New Roman" panose="02020603050405020304" pitchFamily="18" charset="0"/>
              </a:rPr>
              <a:t>The Column names should be non-empty.</a:t>
            </a:r>
          </a:p>
          <a:p>
            <a:r>
              <a:rPr lang="en-US" dirty="0">
                <a:latin typeface="Times New Roman" panose="02020603050405020304" pitchFamily="18" charset="0"/>
                <a:cs typeface="Times New Roman" panose="02020603050405020304" pitchFamily="18" charset="0"/>
              </a:rPr>
              <a:t>The row names should be </a:t>
            </a:r>
            <a:r>
              <a:rPr lang="en-US" dirty="0" err="1">
                <a:latin typeface="Times New Roman" panose="02020603050405020304" pitchFamily="18" charset="0"/>
                <a:cs typeface="Times New Roman" panose="02020603050405020304" pitchFamily="18" charset="0"/>
              </a:rPr>
              <a:t>unigue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Data stored in Data Frames can be only Numeric, Factor or Character Type.</a:t>
            </a:r>
          </a:p>
          <a:p>
            <a:r>
              <a:rPr lang="en-US" dirty="0">
                <a:latin typeface="Times New Roman" panose="02020603050405020304" pitchFamily="18" charset="0"/>
                <a:cs typeface="Times New Roman" panose="02020603050405020304" pitchFamily="18" charset="0"/>
              </a:rPr>
              <a:t>Each column should contain same number of data types.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Frame Creation</a:t>
            </a:r>
          </a:p>
          <a:p>
            <a:r>
              <a:rPr lang="en-US" dirty="0">
                <a:latin typeface="Times New Roman" panose="02020603050405020304" pitchFamily="18" charset="0"/>
                <a:cs typeface="Times New Roman" panose="02020603050405020304" pitchFamily="18" charset="0"/>
              </a:rPr>
              <a:t>products &lt;-</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product_number</a:t>
            </a:r>
            <a:r>
              <a:rPr lang="en-US" dirty="0">
                <a:latin typeface="Times New Roman" panose="02020603050405020304" pitchFamily="18" charset="0"/>
                <a:cs typeface="Times New Roman" panose="02020603050405020304" pitchFamily="18" charset="0"/>
              </a:rPr>
              <a:t> = seq(1:4)</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product_name</a:t>
            </a:r>
            <a:r>
              <a:rPr lang="en-US" dirty="0">
                <a:latin typeface="Times New Roman" panose="02020603050405020304" pitchFamily="18" charset="0"/>
                <a:cs typeface="Times New Roman" panose="02020603050405020304" pitchFamily="18" charset="0"/>
              </a:rPr>
              <a:t> = c("</a:t>
            </a:r>
            <a:r>
              <a:rPr lang="en-US" dirty="0" err="1">
                <a:latin typeface="Times New Roman" panose="02020603050405020304" pitchFamily="18" charset="0"/>
                <a:cs typeface="Times New Roman" panose="02020603050405020304" pitchFamily="18" charset="0"/>
              </a:rPr>
              <a:t>Apple”,"Samsung”,"Redmi","Oppo</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Print(products)</a:t>
            </a:r>
          </a:p>
          <a:p>
            <a:endParaRPr lang="en-US" dirty="0">
              <a:latin typeface="Times New Roman" panose="02020603050405020304" pitchFamily="18" charset="0"/>
              <a:cs typeface="Times New Roman" panose="02020603050405020304" pitchFamily="18" charset="0"/>
            </a:endParaRPr>
          </a:p>
        </p:txBody>
      </p:sp>
      <p:graphicFrame>
        <p:nvGraphicFramePr>
          <p:cNvPr id="3" name="Table 4">
            <a:extLst>
              <a:ext uri="{FF2B5EF4-FFF2-40B4-BE49-F238E27FC236}">
                <a16:creationId xmlns:a16="http://schemas.microsoft.com/office/drawing/2014/main" id="{A2A20E96-CAD8-5AC1-CC7D-37AA39B01F1D}"/>
              </a:ext>
            </a:extLst>
          </p:cNvPr>
          <p:cNvGraphicFramePr>
            <a:graphicFrameLocks noGrp="1"/>
          </p:cNvGraphicFramePr>
          <p:nvPr>
            <p:extLst>
              <p:ext uri="{D42A27DB-BD31-4B8C-83A1-F6EECF244321}">
                <p14:modId xmlns:p14="http://schemas.microsoft.com/office/powerpoint/2010/main" val="2520995556"/>
              </p:ext>
            </p:extLst>
          </p:nvPr>
        </p:nvGraphicFramePr>
        <p:xfrm>
          <a:off x="2177775" y="4778513"/>
          <a:ext cx="7085496" cy="1854200"/>
        </p:xfrm>
        <a:graphic>
          <a:graphicData uri="http://schemas.openxmlformats.org/drawingml/2006/table">
            <a:tbl>
              <a:tblPr firstRow="1" bandRow="1">
                <a:tableStyleId>{5C22544A-7EE6-4342-B048-85BDC9FD1C3A}</a:tableStyleId>
              </a:tblPr>
              <a:tblGrid>
                <a:gridCol w="3542748">
                  <a:extLst>
                    <a:ext uri="{9D8B030D-6E8A-4147-A177-3AD203B41FA5}">
                      <a16:colId xmlns:a16="http://schemas.microsoft.com/office/drawing/2014/main" val="814168364"/>
                    </a:ext>
                  </a:extLst>
                </a:gridCol>
                <a:gridCol w="3542748">
                  <a:extLst>
                    <a:ext uri="{9D8B030D-6E8A-4147-A177-3AD203B41FA5}">
                      <a16:colId xmlns:a16="http://schemas.microsoft.com/office/drawing/2014/main" val="3204136190"/>
                    </a:ext>
                  </a:extLst>
                </a:gridCol>
              </a:tblGrid>
              <a:tr h="370840">
                <a:tc>
                  <a:txBody>
                    <a:bodyPr/>
                    <a:lstStyle/>
                    <a:p>
                      <a:pPr algn="ctr"/>
                      <a:r>
                        <a:rPr lang="en-US" dirty="0" err="1">
                          <a:latin typeface="Arial Black" panose="020B0A04020102020204" pitchFamily="34" charset="0"/>
                        </a:rPr>
                        <a:t>Product_number</a:t>
                      </a:r>
                      <a:endParaRPr lang="en-IN" dirty="0">
                        <a:latin typeface="Arial Black" panose="020B0A04020102020204" pitchFamily="34" charset="0"/>
                      </a:endParaRPr>
                    </a:p>
                  </a:txBody>
                  <a:tcPr/>
                </a:tc>
                <a:tc>
                  <a:txBody>
                    <a:bodyPr/>
                    <a:lstStyle/>
                    <a:p>
                      <a:pPr algn="ctr"/>
                      <a:r>
                        <a:rPr lang="en-US" dirty="0" err="1">
                          <a:latin typeface="Arial Black" panose="020B0A04020102020204" pitchFamily="34" charset="0"/>
                        </a:rPr>
                        <a:t>Product_name</a:t>
                      </a:r>
                      <a:endParaRPr lang="en-IN" dirty="0">
                        <a:latin typeface="Arial Black" panose="020B0A04020102020204" pitchFamily="34" charset="0"/>
                      </a:endParaRPr>
                    </a:p>
                  </a:txBody>
                  <a:tcPr/>
                </a:tc>
                <a:extLst>
                  <a:ext uri="{0D108BD9-81ED-4DB2-BD59-A6C34878D82A}">
                    <a16:rowId xmlns:a16="http://schemas.microsoft.com/office/drawing/2014/main" val="451770392"/>
                  </a:ext>
                </a:extLst>
              </a:tr>
              <a:tr h="370840">
                <a:tc>
                  <a:txBody>
                    <a:bodyPr/>
                    <a:lstStyle/>
                    <a:p>
                      <a:pPr algn="ctr"/>
                      <a:r>
                        <a:rPr lang="en-US" dirty="0">
                          <a:latin typeface="Arial Black" panose="020B0A04020102020204" pitchFamily="34" charset="0"/>
                        </a:rPr>
                        <a:t>1</a:t>
                      </a:r>
                      <a:endParaRPr lang="en-IN" dirty="0">
                        <a:latin typeface="Arial Black" panose="020B0A04020102020204" pitchFamily="34" charset="0"/>
                      </a:endParaRPr>
                    </a:p>
                  </a:txBody>
                  <a:tcPr/>
                </a:tc>
                <a:tc>
                  <a:txBody>
                    <a:bodyPr/>
                    <a:lstStyle/>
                    <a:p>
                      <a:pPr algn="ctr"/>
                      <a:r>
                        <a:rPr lang="en-US" dirty="0">
                          <a:latin typeface="Arial Black" panose="020B0A04020102020204" pitchFamily="34" charset="0"/>
                        </a:rPr>
                        <a:t>Apple</a:t>
                      </a:r>
                      <a:endParaRPr lang="en-IN" dirty="0">
                        <a:latin typeface="Arial Black" panose="020B0A04020102020204" pitchFamily="34" charset="0"/>
                      </a:endParaRPr>
                    </a:p>
                  </a:txBody>
                  <a:tcPr/>
                </a:tc>
                <a:extLst>
                  <a:ext uri="{0D108BD9-81ED-4DB2-BD59-A6C34878D82A}">
                    <a16:rowId xmlns:a16="http://schemas.microsoft.com/office/drawing/2014/main" val="3313844606"/>
                  </a:ext>
                </a:extLst>
              </a:tr>
              <a:tr h="370840">
                <a:tc>
                  <a:txBody>
                    <a:bodyPr/>
                    <a:lstStyle/>
                    <a:p>
                      <a:pPr algn="ctr"/>
                      <a:r>
                        <a:rPr lang="en-US" dirty="0">
                          <a:latin typeface="Arial Black" panose="020B0A04020102020204" pitchFamily="34" charset="0"/>
                        </a:rPr>
                        <a:t>2</a:t>
                      </a:r>
                      <a:endParaRPr lang="en-IN" dirty="0">
                        <a:latin typeface="Arial Black" panose="020B0A04020102020204" pitchFamily="34" charset="0"/>
                      </a:endParaRPr>
                    </a:p>
                  </a:txBody>
                  <a:tcPr/>
                </a:tc>
                <a:tc>
                  <a:txBody>
                    <a:bodyPr/>
                    <a:lstStyle/>
                    <a:p>
                      <a:pPr algn="ctr"/>
                      <a:r>
                        <a:rPr lang="en-US" dirty="0">
                          <a:latin typeface="Arial Black" panose="020B0A04020102020204" pitchFamily="34" charset="0"/>
                        </a:rPr>
                        <a:t>Samsung</a:t>
                      </a:r>
                      <a:endParaRPr lang="en-IN" dirty="0">
                        <a:latin typeface="Arial Black" panose="020B0A04020102020204" pitchFamily="34" charset="0"/>
                      </a:endParaRPr>
                    </a:p>
                  </a:txBody>
                  <a:tcPr/>
                </a:tc>
                <a:extLst>
                  <a:ext uri="{0D108BD9-81ED-4DB2-BD59-A6C34878D82A}">
                    <a16:rowId xmlns:a16="http://schemas.microsoft.com/office/drawing/2014/main" val="3628194154"/>
                  </a:ext>
                </a:extLst>
              </a:tr>
              <a:tr h="370840">
                <a:tc>
                  <a:txBody>
                    <a:bodyPr/>
                    <a:lstStyle/>
                    <a:p>
                      <a:pPr algn="ctr"/>
                      <a:r>
                        <a:rPr lang="en-US" dirty="0">
                          <a:latin typeface="Arial Black" panose="020B0A04020102020204" pitchFamily="34" charset="0"/>
                        </a:rPr>
                        <a:t>3</a:t>
                      </a:r>
                      <a:endParaRPr lang="en-IN" dirty="0">
                        <a:latin typeface="Arial Black" panose="020B0A04020102020204" pitchFamily="34" charset="0"/>
                      </a:endParaRPr>
                    </a:p>
                  </a:txBody>
                  <a:tcPr/>
                </a:tc>
                <a:tc>
                  <a:txBody>
                    <a:bodyPr/>
                    <a:lstStyle/>
                    <a:p>
                      <a:pPr algn="ctr"/>
                      <a:r>
                        <a:rPr lang="en-US" dirty="0">
                          <a:latin typeface="Arial Black" panose="020B0A04020102020204" pitchFamily="34" charset="0"/>
                        </a:rPr>
                        <a:t>Redmi</a:t>
                      </a:r>
                      <a:endParaRPr lang="en-IN" dirty="0">
                        <a:latin typeface="Arial Black" panose="020B0A04020102020204" pitchFamily="34" charset="0"/>
                      </a:endParaRPr>
                    </a:p>
                  </a:txBody>
                  <a:tcPr/>
                </a:tc>
                <a:extLst>
                  <a:ext uri="{0D108BD9-81ED-4DB2-BD59-A6C34878D82A}">
                    <a16:rowId xmlns:a16="http://schemas.microsoft.com/office/drawing/2014/main" val="1769843314"/>
                  </a:ext>
                </a:extLst>
              </a:tr>
              <a:tr h="370840">
                <a:tc>
                  <a:txBody>
                    <a:bodyPr/>
                    <a:lstStyle/>
                    <a:p>
                      <a:pPr algn="ctr"/>
                      <a:r>
                        <a:rPr lang="en-US" dirty="0">
                          <a:latin typeface="Arial Black" panose="020B0A04020102020204" pitchFamily="34" charset="0"/>
                        </a:rPr>
                        <a:t>4</a:t>
                      </a:r>
                      <a:endParaRPr lang="en-IN" dirty="0">
                        <a:latin typeface="Arial Black" panose="020B0A04020102020204" pitchFamily="34" charset="0"/>
                      </a:endParaRPr>
                    </a:p>
                  </a:txBody>
                  <a:tcPr/>
                </a:tc>
                <a:tc>
                  <a:txBody>
                    <a:bodyPr/>
                    <a:lstStyle/>
                    <a:p>
                      <a:pPr algn="ctr"/>
                      <a:r>
                        <a:rPr lang="en-US" dirty="0">
                          <a:latin typeface="Arial Black" panose="020B0A04020102020204" pitchFamily="34" charset="0"/>
                        </a:rPr>
                        <a:t>Oppo</a:t>
                      </a:r>
                      <a:endParaRPr lang="en-IN" dirty="0">
                        <a:latin typeface="Arial Black" panose="020B0A04020102020204" pitchFamily="34" charset="0"/>
                      </a:endParaRPr>
                    </a:p>
                  </a:txBody>
                  <a:tcPr/>
                </a:tc>
                <a:extLst>
                  <a:ext uri="{0D108BD9-81ED-4DB2-BD59-A6C34878D82A}">
                    <a16:rowId xmlns:a16="http://schemas.microsoft.com/office/drawing/2014/main" val="3428628028"/>
                  </a:ext>
                </a:extLst>
              </a:tr>
            </a:tbl>
          </a:graphicData>
        </a:graphic>
      </p:graphicFrame>
    </p:spTree>
    <p:extLst>
      <p:ext uri="{BB962C8B-B14F-4D97-AF65-F5344CB8AC3E}">
        <p14:creationId xmlns:p14="http://schemas.microsoft.com/office/powerpoint/2010/main" val="1030600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E6BE9-3DF7-218F-BEDA-743D953B2645}"/>
              </a:ext>
            </a:extLst>
          </p:cNvPr>
          <p:cNvSpPr>
            <a:spLocks noGrp="1"/>
          </p:cNvSpPr>
          <p:nvPr>
            <p:ph type="body" sz="quarter" idx="10"/>
          </p:nvPr>
        </p:nvSpPr>
        <p:spPr>
          <a:xfrm>
            <a:off x="609600" y="962360"/>
            <a:ext cx="3758141" cy="724247"/>
          </a:xfrm>
        </p:spPr>
        <p:txBody>
          <a:bodyPr>
            <a:normAutofit/>
          </a:bodyPr>
          <a:lstStyle/>
          <a:p>
            <a:r>
              <a:rPr lang="en-US" sz="3200" dirty="0">
                <a:effectLst>
                  <a:outerShdw blurRad="38100" dist="38100" dir="2700000" algn="tl">
                    <a:srgbClr val="000000">
                      <a:alpha val="43137"/>
                    </a:srgbClr>
                  </a:outerShdw>
                </a:effectLst>
                <a:latin typeface="Arial Black" panose="020B0A04020102020204" pitchFamily="34" charset="0"/>
              </a:rPr>
              <a:t>Lists</a:t>
            </a:r>
            <a:endParaRPr lang="en-IN" sz="3200" dirty="0">
              <a:effectLst>
                <a:outerShdw blurRad="38100" dist="38100" dir="2700000" algn="tl">
                  <a:srgbClr val="000000">
                    <a:alpha val="43137"/>
                  </a:srgbClr>
                </a:outerShdw>
              </a:effectLst>
              <a:latin typeface="Arial Black" panose="020B0A04020102020204" pitchFamily="34" charset="0"/>
            </a:endParaRPr>
          </a:p>
        </p:txBody>
      </p:sp>
      <p:sp>
        <p:nvSpPr>
          <p:cNvPr id="4" name="TextBox 3">
            <a:extLst>
              <a:ext uri="{FF2B5EF4-FFF2-40B4-BE49-F238E27FC236}">
                <a16:creationId xmlns:a16="http://schemas.microsoft.com/office/drawing/2014/main" id="{16013185-A906-7378-5DA2-F344C417691E}"/>
              </a:ext>
            </a:extLst>
          </p:cNvPr>
          <p:cNvSpPr txBox="1"/>
          <p:nvPr/>
        </p:nvSpPr>
        <p:spPr>
          <a:xfrm>
            <a:off x="609600" y="1907330"/>
            <a:ext cx="10774017" cy="4154984"/>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List is a data structure which have components of Mixed data types.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So a vector having elements of different data types is called a list.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List can be created using list() function.</a:t>
            </a:r>
            <a:r>
              <a:rPr lang="en-IN" sz="2400" dirty="0">
                <a:solidFill>
                  <a:srgbClr val="00B0F0"/>
                </a:solidFill>
                <a:latin typeface="Times New Roman" panose="02020603050405020304" pitchFamily="18" charset="0"/>
                <a:cs typeface="Times New Roman" panose="02020603050405020304" pitchFamily="18" charset="0"/>
              </a:rPr>
              <a:t> o/p = "amba” </a:t>
            </a:r>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Eg</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x &lt;- list( a="amba” b=9.23,c=TRUE)	 #list storing 3 different data types</a:t>
            </a:r>
          </a:p>
          <a:p>
            <a:r>
              <a:rPr lang="en-IN" sz="2400" dirty="0">
                <a:solidFill>
                  <a:srgbClr val="00B0F0"/>
                </a:solidFill>
                <a:latin typeface="Times New Roman" panose="02020603050405020304" pitchFamily="18" charset="0"/>
                <a:cs typeface="Times New Roman" panose="02020603050405020304" pitchFamily="18" charset="0"/>
              </a:rPr>
              <a:t>Accessing List Elements </a:t>
            </a:r>
          </a:p>
          <a:p>
            <a:r>
              <a:rPr lang="en-IN" sz="2400" dirty="0">
                <a:latin typeface="Times New Roman" panose="02020603050405020304" pitchFamily="18" charset="0"/>
                <a:cs typeface="Times New Roman" panose="02020603050405020304" pitchFamily="18" charset="0"/>
              </a:rPr>
              <a:t>print(x[b])	o/p = 9.23</a:t>
            </a:r>
          </a:p>
          <a:p>
            <a:r>
              <a:rPr lang="en-IN" sz="2400" dirty="0">
                <a:latin typeface="Times New Roman" panose="02020603050405020304" pitchFamily="18" charset="0"/>
                <a:cs typeface="Times New Roman" panose="02020603050405020304" pitchFamily="18" charset="0"/>
              </a:rPr>
              <a:t>print(x["a7)a] 	o/p = "amba” </a:t>
            </a:r>
          </a:p>
          <a:p>
            <a:r>
              <a:rPr lang="en-IN" sz="2400" dirty="0">
                <a:solidFill>
                  <a:srgbClr val="00B0F0"/>
                </a:solidFill>
                <a:latin typeface="Times New Roman" panose="02020603050405020304" pitchFamily="18" charset="0"/>
                <a:cs typeface="Times New Roman" panose="02020603050405020304" pitchFamily="18" charset="0"/>
              </a:rPr>
              <a:t>Manipulating List Elements</a:t>
            </a:r>
          </a:p>
          <a:p>
            <a:r>
              <a:rPr lang="en-IN" sz="2400" dirty="0">
                <a:latin typeface="Times New Roman" panose="02020603050405020304" pitchFamily="18" charset="0"/>
                <a:cs typeface="Times New Roman" panose="02020603050405020304" pitchFamily="18" charset="0"/>
              </a:rPr>
              <a:t>X[‘a’]&lt;- “</a:t>
            </a:r>
            <a:r>
              <a:rPr lang="en-IN" sz="2400" dirty="0" err="1">
                <a:latin typeface="Times New Roman" panose="02020603050405020304" pitchFamily="18" charset="0"/>
                <a:cs typeface="Times New Roman" panose="02020603050405020304" pitchFamily="18" charset="0"/>
              </a:rPr>
              <a:t>nitin</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Print(['a’])            o/p = "</a:t>
            </a:r>
            <a:r>
              <a:rPr lang="en-IN" sz="2400" dirty="0" err="1">
                <a:latin typeface="Times New Roman" panose="02020603050405020304" pitchFamily="18" charset="0"/>
                <a:cs typeface="Times New Roman" panose="02020603050405020304" pitchFamily="18" charset="0"/>
              </a:rPr>
              <a:t>nitin</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482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E6BE9-3DF7-218F-BEDA-743D953B2645}"/>
              </a:ext>
            </a:extLst>
          </p:cNvPr>
          <p:cNvSpPr>
            <a:spLocks noGrp="1"/>
          </p:cNvSpPr>
          <p:nvPr>
            <p:ph type="body" sz="quarter" idx="10"/>
          </p:nvPr>
        </p:nvSpPr>
        <p:spPr>
          <a:xfrm>
            <a:off x="609600" y="962360"/>
            <a:ext cx="3758141" cy="724247"/>
          </a:xfrm>
        </p:spPr>
        <p:txBody>
          <a:bodyPr>
            <a:normAutofit/>
          </a:bodyPr>
          <a:lstStyle/>
          <a:p>
            <a:r>
              <a:rPr lang="en-US" sz="3200" dirty="0">
                <a:effectLst>
                  <a:outerShdw blurRad="38100" dist="38100" dir="2700000" algn="tl">
                    <a:srgbClr val="000000">
                      <a:alpha val="43137"/>
                    </a:srgbClr>
                  </a:outerShdw>
                </a:effectLst>
                <a:latin typeface="Arial Black" panose="020B0A04020102020204" pitchFamily="34" charset="0"/>
              </a:rPr>
              <a:t>Matrices</a:t>
            </a:r>
            <a:endParaRPr lang="en-IN" sz="3200" dirty="0">
              <a:effectLst>
                <a:outerShdw blurRad="38100" dist="38100" dir="2700000" algn="tl">
                  <a:srgbClr val="000000">
                    <a:alpha val="43137"/>
                  </a:srgbClr>
                </a:outerShdw>
              </a:effectLst>
              <a:latin typeface="Arial Black" panose="020B0A04020102020204" pitchFamily="34" charset="0"/>
            </a:endParaRPr>
          </a:p>
        </p:txBody>
      </p:sp>
      <p:sp>
        <p:nvSpPr>
          <p:cNvPr id="4" name="TextBox 3">
            <a:extLst>
              <a:ext uri="{FF2B5EF4-FFF2-40B4-BE49-F238E27FC236}">
                <a16:creationId xmlns:a16="http://schemas.microsoft.com/office/drawing/2014/main" id="{16013185-A906-7378-5DA2-F344C417691E}"/>
              </a:ext>
            </a:extLst>
          </p:cNvPr>
          <p:cNvSpPr txBox="1"/>
          <p:nvPr/>
        </p:nvSpPr>
        <p:spPr>
          <a:xfrm>
            <a:off x="609600" y="1907330"/>
            <a:ext cx="10774017" cy="452431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 R two dimensional rectangular data set is known as Matrix.</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Matrix is created with the help of the input vector to the </a:t>
            </a:r>
            <a:r>
              <a:rPr lang="en-IN" sz="2400" dirty="0" err="1">
                <a:latin typeface="Times New Roman" panose="02020603050405020304" pitchFamily="18" charset="0"/>
                <a:cs typeface="Times New Roman" panose="02020603050405020304" pitchFamily="18" charset="0"/>
              </a:rPr>
              <a:t>malrix</a:t>
            </a:r>
            <a:r>
              <a:rPr lang="en-IN" sz="2400" dirty="0">
                <a:latin typeface="Times New Roman" panose="02020603050405020304" pitchFamily="18" charset="0"/>
                <a:cs typeface="Times New Roman" panose="02020603050405020304" pitchFamily="18" charset="0"/>
              </a:rPr>
              <a:t>() function.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We can Perform addition, subtraction, multiplication and division operations on matrices.</a:t>
            </a:r>
          </a:p>
          <a:p>
            <a:r>
              <a:rPr lang="en-IN" sz="2400" dirty="0">
                <a:latin typeface="Times New Roman" panose="02020603050405020304" pitchFamily="18" charset="0"/>
                <a:cs typeface="Times New Roman" panose="02020603050405020304" pitchFamily="18" charset="0"/>
              </a:rPr>
              <a:t>	</a:t>
            </a:r>
            <a:r>
              <a:rPr lang="en-IN" sz="2400" dirty="0">
                <a:solidFill>
                  <a:srgbClr val="00B0F0"/>
                </a:solidFill>
                <a:latin typeface="Times New Roman" panose="02020603050405020304" pitchFamily="18" charset="0"/>
                <a:cs typeface="Times New Roman" panose="02020603050405020304" pitchFamily="18" charset="0"/>
              </a:rPr>
              <a:t>Creating matrix –</a:t>
            </a:r>
          </a:p>
          <a:p>
            <a:r>
              <a:rPr lang="en-IN" sz="2400" dirty="0">
                <a:latin typeface="Times New Roman" panose="02020603050405020304" pitchFamily="18" charset="0"/>
                <a:cs typeface="Times New Roman" panose="02020603050405020304" pitchFamily="18" charset="0"/>
              </a:rPr>
              <a:t>Matrix1 &lt;- matrix (2:7 ,</a:t>
            </a:r>
            <a:r>
              <a:rPr lang="en-IN" sz="2400" dirty="0" err="1">
                <a:latin typeface="Times New Roman" panose="02020603050405020304" pitchFamily="18" charset="0"/>
                <a:cs typeface="Times New Roman" panose="02020603050405020304" pitchFamily="18" charset="0"/>
              </a:rPr>
              <a:t>nrow</a:t>
            </a:r>
            <a:r>
              <a:rPr lang="en-IN" sz="2400" dirty="0">
                <a:latin typeface="Times New Roman" panose="02020603050405020304" pitchFamily="18" charset="0"/>
                <a:cs typeface="Times New Roman" panose="02020603050405020304" pitchFamily="18" charset="0"/>
              </a:rPr>
              <a:t>=2,ncol=3)</a:t>
            </a:r>
          </a:p>
          <a:p>
            <a:r>
              <a:rPr lang="en-IN" sz="2400" dirty="0">
                <a:latin typeface="Times New Roman" panose="02020603050405020304" pitchFamily="18" charset="0"/>
                <a:cs typeface="Times New Roman" panose="02020603050405020304" pitchFamily="18" charset="0"/>
              </a:rPr>
              <a:t>print(Matrix1)</a:t>
            </a:r>
          </a:p>
          <a:p>
            <a:r>
              <a:rPr lang="en-IN" sz="2400" dirty="0">
                <a:latin typeface="Times New Roman" panose="02020603050405020304" pitchFamily="18" charset="0"/>
                <a:cs typeface="Times New Roman" panose="02020603050405020304" pitchFamily="18" charset="0"/>
              </a:rPr>
              <a:t>op=2 4 63 68 7</a:t>
            </a:r>
          </a:p>
          <a:p>
            <a:r>
              <a:rPr lang="en-IN" sz="2400" dirty="0">
                <a:solidFill>
                  <a:srgbClr val="00B0F0"/>
                </a:solidFill>
                <a:latin typeface="Times New Roman" panose="02020603050405020304" pitchFamily="18" charset="0"/>
                <a:cs typeface="Times New Roman" panose="02020603050405020304" pitchFamily="18" charset="0"/>
              </a:rPr>
              <a:t>Accessing Elements:</a:t>
            </a:r>
          </a:p>
          <a:p>
            <a:r>
              <a:rPr lang="en-IN" sz="2400" dirty="0">
                <a:latin typeface="Times New Roman" panose="02020603050405020304" pitchFamily="18" charset="0"/>
                <a:cs typeface="Times New Roman" panose="02020603050405020304" pitchFamily="18" charset="0"/>
              </a:rPr>
              <a:t>Matrix1[2,3] 		#7</a:t>
            </a:r>
          </a:p>
          <a:p>
            <a:r>
              <a:rPr lang="en-IN" sz="2400" dirty="0">
                <a:solidFill>
                  <a:srgbClr val="00B0F0"/>
                </a:solidFill>
                <a:latin typeface="Times New Roman" panose="02020603050405020304" pitchFamily="18" charset="0"/>
                <a:cs typeface="Times New Roman" panose="02020603050405020304" pitchFamily="18" charset="0"/>
              </a:rPr>
              <a:t>Assigning Value:</a:t>
            </a:r>
          </a:p>
          <a:p>
            <a:r>
              <a:rPr lang="en-IN" sz="2400" dirty="0">
                <a:latin typeface="Times New Roman" panose="02020603050405020304" pitchFamily="18" charset="0"/>
                <a:cs typeface="Times New Roman" panose="02020603050405020304" pitchFamily="18" charset="0"/>
              </a:rPr>
              <a:t>Matrix1[2,3]=1 </a:t>
            </a:r>
          </a:p>
        </p:txBody>
      </p:sp>
    </p:spTree>
    <p:extLst>
      <p:ext uri="{BB962C8B-B14F-4D97-AF65-F5344CB8AC3E}">
        <p14:creationId xmlns:p14="http://schemas.microsoft.com/office/powerpoint/2010/main" val="2425910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E6BE9-3DF7-218F-BEDA-743D953B2645}"/>
              </a:ext>
            </a:extLst>
          </p:cNvPr>
          <p:cNvSpPr>
            <a:spLocks noGrp="1"/>
          </p:cNvSpPr>
          <p:nvPr>
            <p:ph type="body" sz="quarter" idx="10"/>
          </p:nvPr>
        </p:nvSpPr>
        <p:spPr>
          <a:xfrm>
            <a:off x="609600" y="962360"/>
            <a:ext cx="3758141" cy="724247"/>
          </a:xfrm>
        </p:spPr>
        <p:txBody>
          <a:bodyPr>
            <a:normAutofit/>
          </a:bodyPr>
          <a:lstStyle/>
          <a:p>
            <a:r>
              <a:rPr lang="en-US" sz="3200" dirty="0">
                <a:effectLst>
                  <a:outerShdw blurRad="38100" dist="38100" dir="2700000" algn="tl">
                    <a:srgbClr val="000000">
                      <a:alpha val="43137"/>
                    </a:srgbClr>
                  </a:outerShdw>
                </a:effectLst>
                <a:latin typeface="Arial Black" panose="020B0A04020102020204" pitchFamily="34" charset="0"/>
              </a:rPr>
              <a:t>Matrices</a:t>
            </a:r>
            <a:endParaRPr lang="en-IN" sz="3200" dirty="0">
              <a:effectLst>
                <a:outerShdw blurRad="38100" dist="38100" dir="2700000" algn="tl">
                  <a:srgbClr val="000000">
                    <a:alpha val="43137"/>
                  </a:srgbClr>
                </a:outerShdw>
              </a:effectLst>
              <a:latin typeface="Arial Black" panose="020B0A04020102020204" pitchFamily="34" charset="0"/>
            </a:endParaRPr>
          </a:p>
        </p:txBody>
      </p:sp>
      <p:sp>
        <p:nvSpPr>
          <p:cNvPr id="4" name="TextBox 3">
            <a:extLst>
              <a:ext uri="{FF2B5EF4-FFF2-40B4-BE49-F238E27FC236}">
                <a16:creationId xmlns:a16="http://schemas.microsoft.com/office/drawing/2014/main" id="{16013185-A906-7378-5DA2-F344C417691E}"/>
              </a:ext>
            </a:extLst>
          </p:cNvPr>
          <p:cNvSpPr txBox="1"/>
          <p:nvPr/>
        </p:nvSpPr>
        <p:spPr>
          <a:xfrm>
            <a:off x="609600" y="1907330"/>
            <a:ext cx="10774017" cy="4154984"/>
          </a:xfrm>
          <a:prstGeom prst="rect">
            <a:avLst/>
          </a:prstGeom>
          <a:noFill/>
        </p:spPr>
        <p:txBody>
          <a:bodyPr wrap="square" rtlCol="0">
            <a:spAutoFit/>
          </a:bodyPr>
          <a:lstStyle/>
          <a:p>
            <a:pPr algn="ctr"/>
            <a:r>
              <a:rPr lang="fr-FR" sz="2400" dirty="0">
                <a:latin typeface="Times New Roman" panose="02020603050405020304" pitchFamily="18" charset="0"/>
                <a:cs typeface="Times New Roman" panose="02020603050405020304" pitchFamily="18" charset="0"/>
              </a:rPr>
              <a:t>Operations On Matrices</a:t>
            </a:r>
          </a:p>
          <a:p>
            <a:r>
              <a:rPr lang="fr-FR" sz="2400" dirty="0">
                <a:latin typeface="Times New Roman" panose="02020603050405020304" pitchFamily="18" charset="0"/>
                <a:cs typeface="Times New Roman" panose="02020603050405020304" pitchFamily="18" charset="0"/>
              </a:rPr>
              <a:t>Addition :</a:t>
            </a:r>
          </a:p>
          <a:p>
            <a:r>
              <a:rPr lang="fr-FR" sz="2400" dirty="0">
                <a:latin typeface="Times New Roman" panose="02020603050405020304" pitchFamily="18" charset="0"/>
                <a:cs typeface="Times New Roman" panose="02020603050405020304" pitchFamily="18" charset="0"/>
              </a:rPr>
              <a:t>	Matrix3=Matrix1+Matrix2</a:t>
            </a:r>
          </a:p>
          <a:p>
            <a:r>
              <a:rPr lang="fr-FR" sz="2400" dirty="0" err="1">
                <a:latin typeface="Times New Roman" panose="02020603050405020304" pitchFamily="18" charset="0"/>
                <a:cs typeface="Times New Roman" panose="02020603050405020304" pitchFamily="18" charset="0"/>
              </a:rPr>
              <a:t>Subtraction</a:t>
            </a:r>
            <a:r>
              <a:rPr lang="fr-FR" sz="2400" dirty="0">
                <a:latin typeface="Times New Roman" panose="02020603050405020304" pitchFamily="18" charset="0"/>
                <a:cs typeface="Times New Roman" panose="02020603050405020304" pitchFamily="18" charset="0"/>
              </a:rPr>
              <a:t> :</a:t>
            </a:r>
          </a:p>
          <a:p>
            <a:r>
              <a:rPr lang="fr-FR" sz="2400" dirty="0">
                <a:latin typeface="Times New Roman" panose="02020603050405020304" pitchFamily="18" charset="0"/>
                <a:cs typeface="Times New Roman" panose="02020603050405020304" pitchFamily="18" charset="0"/>
              </a:rPr>
              <a:t>	Matrix3 = Matrix2 — Matrix1</a:t>
            </a:r>
          </a:p>
          <a:p>
            <a:r>
              <a:rPr lang="fr-FR" sz="2400" dirty="0">
                <a:latin typeface="Times New Roman" panose="02020603050405020304" pitchFamily="18" charset="0"/>
                <a:cs typeface="Times New Roman" panose="02020603050405020304" pitchFamily="18" charset="0"/>
              </a:rPr>
              <a:t>Multiply by a Constant :</a:t>
            </a:r>
          </a:p>
          <a:p>
            <a:r>
              <a:rPr lang="fr-FR" sz="2400" dirty="0">
                <a:latin typeface="Times New Roman" panose="02020603050405020304" pitchFamily="18" charset="0"/>
                <a:cs typeface="Times New Roman" panose="02020603050405020304" pitchFamily="18" charset="0"/>
              </a:rPr>
              <a:t>	Ex : 7*Matrix1</a:t>
            </a:r>
          </a:p>
          <a:p>
            <a:r>
              <a:rPr lang="fr-FR" sz="2400" dirty="0">
                <a:latin typeface="Times New Roman" panose="02020603050405020304" pitchFamily="18" charset="0"/>
                <a:cs typeface="Times New Roman" panose="02020603050405020304" pitchFamily="18" charset="0"/>
              </a:rPr>
              <a:t>Identity Matrix </a:t>
            </a:r>
          </a:p>
          <a:p>
            <a:r>
              <a:rPr lang="fr-FR" sz="2400" dirty="0">
                <a:latin typeface="Times New Roman" panose="02020603050405020304" pitchFamily="18" charset="0"/>
                <a:cs typeface="Times New Roman" panose="02020603050405020304" pitchFamily="18" charset="0"/>
              </a:rPr>
              <a:t>	Ex — </a:t>
            </a:r>
            <a:r>
              <a:rPr lang="fr-FR" sz="2400" dirty="0" err="1">
                <a:latin typeface="Times New Roman" panose="02020603050405020304" pitchFamily="18" charset="0"/>
                <a:cs typeface="Times New Roman" panose="02020603050405020304" pitchFamily="18" charset="0"/>
              </a:rPr>
              <a:t>diag</a:t>
            </a:r>
            <a:r>
              <a:rPr lang="fr-FR" sz="2400" dirty="0">
                <a:latin typeface="Times New Roman" panose="02020603050405020304" pitchFamily="18" charset="0"/>
                <a:cs typeface="Times New Roman" panose="02020603050405020304" pitchFamily="18" charset="0"/>
              </a:rPr>
              <a:t>(5)</a:t>
            </a:r>
          </a:p>
          <a:p>
            <a:r>
              <a:rPr lang="fr-FR" sz="2400" dirty="0">
                <a:latin typeface="Times New Roman" panose="02020603050405020304" pitchFamily="18" charset="0"/>
                <a:cs typeface="Times New Roman" panose="02020603050405020304" pitchFamily="18" charset="0"/>
              </a:rPr>
              <a:t>Transposition</a:t>
            </a:r>
          </a:p>
          <a:p>
            <a:r>
              <a:rPr lang="fr-FR" sz="2400" dirty="0">
                <a:latin typeface="Times New Roman" panose="02020603050405020304" pitchFamily="18" charset="0"/>
                <a:cs typeface="Times New Roman" panose="02020603050405020304" pitchFamily="18" charset="0"/>
              </a:rPr>
              <a:t>	Ex — t{Matrix1)</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326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E6BE9-3DF7-218F-BEDA-743D953B2645}"/>
              </a:ext>
            </a:extLst>
          </p:cNvPr>
          <p:cNvSpPr>
            <a:spLocks noGrp="1"/>
          </p:cNvSpPr>
          <p:nvPr>
            <p:ph type="body" sz="quarter" idx="10"/>
          </p:nvPr>
        </p:nvSpPr>
        <p:spPr>
          <a:xfrm>
            <a:off x="609600" y="962360"/>
            <a:ext cx="3758141" cy="724247"/>
          </a:xfrm>
        </p:spPr>
        <p:txBody>
          <a:bodyPr>
            <a:normAutofit/>
          </a:bodyPr>
          <a:lstStyle/>
          <a:p>
            <a:r>
              <a:rPr lang="en-US" sz="3200" dirty="0">
                <a:effectLst>
                  <a:outerShdw blurRad="38100" dist="38100" dir="2700000" algn="tl">
                    <a:srgbClr val="000000">
                      <a:alpha val="43137"/>
                    </a:srgbClr>
                  </a:outerShdw>
                </a:effectLst>
                <a:latin typeface="Arial Black" panose="020B0A04020102020204" pitchFamily="34" charset="0"/>
              </a:rPr>
              <a:t>Factors</a:t>
            </a:r>
            <a:endParaRPr lang="en-IN" sz="3200" dirty="0">
              <a:effectLst>
                <a:outerShdw blurRad="38100" dist="38100" dir="2700000" algn="tl">
                  <a:srgbClr val="000000">
                    <a:alpha val="43137"/>
                  </a:srgbClr>
                </a:outerShdw>
              </a:effectLst>
              <a:latin typeface="Arial Black" panose="020B0A04020102020204" pitchFamily="34" charset="0"/>
            </a:endParaRPr>
          </a:p>
        </p:txBody>
      </p:sp>
      <p:sp>
        <p:nvSpPr>
          <p:cNvPr id="4" name="TextBox 3">
            <a:extLst>
              <a:ext uri="{FF2B5EF4-FFF2-40B4-BE49-F238E27FC236}">
                <a16:creationId xmlns:a16="http://schemas.microsoft.com/office/drawing/2014/main" id="{16013185-A906-7378-5DA2-F344C417691E}"/>
              </a:ext>
            </a:extLst>
          </p:cNvPr>
          <p:cNvSpPr txBox="1"/>
          <p:nvPr/>
        </p:nvSpPr>
        <p:spPr>
          <a:xfrm>
            <a:off x="609600" y="1907330"/>
            <a:ext cx="10774017"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Factors are data objects which are used to categories the data and store it as levels.</a:t>
            </a:r>
          </a:p>
          <a:p>
            <a:r>
              <a:rPr lang="en-US" sz="2400" dirty="0">
                <a:latin typeface="Times New Roman" panose="02020603050405020304" pitchFamily="18" charset="0"/>
                <a:cs typeface="Times New Roman" panose="02020603050405020304" pitchFamily="18" charset="0"/>
              </a:rPr>
              <a:t>For example: a data field such as marital status may contain only values from single, married, separated, divorced, or widowed,</a:t>
            </a:r>
          </a:p>
          <a:p>
            <a:r>
              <a:rPr lang="en-US" sz="2400" dirty="0">
                <a:latin typeface="Times New Roman" panose="02020603050405020304" pitchFamily="18" charset="0"/>
                <a:cs typeface="Times New Roman" panose="02020603050405020304" pitchFamily="18" charset="0"/>
              </a:rPr>
              <a:t>&gt;x[1] single married married single</a:t>
            </a:r>
          </a:p>
          <a:p>
            <a:r>
              <a:rPr lang="en-US" sz="2400" dirty="0">
                <a:latin typeface="Times New Roman" panose="02020603050405020304" pitchFamily="18" charset="0"/>
                <a:cs typeface="Times New Roman" panose="02020603050405020304" pitchFamily="18" charset="0"/>
              </a:rPr>
              <a:t>Levels : married single</a:t>
            </a:r>
          </a:p>
          <a:p>
            <a:r>
              <a:rPr lang="en-US" sz="2400" dirty="0">
                <a:latin typeface="Times New Roman" panose="02020603050405020304" pitchFamily="18" charset="0"/>
                <a:cs typeface="Times New Roman" panose="02020603050405020304" pitchFamily="18" charset="0"/>
              </a:rPr>
              <a:t>Here, we can see that factor ‘x’ has four elements and two levels. We can check if a variable is a factor or not using class() function.</a:t>
            </a:r>
          </a:p>
          <a:p>
            <a:r>
              <a:rPr lang="en-US" sz="2400" dirty="0">
                <a:latin typeface="Times New Roman" panose="02020603050405020304" pitchFamily="18" charset="0"/>
                <a:cs typeface="Times New Roman" panose="02020603050405020304" pitchFamily="18" charset="0"/>
              </a:rPr>
              <a:t>&gt;class(x)</a:t>
            </a:r>
          </a:p>
          <a:p>
            <a:r>
              <a:rPr lang="en-US" sz="2400" dirty="0">
                <a:latin typeface="Times New Roman" panose="02020603050405020304" pitchFamily="18" charset="0"/>
                <a:cs typeface="Times New Roman" panose="02020603050405020304" pitchFamily="18" charset="0"/>
              </a:rPr>
              <a:t>[1] “factor”</a:t>
            </a:r>
          </a:p>
          <a:p>
            <a:r>
              <a:rPr lang="en-US" sz="2400" dirty="0">
                <a:latin typeface="Times New Roman" panose="02020603050405020304" pitchFamily="18" charset="0"/>
                <a:cs typeface="Times New Roman" panose="02020603050405020304" pitchFamily="18" charset="0"/>
              </a:rPr>
              <a:t>&gt;levels(x)</a:t>
            </a:r>
          </a:p>
          <a:p>
            <a:r>
              <a:rPr lang="en-US" sz="2400" dirty="0">
                <a:latin typeface="Times New Roman" panose="02020603050405020304" pitchFamily="18" charset="0"/>
                <a:cs typeface="Times New Roman" panose="02020603050405020304" pitchFamily="18" charset="0"/>
              </a:rPr>
              <a:t>[1] married single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20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428017" y="656822"/>
            <a:ext cx="3774332" cy="1200329"/>
          </a:xfrm>
          <a:prstGeom prst="rect">
            <a:avLst/>
          </a:prstGeom>
          <a:noFill/>
        </p:spPr>
        <p:txBody>
          <a:bodyPr wrap="square" rtlCol="0" anchor="ctr">
            <a:spAutoFit/>
          </a:bodyPr>
          <a:lstStyle/>
          <a:p>
            <a:r>
              <a:rPr lang="en" sz="3600" dirty="0">
                <a:latin typeface="Berlin Sans FB Demi" panose="020E0802020502020306" pitchFamily="34" charset="0"/>
              </a:rPr>
              <a:t>Introduction and history to R</a:t>
            </a:r>
            <a:endParaRPr lang="ko-KR" altLang="en-US" sz="3600" dirty="0">
              <a:solidFill>
                <a:schemeClr val="tx1">
                  <a:lumMod val="75000"/>
                  <a:lumOff val="25000"/>
                </a:schemeClr>
              </a:solidFill>
              <a:latin typeface="Berlin Sans FB Demi" panose="020E0802020502020306" pitchFamily="34" charset="0"/>
              <a:cs typeface="Arial" pitchFamily="34" charset="0"/>
            </a:endParaRPr>
          </a:p>
        </p:txBody>
      </p:sp>
      <p:sp>
        <p:nvSpPr>
          <p:cNvPr id="8" name="Google Shape;372;p46">
            <a:extLst>
              <a:ext uri="{FF2B5EF4-FFF2-40B4-BE49-F238E27FC236}">
                <a16:creationId xmlns:a16="http://schemas.microsoft.com/office/drawing/2014/main" id="{481D8C92-9461-970B-6B8F-F7434FF7F833}"/>
              </a:ext>
            </a:extLst>
          </p:cNvPr>
          <p:cNvSpPr txBox="1">
            <a:spLocks/>
          </p:cNvSpPr>
          <p:nvPr/>
        </p:nvSpPr>
        <p:spPr>
          <a:xfrm>
            <a:off x="5021497" y="715416"/>
            <a:ext cx="6865704" cy="528197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1200"/>
              </a:spcAft>
            </a:pPr>
            <a:r>
              <a:rPr lang="en-US" sz="1600" dirty="0">
                <a:solidFill>
                  <a:schemeClr val="bg2">
                    <a:lumMod val="10000"/>
                  </a:schemeClr>
                </a:solidFill>
                <a:latin typeface="Times New Roman" panose="02020603050405020304" pitchFamily="18" charset="0"/>
                <a:cs typeface="Times New Roman" panose="02020603050405020304" pitchFamily="18" charset="0"/>
              </a:rPr>
              <a:t>R is a programming language and software environment for statistical computing</a:t>
            </a:r>
          </a:p>
          <a:p>
            <a:pPr>
              <a:spcBef>
                <a:spcPts val="0"/>
              </a:spcBef>
              <a:spcAft>
                <a:spcPts val="1200"/>
              </a:spcAft>
            </a:pPr>
            <a:r>
              <a:rPr lang="en-US" sz="1600" dirty="0">
                <a:solidFill>
                  <a:schemeClr val="bg2">
                    <a:lumMod val="10000"/>
                  </a:schemeClr>
                </a:solidFill>
                <a:latin typeface="Times New Roman" panose="02020603050405020304" pitchFamily="18" charset="0"/>
                <a:cs typeface="Times New Roman" panose="02020603050405020304" pitchFamily="18" charset="0"/>
              </a:rPr>
              <a:t>It is widely used for data analysis, visualization, and statistical modeling</a:t>
            </a:r>
          </a:p>
          <a:p>
            <a:pPr>
              <a:spcBef>
                <a:spcPts val="0"/>
              </a:spcBef>
              <a:spcAft>
                <a:spcPts val="1200"/>
              </a:spcAft>
            </a:pPr>
            <a:r>
              <a:rPr lang="en-US" sz="1600" dirty="0">
                <a:solidFill>
                  <a:schemeClr val="bg2">
                    <a:lumMod val="10000"/>
                  </a:schemeClr>
                </a:solidFill>
                <a:latin typeface="Times New Roman" panose="02020603050405020304" pitchFamily="18" charset="0"/>
                <a:cs typeface="Times New Roman" panose="02020603050405020304" pitchFamily="18" charset="0"/>
              </a:rPr>
              <a:t>R provides a wide range of packages and libraries for various tasks</a:t>
            </a:r>
          </a:p>
          <a:p>
            <a:pPr>
              <a:spcBef>
                <a:spcPts val="0"/>
              </a:spcBef>
              <a:spcAft>
                <a:spcPts val="1200"/>
              </a:spcAft>
            </a:pPr>
            <a:r>
              <a:rPr lang="en-US" sz="1600" dirty="0">
                <a:solidFill>
                  <a:schemeClr val="bg2">
                    <a:lumMod val="10000"/>
                  </a:schemeClr>
                </a:solidFill>
                <a:latin typeface="Times New Roman" panose="02020603050405020304" pitchFamily="18" charset="0"/>
                <a:cs typeface="Times New Roman" panose="02020603050405020304" pitchFamily="18" charset="0"/>
              </a:rPr>
              <a:t>It has a large and active community of users and developers</a:t>
            </a:r>
          </a:p>
          <a:p>
            <a:pPr>
              <a:spcBef>
                <a:spcPts val="0"/>
              </a:spcBef>
              <a:spcAft>
                <a:spcPts val="1200"/>
              </a:spcAft>
            </a:pPr>
            <a:r>
              <a:rPr lang="en-US" sz="1600" dirty="0">
                <a:solidFill>
                  <a:schemeClr val="bg2">
                    <a:lumMod val="10000"/>
                  </a:schemeClr>
                </a:solidFill>
                <a:latin typeface="Times New Roman" panose="02020603050405020304" pitchFamily="18" charset="0"/>
                <a:cs typeface="Times New Roman" panose="02020603050405020304" pitchFamily="18" charset="0"/>
              </a:rPr>
              <a:t>R is a programming language and free software environment for statistical computing and graphics supported by the R foundation for statistical computing.</a:t>
            </a:r>
          </a:p>
          <a:p>
            <a:pPr>
              <a:spcBef>
                <a:spcPts val="0"/>
              </a:spcBef>
              <a:spcAft>
                <a:spcPts val="1200"/>
              </a:spcAft>
            </a:pPr>
            <a:r>
              <a:rPr lang="en-US" sz="1600" dirty="0">
                <a:solidFill>
                  <a:schemeClr val="bg2">
                    <a:lumMod val="10000"/>
                  </a:schemeClr>
                </a:solidFill>
                <a:latin typeface="Times New Roman" panose="02020603050405020304" pitchFamily="18" charset="0"/>
                <a:cs typeface="Times New Roman" panose="02020603050405020304" pitchFamily="18" charset="0"/>
              </a:rPr>
              <a:t>R is widely used by statisticians, data analysts and researchers for developing statistical software and data analysis.</a:t>
            </a:r>
          </a:p>
          <a:p>
            <a:pPr>
              <a:spcBef>
                <a:spcPts val="0"/>
              </a:spcBef>
              <a:spcAft>
                <a:spcPts val="1200"/>
              </a:spcAft>
            </a:pPr>
            <a:r>
              <a:rPr lang="en-US" sz="1600" dirty="0">
                <a:solidFill>
                  <a:schemeClr val="bg2">
                    <a:lumMod val="10000"/>
                  </a:schemeClr>
                </a:solidFill>
                <a:latin typeface="Times New Roman" panose="02020603050405020304" pitchFamily="18" charset="0"/>
                <a:cs typeface="Times New Roman" panose="02020603050405020304" pitchFamily="18" charset="0"/>
              </a:rPr>
              <a:t>It compiles and runs on a wide variety of Unix platforms, windows and mac 0s.The copyright for the primary source code for R is held by the R foundation and is</a:t>
            </a:r>
          </a:p>
          <a:p>
            <a:pPr>
              <a:spcBef>
                <a:spcPts val="0"/>
              </a:spcBef>
              <a:spcAft>
                <a:spcPts val="1200"/>
              </a:spcAft>
            </a:pPr>
            <a:r>
              <a:rPr lang="en-US" sz="1600" dirty="0">
                <a:solidFill>
                  <a:schemeClr val="bg2">
                    <a:lumMod val="10000"/>
                  </a:schemeClr>
                </a:solidFill>
                <a:latin typeface="Times New Roman" panose="02020603050405020304" pitchFamily="18" charset="0"/>
                <a:cs typeface="Times New Roman" panose="02020603050405020304" pitchFamily="18" charset="0"/>
              </a:rPr>
              <a:t>Published under the GNU general public license version 2.0.</a:t>
            </a:r>
          </a:p>
          <a:p>
            <a:pPr>
              <a:spcBef>
                <a:spcPts val="0"/>
              </a:spcBef>
              <a:spcAft>
                <a:spcPts val="1200"/>
              </a:spcAft>
            </a:pPr>
            <a:r>
              <a:rPr lang="en-US" sz="1600" dirty="0">
                <a:solidFill>
                  <a:schemeClr val="bg2">
                    <a:lumMod val="10000"/>
                  </a:schemeClr>
                </a:solidFill>
                <a:latin typeface="Times New Roman" panose="02020603050405020304" pitchFamily="18" charset="0"/>
                <a:cs typeface="Times New Roman" panose="02020603050405020304" pitchFamily="18" charset="0"/>
              </a:rPr>
              <a:t> R was created by ross |haka and Robert gentleman at the university of Auckland, new Zealand.+» Currently </a:t>
            </a:r>
            <a:r>
              <a:rPr lang="en-US" sz="1600" dirty="0" err="1">
                <a:solidFill>
                  <a:schemeClr val="bg2">
                    <a:lumMod val="10000"/>
                  </a:schemeClr>
                </a:solidFill>
                <a:latin typeface="Times New Roman" panose="02020603050405020304" pitchFamily="18" charset="0"/>
                <a:cs typeface="Times New Roman" panose="02020603050405020304" pitchFamily="18" charset="0"/>
              </a:rPr>
              <a:t>ris</a:t>
            </a:r>
            <a:r>
              <a:rPr lang="en-US" sz="1600" dirty="0">
                <a:solidFill>
                  <a:schemeClr val="bg2">
                    <a:lumMod val="10000"/>
                  </a:schemeClr>
                </a:solidFill>
                <a:latin typeface="Times New Roman" panose="02020603050405020304" pitchFamily="18" charset="0"/>
                <a:cs typeface="Times New Roman" panose="02020603050405020304" pitchFamily="18" charset="0"/>
              </a:rPr>
              <a:t> developed &amp; maintained by the R development core team</a:t>
            </a:r>
          </a:p>
        </p:txBody>
      </p:sp>
    </p:spTree>
    <p:extLst>
      <p:ext uri="{BB962C8B-B14F-4D97-AF65-F5344CB8AC3E}">
        <p14:creationId xmlns:p14="http://schemas.microsoft.com/office/powerpoint/2010/main" val="314882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pPr algn="l"/>
            <a:r>
              <a:rPr lang="en-US" dirty="0"/>
              <a:t>			Features of R</a:t>
            </a:r>
          </a:p>
        </p:txBody>
      </p:sp>
      <p:pic>
        <p:nvPicPr>
          <p:cNvPr id="339" name="그래픽 338">
            <a:extLst>
              <a:ext uri="{FF2B5EF4-FFF2-40B4-BE49-F238E27FC236}">
                <a16:creationId xmlns:a16="http://schemas.microsoft.com/office/drawing/2014/main" id="{C4CEFBFF-3EF8-4B25-B4AC-60B2C6A497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9026" y="775188"/>
            <a:ext cx="2942750" cy="5900105"/>
          </a:xfrm>
          <a:prstGeom prst="rect">
            <a:avLst/>
          </a:prstGeom>
        </p:spPr>
      </p:pic>
      <p:sp>
        <p:nvSpPr>
          <p:cNvPr id="340" name="자유형: 도형 339">
            <a:extLst>
              <a:ext uri="{FF2B5EF4-FFF2-40B4-BE49-F238E27FC236}">
                <a16:creationId xmlns:a16="http://schemas.microsoft.com/office/drawing/2014/main" id="{A2078915-1864-4DBA-A56A-1CFFC9F551AC}"/>
              </a:ext>
            </a:extLst>
          </p:cNvPr>
          <p:cNvSpPr/>
          <p:nvPr/>
        </p:nvSpPr>
        <p:spPr>
          <a:xfrm rot="1483219">
            <a:off x="866983" y="801784"/>
            <a:ext cx="2051513" cy="2108333"/>
          </a:xfrm>
          <a:custGeom>
            <a:avLst/>
            <a:gdLst>
              <a:gd name="connsiteX0" fmla="*/ 1508531 w 2051513"/>
              <a:gd name="connsiteY0" fmla="*/ 1805825 h 2108333"/>
              <a:gd name="connsiteX1" fmla="*/ 1512432 w 2051513"/>
              <a:gd name="connsiteY1" fmla="*/ 1821594 h 2108333"/>
              <a:gd name="connsiteX2" fmla="*/ 1507036 w 2051513"/>
              <a:gd name="connsiteY2" fmla="*/ 1829508 h 2108333"/>
              <a:gd name="connsiteX3" fmla="*/ 1645093 w 2051513"/>
              <a:gd name="connsiteY3" fmla="*/ 2042515 h 2108333"/>
              <a:gd name="connsiteX4" fmla="*/ 1677260 w 2051513"/>
              <a:gd name="connsiteY4" fmla="*/ 1749621 h 2108333"/>
              <a:gd name="connsiteX5" fmla="*/ 1667960 w 2051513"/>
              <a:gd name="connsiteY5" fmla="*/ 1742428 h 2108333"/>
              <a:gd name="connsiteX6" fmla="*/ 1509897 w 2051513"/>
              <a:gd name="connsiteY6" fmla="*/ 1600944 h 2108333"/>
              <a:gd name="connsiteX7" fmla="*/ 1373748 w 2051513"/>
              <a:gd name="connsiteY7" fmla="*/ 1683661 h 2108333"/>
              <a:gd name="connsiteX8" fmla="*/ 1376904 w 2051513"/>
              <a:gd name="connsiteY8" fmla="*/ 1695932 h 2108333"/>
              <a:gd name="connsiteX9" fmla="*/ 1473144 w 2051513"/>
              <a:gd name="connsiteY9" fmla="*/ 1786296 h 2108333"/>
              <a:gd name="connsiteX10" fmla="*/ 1511673 w 2051513"/>
              <a:gd name="connsiteY10" fmla="*/ 1603104 h 2108333"/>
              <a:gd name="connsiteX11" fmla="*/ 1510114 w 2051513"/>
              <a:gd name="connsiteY11" fmla="*/ 1601898 h 2108333"/>
              <a:gd name="connsiteX12" fmla="*/ 1082318 w 2051513"/>
              <a:gd name="connsiteY12" fmla="*/ 1742464 h 2108333"/>
              <a:gd name="connsiteX13" fmla="*/ 1082504 w 2051513"/>
              <a:gd name="connsiteY13" fmla="*/ 1743183 h 2108333"/>
              <a:gd name="connsiteX14" fmla="*/ 1069393 w 2051513"/>
              <a:gd name="connsiteY14" fmla="*/ 1762703 h 2108333"/>
              <a:gd name="connsiteX15" fmla="*/ 1069142 w 2051513"/>
              <a:gd name="connsiteY15" fmla="*/ 1762745 h 2108333"/>
              <a:gd name="connsiteX16" fmla="*/ 1083244 w 2051513"/>
              <a:gd name="connsiteY16" fmla="*/ 1898223 h 2108333"/>
              <a:gd name="connsiteX17" fmla="*/ 1085865 w 2051513"/>
              <a:gd name="connsiteY17" fmla="*/ 1897800 h 2108333"/>
              <a:gd name="connsiteX18" fmla="*/ 1086987 w 2051513"/>
              <a:gd name="connsiteY18" fmla="*/ 1898643 h 2108333"/>
              <a:gd name="connsiteX19" fmla="*/ 1307072 w 2051513"/>
              <a:gd name="connsiteY19" fmla="*/ 1706297 h 2108333"/>
              <a:gd name="connsiteX20" fmla="*/ 1593851 w 2051513"/>
              <a:gd name="connsiteY20" fmla="*/ 1505677 h 2108333"/>
              <a:gd name="connsiteX21" fmla="*/ 1551105 w 2051513"/>
              <a:gd name="connsiteY21" fmla="*/ 1566298 h 2108333"/>
              <a:gd name="connsiteX22" fmla="*/ 1557559 w 2051513"/>
              <a:gd name="connsiteY22" fmla="*/ 1571148 h 2108333"/>
              <a:gd name="connsiteX23" fmla="*/ 1549664 w 2051513"/>
              <a:gd name="connsiteY23" fmla="*/ 1610942 h 2108333"/>
              <a:gd name="connsiteX24" fmla="*/ 1531069 w 2051513"/>
              <a:gd name="connsiteY24" fmla="*/ 1614048 h 2108333"/>
              <a:gd name="connsiteX25" fmla="*/ 1492051 w 2051513"/>
              <a:gd name="connsiteY25" fmla="*/ 1789421 h 2108333"/>
              <a:gd name="connsiteX26" fmla="*/ 1494436 w 2051513"/>
              <a:gd name="connsiteY26" fmla="*/ 1791213 h 2108333"/>
              <a:gd name="connsiteX27" fmla="*/ 1663150 w 2051513"/>
              <a:gd name="connsiteY27" fmla="*/ 1724038 h 2108333"/>
              <a:gd name="connsiteX28" fmla="*/ 1662510 w 2051513"/>
              <a:gd name="connsiteY28" fmla="*/ 1721226 h 2108333"/>
              <a:gd name="connsiteX29" fmla="*/ 1672918 w 2051513"/>
              <a:gd name="connsiteY29" fmla="*/ 1705365 h 2108333"/>
              <a:gd name="connsiteX30" fmla="*/ 1038061 w 2051513"/>
              <a:gd name="connsiteY30" fmla="*/ 1760014 h 2108333"/>
              <a:gd name="connsiteX31" fmla="*/ 792565 w 2051513"/>
              <a:gd name="connsiteY31" fmla="*/ 1962575 h 2108333"/>
              <a:gd name="connsiteX32" fmla="*/ 1054626 w 2051513"/>
              <a:gd name="connsiteY32" fmla="*/ 1914548 h 2108333"/>
              <a:gd name="connsiteX33" fmla="*/ 1063216 w 2051513"/>
              <a:gd name="connsiteY33" fmla="*/ 1901456 h 2108333"/>
              <a:gd name="connsiteX34" fmla="*/ 1065446 w 2051513"/>
              <a:gd name="connsiteY34" fmla="*/ 1901096 h 2108333"/>
              <a:gd name="connsiteX35" fmla="*/ 1051354 w 2051513"/>
              <a:gd name="connsiteY35" fmla="*/ 1765716 h 2108333"/>
              <a:gd name="connsiteX36" fmla="*/ 1046484 w 2051513"/>
              <a:gd name="connsiteY36" fmla="*/ 1766529 h 2108333"/>
              <a:gd name="connsiteX37" fmla="*/ 808152 w 2051513"/>
              <a:gd name="connsiteY37" fmla="*/ 1690879 h 2108333"/>
              <a:gd name="connsiteX38" fmla="*/ 604298 w 2051513"/>
              <a:gd name="connsiteY38" fmla="*/ 1855396 h 2108333"/>
              <a:gd name="connsiteX39" fmla="*/ 606737 w 2051513"/>
              <a:gd name="connsiteY39" fmla="*/ 1866115 h 2108333"/>
              <a:gd name="connsiteX40" fmla="*/ 740322 w 2051513"/>
              <a:gd name="connsiteY40" fmla="*/ 1960967 h 2108333"/>
              <a:gd name="connsiteX41" fmla="*/ 746167 w 2051513"/>
              <a:gd name="connsiteY41" fmla="*/ 1960024 h 2108333"/>
              <a:gd name="connsiteX42" fmla="*/ 1413040 w 2051513"/>
              <a:gd name="connsiteY42" fmla="*/ 1411948 h 2108333"/>
              <a:gd name="connsiteX43" fmla="*/ 1525943 w 2051513"/>
              <a:gd name="connsiteY43" fmla="*/ 1560822 h 2108333"/>
              <a:gd name="connsiteX44" fmla="*/ 1528330 w 2051513"/>
              <a:gd name="connsiteY44" fmla="*/ 1560436 h 2108333"/>
              <a:gd name="connsiteX45" fmla="*/ 1576228 w 2051513"/>
              <a:gd name="connsiteY45" fmla="*/ 1496116 h 2108333"/>
              <a:gd name="connsiteX46" fmla="*/ 1572406 w 2051513"/>
              <a:gd name="connsiteY46" fmla="*/ 1493160 h 2108333"/>
              <a:gd name="connsiteX47" fmla="*/ 1570207 w 2051513"/>
              <a:gd name="connsiteY47" fmla="*/ 1483498 h 2108333"/>
              <a:gd name="connsiteX48" fmla="*/ 832233 w 2051513"/>
              <a:gd name="connsiteY48" fmla="*/ 1678485 h 2108333"/>
              <a:gd name="connsiteX49" fmla="*/ 830844 w 2051513"/>
              <a:gd name="connsiteY49" fmla="*/ 1680514 h 2108333"/>
              <a:gd name="connsiteX50" fmla="*/ 830802 w 2051513"/>
              <a:gd name="connsiteY50" fmla="*/ 1680521 h 2108333"/>
              <a:gd name="connsiteX51" fmla="*/ 767078 w 2051513"/>
              <a:gd name="connsiteY51" fmla="*/ 1956664 h 2108333"/>
              <a:gd name="connsiteX52" fmla="*/ 1027255 w 2051513"/>
              <a:gd name="connsiteY52" fmla="*/ 1742280 h 2108333"/>
              <a:gd name="connsiteX53" fmla="*/ 1025982 w 2051513"/>
              <a:gd name="connsiteY53" fmla="*/ 1736691 h 2108333"/>
              <a:gd name="connsiteX54" fmla="*/ 1383426 w 2051513"/>
              <a:gd name="connsiteY54" fmla="*/ 1413143 h 2108333"/>
              <a:gd name="connsiteX55" fmla="*/ 1364930 w 2051513"/>
              <a:gd name="connsiteY55" fmla="*/ 1664971 h 2108333"/>
              <a:gd name="connsiteX56" fmla="*/ 1505537 w 2051513"/>
              <a:gd name="connsiteY56" fmla="*/ 1581108 h 2108333"/>
              <a:gd name="connsiteX57" fmla="*/ 1510675 w 2051513"/>
              <a:gd name="connsiteY57" fmla="*/ 1573278 h 2108333"/>
              <a:gd name="connsiteX58" fmla="*/ 1388491 w 2051513"/>
              <a:gd name="connsiteY58" fmla="*/ 1412297 h 2108333"/>
              <a:gd name="connsiteX59" fmla="*/ 1361540 w 2051513"/>
              <a:gd name="connsiteY59" fmla="*/ 1416237 h 2108333"/>
              <a:gd name="connsiteX60" fmla="*/ 1078108 w 2051513"/>
              <a:gd name="connsiteY60" fmla="*/ 1721264 h 2108333"/>
              <a:gd name="connsiteX61" fmla="*/ 1324731 w 2051513"/>
              <a:gd name="connsiteY61" fmla="*/ 1681577 h 2108333"/>
              <a:gd name="connsiteX62" fmla="*/ 1332819 w 2051513"/>
              <a:gd name="connsiteY62" fmla="*/ 1669252 h 2108333"/>
              <a:gd name="connsiteX63" fmla="*/ 1343090 w 2051513"/>
              <a:gd name="connsiteY63" fmla="*/ 1667438 h 2108333"/>
              <a:gd name="connsiteX64" fmla="*/ 498283 w 2051513"/>
              <a:gd name="connsiteY64" fmla="*/ 1610188 h 2108333"/>
              <a:gd name="connsiteX65" fmla="*/ 435503 w 2051513"/>
              <a:gd name="connsiteY65" fmla="*/ 1864342 h 2108333"/>
              <a:gd name="connsiteX66" fmla="*/ 445489 w 2051513"/>
              <a:gd name="connsiteY66" fmla="*/ 1871846 h 2108333"/>
              <a:gd name="connsiteX67" fmla="*/ 553735 w 2051513"/>
              <a:gd name="connsiteY67" fmla="*/ 1853468 h 2108333"/>
              <a:gd name="connsiteX68" fmla="*/ 562938 w 2051513"/>
              <a:gd name="connsiteY68" fmla="*/ 1839445 h 2108333"/>
              <a:gd name="connsiteX69" fmla="*/ 540881 w 2051513"/>
              <a:gd name="connsiteY69" fmla="*/ 1759341 h 2108333"/>
              <a:gd name="connsiteX70" fmla="*/ 478690 w 2051513"/>
              <a:gd name="connsiteY70" fmla="*/ 1600021 h 2108333"/>
              <a:gd name="connsiteX71" fmla="*/ 273681 w 2051513"/>
              <a:gd name="connsiteY71" fmla="*/ 1789995 h 2108333"/>
              <a:gd name="connsiteX72" fmla="*/ 405981 w 2051513"/>
              <a:gd name="connsiteY72" fmla="*/ 1867522 h 2108333"/>
              <a:gd name="connsiteX73" fmla="*/ 408042 w 2051513"/>
              <a:gd name="connsiteY73" fmla="*/ 1864382 h 2108333"/>
              <a:gd name="connsiteX74" fmla="*/ 414984 w 2051513"/>
              <a:gd name="connsiteY74" fmla="*/ 1863261 h 2108333"/>
              <a:gd name="connsiteX75" fmla="*/ 512445 w 2051513"/>
              <a:gd name="connsiteY75" fmla="*/ 1583117 h 2108333"/>
              <a:gd name="connsiteX76" fmla="*/ 512157 w 2051513"/>
              <a:gd name="connsiteY76" fmla="*/ 1583527 h 2108333"/>
              <a:gd name="connsiteX77" fmla="*/ 537488 w 2051513"/>
              <a:gd name="connsiteY77" fmla="*/ 1673776 h 2108333"/>
              <a:gd name="connsiteX78" fmla="*/ 584046 w 2051513"/>
              <a:gd name="connsiteY78" fmla="*/ 1835679 h 2108333"/>
              <a:gd name="connsiteX79" fmla="*/ 586025 w 2051513"/>
              <a:gd name="connsiteY79" fmla="*/ 1835349 h 2108333"/>
              <a:gd name="connsiteX80" fmla="*/ 591525 w 2051513"/>
              <a:gd name="connsiteY80" fmla="*/ 1839603 h 2108333"/>
              <a:gd name="connsiteX81" fmla="*/ 799742 w 2051513"/>
              <a:gd name="connsiteY81" fmla="*/ 1671408 h 2108333"/>
              <a:gd name="connsiteX82" fmla="*/ 797217 w 2051513"/>
              <a:gd name="connsiteY82" fmla="*/ 1669450 h 2108333"/>
              <a:gd name="connsiteX83" fmla="*/ 796698 w 2051513"/>
              <a:gd name="connsiteY83" fmla="*/ 1667323 h 2108333"/>
              <a:gd name="connsiteX84" fmla="*/ 787709 w 2051513"/>
              <a:gd name="connsiteY84" fmla="*/ 1321650 h 2108333"/>
              <a:gd name="connsiteX85" fmla="*/ 824400 w 2051513"/>
              <a:gd name="connsiteY85" fmla="*/ 1642849 h 2108333"/>
              <a:gd name="connsiteX86" fmla="*/ 830707 w 2051513"/>
              <a:gd name="connsiteY86" fmla="*/ 1647743 h 2108333"/>
              <a:gd name="connsiteX87" fmla="*/ 831529 w 2051513"/>
              <a:gd name="connsiteY87" fmla="*/ 1651112 h 2108333"/>
              <a:gd name="connsiteX88" fmla="*/ 835793 w 2051513"/>
              <a:gd name="connsiteY88" fmla="*/ 1654518 h 2108333"/>
              <a:gd name="connsiteX89" fmla="*/ 836593 w 2051513"/>
              <a:gd name="connsiteY89" fmla="*/ 1658147 h 2108333"/>
              <a:gd name="connsiteX90" fmla="*/ 845858 w 2051513"/>
              <a:gd name="connsiteY90" fmla="*/ 1660875 h 2108333"/>
              <a:gd name="connsiteX91" fmla="*/ 845139 w 2051513"/>
              <a:gd name="connsiteY91" fmla="*/ 1661434 h 2108333"/>
              <a:gd name="connsiteX92" fmla="*/ 1034535 w 2051513"/>
              <a:gd name="connsiteY92" fmla="*/ 1718745 h 2108333"/>
              <a:gd name="connsiteX93" fmla="*/ 1035991 w 2051513"/>
              <a:gd name="connsiteY93" fmla="*/ 1716527 h 2108333"/>
              <a:gd name="connsiteX94" fmla="*/ 796195 w 2051513"/>
              <a:gd name="connsiteY94" fmla="*/ 1320151 h 2108333"/>
              <a:gd name="connsiteX95" fmla="*/ 807937 w 2051513"/>
              <a:gd name="connsiteY95" fmla="*/ 1306865 h 2108333"/>
              <a:gd name="connsiteX96" fmla="*/ 1052420 w 2051513"/>
              <a:gd name="connsiteY96" fmla="*/ 1711493 h 2108333"/>
              <a:gd name="connsiteX97" fmla="*/ 1060387 w 2051513"/>
              <a:gd name="connsiteY97" fmla="*/ 1710207 h 2108333"/>
              <a:gd name="connsiteX98" fmla="*/ 1060833 w 2051513"/>
              <a:gd name="connsiteY98" fmla="*/ 1710542 h 2108333"/>
              <a:gd name="connsiteX99" fmla="*/ 1353448 w 2051513"/>
              <a:gd name="connsiteY99" fmla="*/ 1395631 h 2108333"/>
              <a:gd name="connsiteX100" fmla="*/ 1352668 w 2051513"/>
              <a:gd name="connsiteY100" fmla="*/ 1392204 h 2108333"/>
              <a:gd name="connsiteX101" fmla="*/ 968617 w 2051513"/>
              <a:gd name="connsiteY101" fmla="*/ 1187426 h 2108333"/>
              <a:gd name="connsiteX102" fmla="*/ 808777 w 2051513"/>
              <a:gd name="connsiteY102" fmla="*/ 1287306 h 2108333"/>
              <a:gd name="connsiteX103" fmla="*/ 809480 w 2051513"/>
              <a:gd name="connsiteY103" fmla="*/ 1290205 h 2108333"/>
              <a:gd name="connsiteX104" fmla="*/ 1325739 w 2051513"/>
              <a:gd name="connsiteY104" fmla="*/ 1371263 h 2108333"/>
              <a:gd name="connsiteX105" fmla="*/ 1002674 w 2051513"/>
              <a:gd name="connsiteY105" fmla="*/ 1189395 h 2108333"/>
              <a:gd name="connsiteX106" fmla="*/ 1001403 w 2051513"/>
              <a:gd name="connsiteY106" fmla="*/ 1191239 h 2108333"/>
              <a:gd name="connsiteX107" fmla="*/ 978493 w 2051513"/>
              <a:gd name="connsiteY107" fmla="*/ 1195065 h 2108333"/>
              <a:gd name="connsiteX108" fmla="*/ 1365678 w 2051513"/>
              <a:gd name="connsiteY108" fmla="*/ 948164 h 2108333"/>
              <a:gd name="connsiteX109" fmla="*/ 1360733 w 2051513"/>
              <a:gd name="connsiteY109" fmla="*/ 955612 h 2108333"/>
              <a:gd name="connsiteX110" fmla="*/ 1357429 w 2051513"/>
              <a:gd name="connsiteY110" fmla="*/ 956164 h 2108333"/>
              <a:gd name="connsiteX111" fmla="*/ 1385445 w 2051513"/>
              <a:gd name="connsiteY111" fmla="*/ 1347667 h 2108333"/>
              <a:gd name="connsiteX112" fmla="*/ 1567565 w 2051513"/>
              <a:gd name="connsiteY112" fmla="*/ 1023942 h 2108333"/>
              <a:gd name="connsiteX113" fmla="*/ 1564607 w 2051513"/>
              <a:gd name="connsiteY113" fmla="*/ 1010948 h 2108333"/>
              <a:gd name="connsiteX114" fmla="*/ 1388178 w 2051513"/>
              <a:gd name="connsiteY114" fmla="*/ 936390 h 2108333"/>
              <a:gd name="connsiteX115" fmla="*/ 1571744 w 2051513"/>
              <a:gd name="connsiteY115" fmla="*/ 994325 h 2108333"/>
              <a:gd name="connsiteX116" fmla="*/ 1576223 w 2051513"/>
              <a:gd name="connsiteY116" fmla="*/ 987500 h 2108333"/>
              <a:gd name="connsiteX117" fmla="*/ 1587178 w 2051513"/>
              <a:gd name="connsiteY117" fmla="*/ 985731 h 2108333"/>
              <a:gd name="connsiteX118" fmla="*/ 1590331 w 2051513"/>
              <a:gd name="connsiteY118" fmla="*/ 981183 h 2108333"/>
              <a:gd name="connsiteX119" fmla="*/ 1592130 w 2051513"/>
              <a:gd name="connsiteY119" fmla="*/ 980882 h 2108333"/>
              <a:gd name="connsiteX120" fmla="*/ 1754415 w 2051513"/>
              <a:gd name="connsiteY120" fmla="*/ 844133 h 2108333"/>
              <a:gd name="connsiteX121" fmla="*/ 1333425 w 2051513"/>
              <a:gd name="connsiteY121" fmla="*/ 956036 h 2108333"/>
              <a:gd name="connsiteX122" fmla="*/ 1011676 w 2051513"/>
              <a:gd name="connsiteY122" fmla="*/ 1160516 h 2108333"/>
              <a:gd name="connsiteX123" fmla="*/ 1014493 w 2051513"/>
              <a:gd name="connsiteY123" fmla="*/ 1171260 h 2108333"/>
              <a:gd name="connsiteX124" fmla="*/ 1360494 w 2051513"/>
              <a:gd name="connsiteY124" fmla="*/ 1366041 h 2108333"/>
              <a:gd name="connsiteX125" fmla="*/ 1362848 w 2051513"/>
              <a:gd name="connsiteY125" fmla="*/ 1362453 h 2108333"/>
              <a:gd name="connsiteX126" fmla="*/ 1366265 w 2051513"/>
              <a:gd name="connsiteY126" fmla="*/ 1361901 h 2108333"/>
              <a:gd name="connsiteX127" fmla="*/ 1338093 w 2051513"/>
              <a:gd name="connsiteY127" fmla="*/ 959393 h 2108333"/>
              <a:gd name="connsiteX128" fmla="*/ 1337823 w 2051513"/>
              <a:gd name="connsiteY128" fmla="*/ 959438 h 2108333"/>
              <a:gd name="connsiteX129" fmla="*/ 187054 w 2051513"/>
              <a:gd name="connsiteY129" fmla="*/ 1476458 h 2108333"/>
              <a:gd name="connsiteX130" fmla="*/ 136686 w 2051513"/>
              <a:gd name="connsiteY130" fmla="*/ 1609304 h 2108333"/>
              <a:gd name="connsiteX131" fmla="*/ 139338 w 2051513"/>
              <a:gd name="connsiteY131" fmla="*/ 1620916 h 2108333"/>
              <a:gd name="connsiteX132" fmla="*/ 237381 w 2051513"/>
              <a:gd name="connsiteY132" fmla="*/ 1750345 h 2108333"/>
              <a:gd name="connsiteX133" fmla="*/ 204850 w 2051513"/>
              <a:gd name="connsiteY133" fmla="*/ 1457073 h 2108333"/>
              <a:gd name="connsiteX134" fmla="*/ 203517 w 2051513"/>
              <a:gd name="connsiteY134" fmla="*/ 1459104 h 2108333"/>
              <a:gd name="connsiteX135" fmla="*/ 261628 w 2051513"/>
              <a:gd name="connsiteY135" fmla="*/ 1773007 h 2108333"/>
              <a:gd name="connsiteX136" fmla="*/ 478509 w 2051513"/>
              <a:gd name="connsiteY136" fmla="*/ 1572119 h 2108333"/>
              <a:gd name="connsiteX137" fmla="*/ 478422 w 2051513"/>
              <a:gd name="connsiteY137" fmla="*/ 1571684 h 2108333"/>
              <a:gd name="connsiteX138" fmla="*/ 478518 w 2051513"/>
              <a:gd name="connsiteY138" fmla="*/ 1571542 h 2108333"/>
              <a:gd name="connsiteX139" fmla="*/ 456824 w 2051513"/>
              <a:gd name="connsiteY139" fmla="*/ 1335625 h 2108333"/>
              <a:gd name="connsiteX140" fmla="*/ 455833 w 2051513"/>
              <a:gd name="connsiteY140" fmla="*/ 1337094 h 2108333"/>
              <a:gd name="connsiteX141" fmla="*/ 505962 w 2051513"/>
              <a:gd name="connsiteY141" fmla="*/ 1560779 h 2108333"/>
              <a:gd name="connsiteX142" fmla="*/ 783527 w 2051513"/>
              <a:gd name="connsiteY142" fmla="*/ 1642519 h 2108333"/>
              <a:gd name="connsiteX143" fmla="*/ 467102 w 2051513"/>
              <a:gd name="connsiteY143" fmla="*/ 1318088 h 2108333"/>
              <a:gd name="connsiteX144" fmla="*/ 467499 w 2051513"/>
              <a:gd name="connsiteY144" fmla="*/ 1319792 h 2108333"/>
              <a:gd name="connsiteX145" fmla="*/ 466488 w 2051513"/>
              <a:gd name="connsiteY145" fmla="*/ 1321292 h 2108333"/>
              <a:gd name="connsiteX146" fmla="*/ 802041 w 2051513"/>
              <a:gd name="connsiteY146" fmla="*/ 1637437 h 2108333"/>
              <a:gd name="connsiteX147" fmla="*/ 765226 w 2051513"/>
              <a:gd name="connsiteY147" fmla="*/ 1315151 h 2108333"/>
              <a:gd name="connsiteX148" fmla="*/ 759526 w 2051513"/>
              <a:gd name="connsiteY148" fmla="*/ 1310598 h 2108333"/>
              <a:gd name="connsiteX149" fmla="*/ 757593 w 2051513"/>
              <a:gd name="connsiteY149" fmla="*/ 1302106 h 2108333"/>
              <a:gd name="connsiteX150" fmla="*/ 419905 w 2051513"/>
              <a:gd name="connsiteY150" fmla="*/ 1333311 h 2108333"/>
              <a:gd name="connsiteX151" fmla="*/ 214326 w 2051513"/>
              <a:gd name="connsiteY151" fmla="*/ 1438252 h 2108333"/>
              <a:gd name="connsiteX152" fmla="*/ 483712 w 2051513"/>
              <a:gd name="connsiteY152" fmla="*/ 1552211 h 2108333"/>
              <a:gd name="connsiteX153" fmla="*/ 436547 w 2051513"/>
              <a:gd name="connsiteY153" fmla="*/ 1341750 h 2108333"/>
              <a:gd name="connsiteX154" fmla="*/ 431833 w 2051513"/>
              <a:gd name="connsiteY154" fmla="*/ 1342537 h 2108333"/>
              <a:gd name="connsiteX155" fmla="*/ 429128 w 2051513"/>
              <a:gd name="connsiteY155" fmla="*/ 1340445 h 2108333"/>
              <a:gd name="connsiteX156" fmla="*/ 429121 w 2051513"/>
              <a:gd name="connsiteY156" fmla="*/ 1340455 h 2108333"/>
              <a:gd name="connsiteX157" fmla="*/ 429121 w 2051513"/>
              <a:gd name="connsiteY157" fmla="*/ 1340440 h 2108333"/>
              <a:gd name="connsiteX158" fmla="*/ 55304 w 2051513"/>
              <a:gd name="connsiteY158" fmla="*/ 1461329 h 2108333"/>
              <a:gd name="connsiteX159" fmla="*/ 54141 w 2051513"/>
              <a:gd name="connsiteY159" fmla="*/ 1463101 h 2108333"/>
              <a:gd name="connsiteX160" fmla="*/ 121624 w 2051513"/>
              <a:gd name="connsiteY160" fmla="*/ 1591471 h 2108333"/>
              <a:gd name="connsiteX161" fmla="*/ 169603 w 2051513"/>
              <a:gd name="connsiteY161" fmla="*/ 1464367 h 2108333"/>
              <a:gd name="connsiteX162" fmla="*/ 159637 w 2051513"/>
              <a:gd name="connsiteY162" fmla="*/ 1456659 h 2108333"/>
              <a:gd name="connsiteX163" fmla="*/ 158638 w 2051513"/>
              <a:gd name="connsiteY163" fmla="*/ 1452268 h 2108333"/>
              <a:gd name="connsiteX164" fmla="*/ 1452599 w 2051513"/>
              <a:gd name="connsiteY164" fmla="*/ 672985 h 2108333"/>
              <a:gd name="connsiteX165" fmla="*/ 1364748 w 2051513"/>
              <a:gd name="connsiteY165" fmla="*/ 912901 h 2108333"/>
              <a:gd name="connsiteX166" fmla="*/ 1368628 w 2051513"/>
              <a:gd name="connsiteY166" fmla="*/ 915817 h 2108333"/>
              <a:gd name="connsiteX167" fmla="*/ 1369810 w 2051513"/>
              <a:gd name="connsiteY167" fmla="*/ 920698 h 2108333"/>
              <a:gd name="connsiteX168" fmla="*/ 1766457 w 2051513"/>
              <a:gd name="connsiteY168" fmla="*/ 820674 h 2108333"/>
              <a:gd name="connsiteX169" fmla="*/ 1463357 w 2051513"/>
              <a:gd name="connsiteY169" fmla="*/ 671189 h 2108333"/>
              <a:gd name="connsiteX170" fmla="*/ 1810237 w 2051513"/>
              <a:gd name="connsiteY170" fmla="*/ 473415 h 2108333"/>
              <a:gd name="connsiteX171" fmla="*/ 1810237 w 2051513"/>
              <a:gd name="connsiteY171" fmla="*/ 800426 h 2108333"/>
              <a:gd name="connsiteX172" fmla="*/ 1810650 w 2051513"/>
              <a:gd name="connsiteY172" fmla="*/ 800737 h 2108333"/>
              <a:gd name="connsiteX173" fmla="*/ 1934908 w 2051513"/>
              <a:gd name="connsiteY173" fmla="*/ 720200 h 2108333"/>
              <a:gd name="connsiteX174" fmla="*/ 1933164 w 2051513"/>
              <a:gd name="connsiteY174" fmla="*/ 712536 h 2108333"/>
              <a:gd name="connsiteX175" fmla="*/ 1942216 w 2051513"/>
              <a:gd name="connsiteY175" fmla="*/ 698742 h 2108333"/>
              <a:gd name="connsiteX176" fmla="*/ 1822838 w 2051513"/>
              <a:gd name="connsiteY176" fmla="*/ 461113 h 2108333"/>
              <a:gd name="connsiteX177" fmla="*/ 1957288 w 2051513"/>
              <a:gd name="connsiteY177" fmla="*/ 691429 h 2108333"/>
              <a:gd name="connsiteX178" fmla="*/ 1959058 w 2051513"/>
              <a:gd name="connsiteY178" fmla="*/ 691134 h 2108333"/>
              <a:gd name="connsiteX179" fmla="*/ 2005440 w 2051513"/>
              <a:gd name="connsiteY179" fmla="*/ 535592 h 2108333"/>
              <a:gd name="connsiteX180" fmla="*/ 1998597 w 2051513"/>
              <a:gd name="connsiteY180" fmla="*/ 530299 h 2108333"/>
              <a:gd name="connsiteX181" fmla="*/ 1998147 w 2051513"/>
              <a:gd name="connsiteY181" fmla="*/ 528321 h 2108333"/>
              <a:gd name="connsiteX182" fmla="*/ 769218 w 2051513"/>
              <a:gd name="connsiteY182" fmla="*/ 935735 h 2108333"/>
              <a:gd name="connsiteX183" fmla="*/ 797395 w 2051513"/>
              <a:gd name="connsiteY183" fmla="*/ 1271191 h 2108333"/>
              <a:gd name="connsiteX184" fmla="*/ 959137 w 2051513"/>
              <a:gd name="connsiteY184" fmla="*/ 1170259 h 2108333"/>
              <a:gd name="connsiteX185" fmla="*/ 957620 w 2051513"/>
              <a:gd name="connsiteY185" fmla="*/ 1163596 h 2108333"/>
              <a:gd name="connsiteX186" fmla="*/ 47202 w 2051513"/>
              <a:gd name="connsiteY186" fmla="*/ 1262789 h 2108333"/>
              <a:gd name="connsiteX187" fmla="*/ 46978 w 2051513"/>
              <a:gd name="connsiteY187" fmla="*/ 1433774 h 2108333"/>
              <a:gd name="connsiteX188" fmla="*/ 52410 w 2051513"/>
              <a:gd name="connsiteY188" fmla="*/ 1437976 h 2108333"/>
              <a:gd name="connsiteX189" fmla="*/ 53242 w 2051513"/>
              <a:gd name="connsiteY189" fmla="*/ 1441630 h 2108333"/>
              <a:gd name="connsiteX190" fmla="*/ 157419 w 2051513"/>
              <a:gd name="connsiteY190" fmla="*/ 1432276 h 2108333"/>
              <a:gd name="connsiteX191" fmla="*/ 164571 w 2051513"/>
              <a:gd name="connsiteY191" fmla="*/ 1421375 h 2108333"/>
              <a:gd name="connsiteX192" fmla="*/ 1778483 w 2051513"/>
              <a:gd name="connsiteY192" fmla="*/ 462710 h 2108333"/>
              <a:gd name="connsiteX193" fmla="*/ 1481861 w 2051513"/>
              <a:gd name="connsiteY193" fmla="*/ 650998 h 2108333"/>
              <a:gd name="connsiteX194" fmla="*/ 1481877 w 2051513"/>
              <a:gd name="connsiteY194" fmla="*/ 651056 h 2108333"/>
              <a:gd name="connsiteX195" fmla="*/ 1478008 w 2051513"/>
              <a:gd name="connsiteY195" fmla="*/ 656666 h 2108333"/>
              <a:gd name="connsiteX196" fmla="*/ 1780778 w 2051513"/>
              <a:gd name="connsiteY196" fmla="*/ 805937 h 2108333"/>
              <a:gd name="connsiteX197" fmla="*/ 1783842 w 2051513"/>
              <a:gd name="connsiteY197" fmla="*/ 801267 h 2108333"/>
              <a:gd name="connsiteX198" fmla="*/ 1792237 w 2051513"/>
              <a:gd name="connsiteY198" fmla="*/ 799912 h 2108333"/>
              <a:gd name="connsiteX199" fmla="*/ 1792237 w 2051513"/>
              <a:gd name="connsiteY199" fmla="*/ 471750 h 2108333"/>
              <a:gd name="connsiteX200" fmla="*/ 1790537 w 2051513"/>
              <a:gd name="connsiteY200" fmla="*/ 472034 h 2108333"/>
              <a:gd name="connsiteX201" fmla="*/ 744703 w 2051513"/>
              <a:gd name="connsiteY201" fmla="*/ 936737 h 2108333"/>
              <a:gd name="connsiteX202" fmla="*/ 461978 w 2051513"/>
              <a:gd name="connsiteY202" fmla="*/ 1298421 h 2108333"/>
              <a:gd name="connsiteX203" fmla="*/ 462638 w 2051513"/>
              <a:gd name="connsiteY203" fmla="*/ 1298917 h 2108333"/>
              <a:gd name="connsiteX204" fmla="*/ 463398 w 2051513"/>
              <a:gd name="connsiteY204" fmla="*/ 1302178 h 2108333"/>
              <a:gd name="connsiteX205" fmla="*/ 757640 w 2051513"/>
              <a:gd name="connsiteY205" fmla="*/ 1285708 h 2108333"/>
              <a:gd name="connsiteX206" fmla="*/ 767420 w 2051513"/>
              <a:gd name="connsiteY206" fmla="*/ 1270803 h 2108333"/>
              <a:gd name="connsiteX207" fmla="*/ 775559 w 2051513"/>
              <a:gd name="connsiteY207" fmla="*/ 1269444 h 2108333"/>
              <a:gd name="connsiteX208" fmla="*/ 748977 w 2051513"/>
              <a:gd name="connsiteY208" fmla="*/ 936023 h 2108333"/>
              <a:gd name="connsiteX209" fmla="*/ 1054742 w 2051513"/>
              <a:gd name="connsiteY209" fmla="*/ 787180 h 2108333"/>
              <a:gd name="connsiteX210" fmla="*/ 991754 w 2051513"/>
              <a:gd name="connsiteY210" fmla="*/ 1138512 h 2108333"/>
              <a:gd name="connsiteX211" fmla="*/ 992864 w 2051513"/>
              <a:gd name="connsiteY211" fmla="*/ 1138316 h 2108333"/>
              <a:gd name="connsiteX212" fmla="*/ 1000219 w 2051513"/>
              <a:gd name="connsiteY212" fmla="*/ 1144192 h 2108333"/>
              <a:gd name="connsiteX213" fmla="*/ 1319984 w 2051513"/>
              <a:gd name="connsiteY213" fmla="*/ 941297 h 2108333"/>
              <a:gd name="connsiteX214" fmla="*/ 1317602 w 2051513"/>
              <a:gd name="connsiteY214" fmla="*/ 930832 h 2108333"/>
              <a:gd name="connsiteX215" fmla="*/ 1062107 w 2051513"/>
              <a:gd name="connsiteY215" fmla="*/ 785065 h 2108333"/>
              <a:gd name="connsiteX216" fmla="*/ 266953 w 2051513"/>
              <a:gd name="connsiteY216" fmla="*/ 1145181 h 2108333"/>
              <a:gd name="connsiteX217" fmla="*/ 264399 w 2051513"/>
              <a:gd name="connsiteY217" fmla="*/ 1148984 h 2108333"/>
              <a:gd name="connsiteX218" fmla="*/ 258315 w 2051513"/>
              <a:gd name="connsiteY218" fmla="*/ 1150000 h 2108333"/>
              <a:gd name="connsiteX219" fmla="*/ 219771 w 2051513"/>
              <a:gd name="connsiteY219" fmla="*/ 1342030 h 2108333"/>
              <a:gd name="connsiteX220" fmla="*/ 204388 w 2051513"/>
              <a:gd name="connsiteY220" fmla="*/ 1420782 h 2108333"/>
              <a:gd name="connsiteX221" fmla="*/ 411738 w 2051513"/>
              <a:gd name="connsiteY221" fmla="*/ 1314484 h 2108333"/>
              <a:gd name="connsiteX222" fmla="*/ 410502 w 2051513"/>
              <a:gd name="connsiteY222" fmla="*/ 1309052 h 2108333"/>
              <a:gd name="connsiteX223" fmla="*/ 415905 w 2051513"/>
              <a:gd name="connsiteY223" fmla="*/ 1300818 h 2108333"/>
              <a:gd name="connsiteX224" fmla="*/ 776972 w 2051513"/>
              <a:gd name="connsiteY224" fmla="*/ 900305 h 2108333"/>
              <a:gd name="connsiteX225" fmla="*/ 780167 w 2051513"/>
              <a:gd name="connsiteY225" fmla="*/ 914026 h 2108333"/>
              <a:gd name="connsiteX226" fmla="*/ 778320 w 2051513"/>
              <a:gd name="connsiteY226" fmla="*/ 916764 h 2108333"/>
              <a:gd name="connsiteX227" fmla="*/ 968049 w 2051513"/>
              <a:gd name="connsiteY227" fmla="*/ 1144988 h 2108333"/>
              <a:gd name="connsiteX228" fmla="*/ 969748 w 2051513"/>
              <a:gd name="connsiteY228" fmla="*/ 1142399 h 2108333"/>
              <a:gd name="connsiteX229" fmla="*/ 973262 w 2051513"/>
              <a:gd name="connsiteY229" fmla="*/ 1141779 h 2108333"/>
              <a:gd name="connsiteX230" fmla="*/ 1037772 w 2051513"/>
              <a:gd name="connsiteY230" fmla="*/ 785143 h 2108333"/>
              <a:gd name="connsiteX231" fmla="*/ 1033796 w 2051513"/>
              <a:gd name="connsiteY231" fmla="*/ 782068 h 2108333"/>
              <a:gd name="connsiteX232" fmla="*/ 1075487 w 2051513"/>
              <a:gd name="connsiteY232" fmla="*/ 756881 h 2108333"/>
              <a:gd name="connsiteX233" fmla="*/ 1077578 w 2051513"/>
              <a:gd name="connsiteY233" fmla="*/ 764857 h 2108333"/>
              <a:gd name="connsiteX234" fmla="*/ 1074562 w 2051513"/>
              <a:gd name="connsiteY234" fmla="*/ 769231 h 2108333"/>
              <a:gd name="connsiteX235" fmla="*/ 1326326 w 2051513"/>
              <a:gd name="connsiteY235" fmla="*/ 910965 h 2108333"/>
              <a:gd name="connsiteX236" fmla="*/ 1329078 w 2051513"/>
              <a:gd name="connsiteY236" fmla="*/ 906772 h 2108333"/>
              <a:gd name="connsiteX237" fmla="*/ 1346899 w 2051513"/>
              <a:gd name="connsiteY237" fmla="*/ 903895 h 2108333"/>
              <a:gd name="connsiteX238" fmla="*/ 1428494 w 2051513"/>
              <a:gd name="connsiteY238" fmla="*/ 678420 h 2108333"/>
              <a:gd name="connsiteX239" fmla="*/ 1432576 w 2051513"/>
              <a:gd name="connsiteY239" fmla="*/ 665346 h 2108333"/>
              <a:gd name="connsiteX240" fmla="*/ 227952 w 2051513"/>
              <a:gd name="connsiteY240" fmla="*/ 1142339 h 2108333"/>
              <a:gd name="connsiteX241" fmla="*/ 62770 w 2051513"/>
              <a:gd name="connsiteY241" fmla="*/ 1228591 h 2108333"/>
              <a:gd name="connsiteX242" fmla="*/ 64534 w 2051513"/>
              <a:gd name="connsiteY242" fmla="*/ 1236167 h 2108333"/>
              <a:gd name="connsiteX243" fmla="*/ 58827 w 2051513"/>
              <a:gd name="connsiteY243" fmla="*/ 1244631 h 2108333"/>
              <a:gd name="connsiteX244" fmla="*/ 184537 w 2051513"/>
              <a:gd name="connsiteY244" fmla="*/ 1414119 h 2108333"/>
              <a:gd name="connsiteX245" fmla="*/ 184957 w 2051513"/>
              <a:gd name="connsiteY245" fmla="*/ 1414051 h 2108333"/>
              <a:gd name="connsiteX246" fmla="*/ 209921 w 2051513"/>
              <a:gd name="connsiteY246" fmla="*/ 1288214 h 2108333"/>
              <a:gd name="connsiteX247" fmla="*/ 237014 w 2051513"/>
              <a:gd name="connsiteY247" fmla="*/ 1149348 h 2108333"/>
              <a:gd name="connsiteX248" fmla="*/ 1983136 w 2051513"/>
              <a:gd name="connsiteY248" fmla="*/ 255904 h 2108333"/>
              <a:gd name="connsiteX249" fmla="*/ 1816869 w 2051513"/>
              <a:gd name="connsiteY249" fmla="*/ 424840 h 2108333"/>
              <a:gd name="connsiteX250" fmla="*/ 1821342 w 2051513"/>
              <a:gd name="connsiteY250" fmla="*/ 428414 h 2108333"/>
              <a:gd name="connsiteX251" fmla="*/ 1825753 w 2051513"/>
              <a:gd name="connsiteY251" fmla="*/ 445237 h 2108333"/>
              <a:gd name="connsiteX252" fmla="*/ 1994021 w 2051513"/>
              <a:gd name="connsiteY252" fmla="*/ 509508 h 2108333"/>
              <a:gd name="connsiteX253" fmla="*/ 2006492 w 2051513"/>
              <a:gd name="connsiteY253" fmla="*/ 490503 h 2108333"/>
              <a:gd name="connsiteX254" fmla="*/ 2008537 w 2051513"/>
              <a:gd name="connsiteY254" fmla="*/ 490173 h 2108333"/>
              <a:gd name="connsiteX255" fmla="*/ 1984324 w 2051513"/>
              <a:gd name="connsiteY255" fmla="*/ 256822 h 2108333"/>
              <a:gd name="connsiteX256" fmla="*/ 449164 w 2051513"/>
              <a:gd name="connsiteY256" fmla="*/ 899130 h 2108333"/>
              <a:gd name="connsiteX257" fmla="*/ 273290 w 2051513"/>
              <a:gd name="connsiteY257" fmla="*/ 1113059 h 2108333"/>
              <a:gd name="connsiteX258" fmla="*/ 277367 w 2051513"/>
              <a:gd name="connsiteY258" fmla="*/ 1128915 h 2108333"/>
              <a:gd name="connsiteX259" fmla="*/ 431535 w 2051513"/>
              <a:gd name="connsiteY259" fmla="*/ 1287296 h 2108333"/>
              <a:gd name="connsiteX260" fmla="*/ 489015 w 2051513"/>
              <a:gd name="connsiteY260" fmla="*/ 879979 h 2108333"/>
              <a:gd name="connsiteX261" fmla="*/ 478364 w 2051513"/>
              <a:gd name="connsiteY261" fmla="*/ 895774 h 2108333"/>
              <a:gd name="connsiteX262" fmla="*/ 469844 w 2051513"/>
              <a:gd name="connsiteY262" fmla="*/ 897197 h 2108333"/>
              <a:gd name="connsiteX263" fmla="*/ 451332 w 2051513"/>
              <a:gd name="connsiteY263" fmla="*/ 1281473 h 2108333"/>
              <a:gd name="connsiteX264" fmla="*/ 728906 w 2051513"/>
              <a:gd name="connsiteY264" fmla="*/ 924708 h 2108333"/>
              <a:gd name="connsiteX265" fmla="*/ 727861 w 2051513"/>
              <a:gd name="connsiteY265" fmla="*/ 923900 h 2108333"/>
              <a:gd name="connsiteX266" fmla="*/ 724803 w 2051513"/>
              <a:gd name="connsiteY266" fmla="*/ 910462 h 2108333"/>
              <a:gd name="connsiteX267" fmla="*/ 60528 w 2051513"/>
              <a:gd name="connsiteY267" fmla="*/ 1050375 h 2108333"/>
              <a:gd name="connsiteX268" fmla="*/ 57128 w 2051513"/>
              <a:gd name="connsiteY268" fmla="*/ 1055438 h 2108333"/>
              <a:gd name="connsiteX269" fmla="*/ 51328 w 2051513"/>
              <a:gd name="connsiteY269" fmla="*/ 1056406 h 2108333"/>
              <a:gd name="connsiteX270" fmla="*/ 47838 w 2051513"/>
              <a:gd name="connsiteY270" fmla="*/ 1205837 h 2108333"/>
              <a:gd name="connsiteX271" fmla="*/ 53065 w 2051513"/>
              <a:gd name="connsiteY271" fmla="*/ 1210012 h 2108333"/>
              <a:gd name="connsiteX272" fmla="*/ 221085 w 2051513"/>
              <a:gd name="connsiteY272" fmla="*/ 1123395 h 2108333"/>
              <a:gd name="connsiteX273" fmla="*/ 220886 w 2051513"/>
              <a:gd name="connsiteY273" fmla="*/ 1122523 h 2108333"/>
              <a:gd name="connsiteX274" fmla="*/ 77903 w 2051513"/>
              <a:gd name="connsiteY274" fmla="*/ 1034507 h 2108333"/>
              <a:gd name="connsiteX275" fmla="*/ 230703 w 2051513"/>
              <a:gd name="connsiteY275" fmla="*/ 1103254 h 2108333"/>
              <a:gd name="connsiteX276" fmla="*/ 232744 w 2051513"/>
              <a:gd name="connsiteY276" fmla="*/ 1100144 h 2108333"/>
              <a:gd name="connsiteX277" fmla="*/ 247064 w 2051513"/>
              <a:gd name="connsiteY277" fmla="*/ 1097832 h 2108333"/>
              <a:gd name="connsiteX278" fmla="*/ 247072 w 2051513"/>
              <a:gd name="connsiteY278" fmla="*/ 1097792 h 2108333"/>
              <a:gd name="connsiteX279" fmla="*/ 247105 w 2051513"/>
              <a:gd name="connsiteY279" fmla="*/ 1097826 h 2108333"/>
              <a:gd name="connsiteX280" fmla="*/ 255392 w 2051513"/>
              <a:gd name="connsiteY280" fmla="*/ 1096488 h 2108333"/>
              <a:gd name="connsiteX281" fmla="*/ 259367 w 2051513"/>
              <a:gd name="connsiteY281" fmla="*/ 1099474 h 2108333"/>
              <a:gd name="connsiteX282" fmla="*/ 430436 w 2051513"/>
              <a:gd name="connsiteY282" fmla="*/ 891750 h 2108333"/>
              <a:gd name="connsiteX283" fmla="*/ 1832245 w 2051513"/>
              <a:gd name="connsiteY283" fmla="*/ 139237 h 2108333"/>
              <a:gd name="connsiteX284" fmla="*/ 1803857 w 2051513"/>
              <a:gd name="connsiteY284" fmla="*/ 412400 h 2108333"/>
              <a:gd name="connsiteX285" fmla="*/ 1971889 w 2051513"/>
              <a:gd name="connsiteY285" fmla="*/ 241670 h 2108333"/>
              <a:gd name="connsiteX286" fmla="*/ 1969243 w 2051513"/>
              <a:gd name="connsiteY286" fmla="*/ 230045 h 2108333"/>
              <a:gd name="connsiteX287" fmla="*/ 1839677 w 2051513"/>
              <a:gd name="connsiteY287" fmla="*/ 137729 h 2108333"/>
              <a:gd name="connsiteX288" fmla="*/ 1839472 w 2051513"/>
              <a:gd name="connsiteY288" fmla="*/ 138030 h 2108333"/>
              <a:gd name="connsiteX289" fmla="*/ 148564 w 2051513"/>
              <a:gd name="connsiteY289" fmla="*/ 871396 h 2108333"/>
              <a:gd name="connsiteX290" fmla="*/ 141707 w 2051513"/>
              <a:gd name="connsiteY290" fmla="*/ 881722 h 2108333"/>
              <a:gd name="connsiteX291" fmla="*/ 123632 w 2051513"/>
              <a:gd name="connsiteY291" fmla="*/ 884740 h 2108333"/>
              <a:gd name="connsiteX292" fmla="*/ 61271 w 2051513"/>
              <a:gd name="connsiteY292" fmla="*/ 1012823 h 2108333"/>
              <a:gd name="connsiteX293" fmla="*/ 65023 w 2051513"/>
              <a:gd name="connsiteY293" fmla="*/ 1015643 h 2108333"/>
              <a:gd name="connsiteX294" fmla="*/ 65204 w 2051513"/>
              <a:gd name="connsiteY294" fmla="*/ 1016346 h 2108333"/>
              <a:gd name="connsiteX295" fmla="*/ 401281 w 2051513"/>
              <a:gd name="connsiteY295" fmla="*/ 880253 h 2108333"/>
              <a:gd name="connsiteX296" fmla="*/ 1013749 w 2051513"/>
              <a:gd name="connsiteY296" fmla="*/ 471000 h 2108333"/>
              <a:gd name="connsiteX297" fmla="*/ 1011340 w 2051513"/>
              <a:gd name="connsiteY297" fmla="*/ 474629 h 2108333"/>
              <a:gd name="connsiteX298" fmla="*/ 1009066 w 2051513"/>
              <a:gd name="connsiteY298" fmla="*/ 475009 h 2108333"/>
              <a:gd name="connsiteX299" fmla="*/ 1055372 w 2051513"/>
              <a:gd name="connsiteY299" fmla="*/ 731260 h 2108333"/>
              <a:gd name="connsiteX300" fmla="*/ 1055759 w 2051513"/>
              <a:gd name="connsiteY300" fmla="*/ 731192 h 2108333"/>
              <a:gd name="connsiteX301" fmla="*/ 1067287 w 2051513"/>
              <a:gd name="connsiteY301" fmla="*/ 740401 h 2108333"/>
              <a:gd name="connsiteX302" fmla="*/ 1426123 w 2051513"/>
              <a:gd name="connsiteY302" fmla="*/ 648418 h 2108333"/>
              <a:gd name="connsiteX303" fmla="*/ 1425943 w 2051513"/>
              <a:gd name="connsiteY303" fmla="*/ 647629 h 2108333"/>
              <a:gd name="connsiteX304" fmla="*/ 1313376 w 2051513"/>
              <a:gd name="connsiteY304" fmla="*/ 278712 h 2108333"/>
              <a:gd name="connsiteX305" fmla="*/ 1022223 w 2051513"/>
              <a:gd name="connsiteY305" fmla="*/ 447169 h 2108333"/>
              <a:gd name="connsiteX306" fmla="*/ 1023778 w 2051513"/>
              <a:gd name="connsiteY306" fmla="*/ 453588 h 2108333"/>
              <a:gd name="connsiteX307" fmla="*/ 1432251 w 2051513"/>
              <a:gd name="connsiteY307" fmla="*/ 628623 h 2108333"/>
              <a:gd name="connsiteX308" fmla="*/ 1434395 w 2051513"/>
              <a:gd name="connsiteY308" fmla="*/ 625356 h 2108333"/>
              <a:gd name="connsiteX309" fmla="*/ 1333888 w 2051513"/>
              <a:gd name="connsiteY309" fmla="*/ 289073 h 2108333"/>
              <a:gd name="connsiteX310" fmla="*/ 1328035 w 2051513"/>
              <a:gd name="connsiteY310" fmla="*/ 290051 h 2108333"/>
              <a:gd name="connsiteX311" fmla="*/ 1620929 w 2051513"/>
              <a:gd name="connsiteY311" fmla="*/ 128123 h 2108333"/>
              <a:gd name="connsiteX312" fmla="*/ 1467003 w 2051513"/>
              <a:gd name="connsiteY312" fmla="*/ 622939 h 2108333"/>
              <a:gd name="connsiteX313" fmla="*/ 1476224 w 2051513"/>
              <a:gd name="connsiteY313" fmla="*/ 630305 h 2108333"/>
              <a:gd name="connsiteX314" fmla="*/ 1770306 w 2051513"/>
              <a:gd name="connsiteY314" fmla="*/ 443382 h 2108333"/>
              <a:gd name="connsiteX315" fmla="*/ 1769206 w 2051513"/>
              <a:gd name="connsiteY315" fmla="*/ 438549 h 2108333"/>
              <a:gd name="connsiteX316" fmla="*/ 1774443 w 2051513"/>
              <a:gd name="connsiteY316" fmla="*/ 430568 h 2108333"/>
              <a:gd name="connsiteX317" fmla="*/ 1645707 w 2051513"/>
              <a:gd name="connsiteY317" fmla="*/ 103968 h 2108333"/>
              <a:gd name="connsiteX318" fmla="*/ 1639033 w 2051513"/>
              <a:gd name="connsiteY318" fmla="*/ 114138 h 2108333"/>
              <a:gd name="connsiteX319" fmla="*/ 1785915 w 2051513"/>
              <a:gd name="connsiteY319" fmla="*/ 410911 h 2108333"/>
              <a:gd name="connsiteX320" fmla="*/ 1814076 w 2051513"/>
              <a:gd name="connsiteY320" fmla="*/ 139933 h 2108333"/>
              <a:gd name="connsiteX321" fmla="*/ 1799922 w 2051513"/>
              <a:gd name="connsiteY321" fmla="*/ 128986 h 2108333"/>
              <a:gd name="connsiteX322" fmla="*/ 1797996 w 2051513"/>
              <a:gd name="connsiteY322" fmla="*/ 120522 h 2108333"/>
              <a:gd name="connsiteX323" fmla="*/ 1602651 w 2051513"/>
              <a:gd name="connsiteY323" fmla="*/ 115940 h 2108333"/>
              <a:gd name="connsiteX324" fmla="*/ 1360875 w 2051513"/>
              <a:gd name="connsiteY324" fmla="*/ 255376 h 2108333"/>
              <a:gd name="connsiteX325" fmla="*/ 1363531 w 2051513"/>
              <a:gd name="connsiteY325" fmla="*/ 267044 h 2108333"/>
              <a:gd name="connsiteX326" fmla="*/ 1353128 w 2051513"/>
              <a:gd name="connsiteY326" fmla="*/ 282896 h 2108333"/>
              <a:gd name="connsiteX327" fmla="*/ 1450287 w 2051513"/>
              <a:gd name="connsiteY327" fmla="*/ 608623 h 2108333"/>
              <a:gd name="connsiteX328" fmla="*/ 1603835 w 2051513"/>
              <a:gd name="connsiteY328" fmla="*/ 116856 h 2108333"/>
              <a:gd name="connsiteX329" fmla="*/ 358448 w 2051513"/>
              <a:gd name="connsiteY329" fmla="*/ 655353 h 2108333"/>
              <a:gd name="connsiteX330" fmla="*/ 150322 w 2051513"/>
              <a:gd name="connsiteY330" fmla="*/ 844897 h 2108333"/>
              <a:gd name="connsiteX331" fmla="*/ 151996 w 2051513"/>
              <a:gd name="connsiteY331" fmla="*/ 851807 h 2108333"/>
              <a:gd name="connsiteX332" fmla="*/ 437662 w 2051513"/>
              <a:gd name="connsiteY332" fmla="*/ 860722 h 2108333"/>
              <a:gd name="connsiteX333" fmla="*/ 442416 w 2051513"/>
              <a:gd name="connsiteY333" fmla="*/ 853476 h 2108333"/>
              <a:gd name="connsiteX334" fmla="*/ 360974 w 2051513"/>
              <a:gd name="connsiteY334" fmla="*/ 655489 h 2108333"/>
              <a:gd name="connsiteX335" fmla="*/ 359073 w 2051513"/>
              <a:gd name="connsiteY335" fmla="*/ 655829 h 2108333"/>
              <a:gd name="connsiteX336" fmla="*/ 171017 w 2051513"/>
              <a:gd name="connsiteY336" fmla="*/ 725562 h 2108333"/>
              <a:gd name="connsiteX337" fmla="*/ 171082 w 2051513"/>
              <a:gd name="connsiteY337" fmla="*/ 725829 h 2108333"/>
              <a:gd name="connsiteX338" fmla="*/ 158234 w 2051513"/>
              <a:gd name="connsiteY338" fmla="*/ 745179 h 2108333"/>
              <a:gd name="connsiteX339" fmla="*/ 153150 w 2051513"/>
              <a:gd name="connsiteY339" fmla="*/ 746028 h 2108333"/>
              <a:gd name="connsiteX340" fmla="*/ 141307 w 2051513"/>
              <a:gd name="connsiteY340" fmla="*/ 825812 h 2108333"/>
              <a:gd name="connsiteX341" fmla="*/ 315606 w 2051513"/>
              <a:gd name="connsiteY341" fmla="*/ 666957 h 2108333"/>
              <a:gd name="connsiteX342" fmla="*/ 587838 w 2051513"/>
              <a:gd name="connsiteY342" fmla="*/ 514154 h 2108333"/>
              <a:gd name="connsiteX343" fmla="*/ 756606 w 2051513"/>
              <a:gd name="connsiteY343" fmla="*/ 880739 h 2108333"/>
              <a:gd name="connsiteX344" fmla="*/ 758404 w 2051513"/>
              <a:gd name="connsiteY344" fmla="*/ 880448 h 2108333"/>
              <a:gd name="connsiteX345" fmla="*/ 765491 w 2051513"/>
              <a:gd name="connsiteY345" fmla="*/ 885774 h 2108333"/>
              <a:gd name="connsiteX346" fmla="*/ 1022967 w 2051513"/>
              <a:gd name="connsiteY346" fmla="*/ 767238 h 2108333"/>
              <a:gd name="connsiteX347" fmla="*/ 1022308 w 2051513"/>
              <a:gd name="connsiteY347" fmla="*/ 764342 h 2108333"/>
              <a:gd name="connsiteX348" fmla="*/ 565559 w 2051513"/>
              <a:gd name="connsiteY348" fmla="*/ 513477 h 2108333"/>
              <a:gd name="connsiteX349" fmla="*/ 473214 w 2051513"/>
              <a:gd name="connsiteY349" fmla="*/ 846176 h 2108333"/>
              <a:gd name="connsiteX350" fmla="*/ 486259 w 2051513"/>
              <a:gd name="connsiteY350" fmla="*/ 855980 h 2108333"/>
              <a:gd name="connsiteX351" fmla="*/ 487910 w 2051513"/>
              <a:gd name="connsiteY351" fmla="*/ 863068 h 2108333"/>
              <a:gd name="connsiteX352" fmla="*/ 729098 w 2051513"/>
              <a:gd name="connsiteY352" fmla="*/ 894250 h 2108333"/>
              <a:gd name="connsiteX353" fmla="*/ 735756 w 2051513"/>
              <a:gd name="connsiteY353" fmla="*/ 884105 h 2108333"/>
              <a:gd name="connsiteX354" fmla="*/ 736158 w 2051513"/>
              <a:gd name="connsiteY354" fmla="*/ 884040 h 2108333"/>
              <a:gd name="connsiteX355" fmla="*/ 593620 w 2051513"/>
              <a:gd name="connsiteY355" fmla="*/ 491223 h 2108333"/>
              <a:gd name="connsiteX356" fmla="*/ 590195 w 2051513"/>
              <a:gd name="connsiteY356" fmla="*/ 496322 h 2108333"/>
              <a:gd name="connsiteX357" fmla="*/ 1025105 w 2051513"/>
              <a:gd name="connsiteY357" fmla="*/ 746764 h 2108333"/>
              <a:gd name="connsiteX358" fmla="*/ 1032644 w 2051513"/>
              <a:gd name="connsiteY358" fmla="*/ 735275 h 2108333"/>
              <a:gd name="connsiteX359" fmla="*/ 1035665 w 2051513"/>
              <a:gd name="connsiteY359" fmla="*/ 734741 h 2108333"/>
              <a:gd name="connsiteX360" fmla="*/ 988748 w 2051513"/>
              <a:gd name="connsiteY360" fmla="*/ 478402 h 2108333"/>
              <a:gd name="connsiteX361" fmla="*/ 988430 w 2051513"/>
              <a:gd name="connsiteY361" fmla="*/ 478455 h 2108333"/>
              <a:gd name="connsiteX362" fmla="*/ 971790 w 2051513"/>
              <a:gd name="connsiteY362" fmla="*/ 465585 h 2108333"/>
              <a:gd name="connsiteX363" fmla="*/ 970329 w 2051513"/>
              <a:gd name="connsiteY363" fmla="*/ 459162 h 2108333"/>
              <a:gd name="connsiteX364" fmla="*/ 543234 w 2051513"/>
              <a:gd name="connsiteY364" fmla="*/ 509109 h 2108333"/>
              <a:gd name="connsiteX365" fmla="*/ 382991 w 2051513"/>
              <a:gd name="connsiteY365" fmla="*/ 632765 h 2108333"/>
              <a:gd name="connsiteX366" fmla="*/ 384583 w 2051513"/>
              <a:gd name="connsiteY366" fmla="*/ 639295 h 2108333"/>
              <a:gd name="connsiteX367" fmla="*/ 378701 w 2051513"/>
              <a:gd name="connsiteY367" fmla="*/ 648152 h 2108333"/>
              <a:gd name="connsiteX368" fmla="*/ 457864 w 2051513"/>
              <a:gd name="connsiteY368" fmla="*/ 832949 h 2108333"/>
              <a:gd name="connsiteX369" fmla="*/ 208774 w 2051513"/>
              <a:gd name="connsiteY369" fmla="*/ 615810 h 2108333"/>
              <a:gd name="connsiteX370" fmla="*/ 199866 w 2051513"/>
              <a:gd name="connsiteY370" fmla="*/ 629022 h 2108333"/>
              <a:gd name="connsiteX371" fmla="*/ 191130 w 2051513"/>
              <a:gd name="connsiteY371" fmla="*/ 630481 h 2108333"/>
              <a:gd name="connsiteX372" fmla="*/ 164612 w 2051513"/>
              <a:gd name="connsiteY372" fmla="*/ 704172 h 2108333"/>
              <a:gd name="connsiteX373" fmla="*/ 166129 w 2051513"/>
              <a:gd name="connsiteY373" fmla="*/ 705384 h 2108333"/>
              <a:gd name="connsiteX374" fmla="*/ 166314 w 2051513"/>
              <a:gd name="connsiteY374" fmla="*/ 706148 h 2108333"/>
              <a:gd name="connsiteX375" fmla="*/ 326310 w 2051513"/>
              <a:gd name="connsiteY375" fmla="*/ 640771 h 2108333"/>
              <a:gd name="connsiteX376" fmla="*/ 1379685 w 2051513"/>
              <a:gd name="connsiteY376" fmla="*/ 39966 h 2108333"/>
              <a:gd name="connsiteX377" fmla="*/ 1370560 w 2051513"/>
              <a:gd name="connsiteY377" fmla="*/ 53553 h 2108333"/>
              <a:gd name="connsiteX378" fmla="*/ 1355339 w 2051513"/>
              <a:gd name="connsiteY378" fmla="*/ 56094 h 2108333"/>
              <a:gd name="connsiteX379" fmla="*/ 1345214 w 2051513"/>
              <a:gd name="connsiteY379" fmla="*/ 236190 h 2108333"/>
              <a:gd name="connsiteX380" fmla="*/ 1350815 w 2051513"/>
              <a:gd name="connsiteY380" fmla="*/ 240400 h 2108333"/>
              <a:gd name="connsiteX381" fmla="*/ 1593502 w 2051513"/>
              <a:gd name="connsiteY381" fmla="*/ 100438 h 2108333"/>
              <a:gd name="connsiteX382" fmla="*/ 1591938 w 2051513"/>
              <a:gd name="connsiteY382" fmla="*/ 93565 h 2108333"/>
              <a:gd name="connsiteX383" fmla="*/ 401015 w 2051513"/>
              <a:gd name="connsiteY383" fmla="*/ 475800 h 2108333"/>
              <a:gd name="connsiteX384" fmla="*/ 394760 w 2051513"/>
              <a:gd name="connsiteY384" fmla="*/ 484870 h 2108333"/>
              <a:gd name="connsiteX385" fmla="*/ 390649 w 2051513"/>
              <a:gd name="connsiteY385" fmla="*/ 485556 h 2108333"/>
              <a:gd name="connsiteX386" fmla="*/ 381030 w 2051513"/>
              <a:gd name="connsiteY386" fmla="*/ 608667 h 2108333"/>
              <a:gd name="connsiteX387" fmla="*/ 534509 w 2051513"/>
              <a:gd name="connsiteY387" fmla="*/ 490747 h 2108333"/>
              <a:gd name="connsiteX388" fmla="*/ 365531 w 2051513"/>
              <a:gd name="connsiteY388" fmla="*/ 483808 h 2108333"/>
              <a:gd name="connsiteX389" fmla="*/ 220160 w 2051513"/>
              <a:gd name="connsiteY389" fmla="*/ 596146 h 2108333"/>
              <a:gd name="connsiteX390" fmla="*/ 349175 w 2051513"/>
              <a:gd name="connsiteY390" fmla="*/ 623545 h 2108333"/>
              <a:gd name="connsiteX391" fmla="*/ 352947 w 2051513"/>
              <a:gd name="connsiteY391" fmla="*/ 618000 h 2108333"/>
              <a:gd name="connsiteX392" fmla="*/ 358710 w 2051513"/>
              <a:gd name="connsiteY392" fmla="*/ 617037 h 2108333"/>
              <a:gd name="connsiteX393" fmla="*/ 368915 w 2051513"/>
              <a:gd name="connsiteY393" fmla="*/ 486425 h 2108333"/>
              <a:gd name="connsiteX394" fmla="*/ 1050659 w 2051513"/>
              <a:gd name="connsiteY394" fmla="*/ 99996 h 2108333"/>
              <a:gd name="connsiteX395" fmla="*/ 1009862 w 2051513"/>
              <a:gd name="connsiteY395" fmla="*/ 427791 h 2108333"/>
              <a:gd name="connsiteX396" fmla="*/ 1012011 w 2051513"/>
              <a:gd name="connsiteY396" fmla="*/ 429406 h 2108333"/>
              <a:gd name="connsiteX397" fmla="*/ 1307335 w 2051513"/>
              <a:gd name="connsiteY397" fmla="*/ 259341 h 2108333"/>
              <a:gd name="connsiteX398" fmla="*/ 1306703 w 2051513"/>
              <a:gd name="connsiteY398" fmla="*/ 256565 h 2108333"/>
              <a:gd name="connsiteX399" fmla="*/ 1307649 w 2051513"/>
              <a:gd name="connsiteY399" fmla="*/ 255123 h 2108333"/>
              <a:gd name="connsiteX400" fmla="*/ 1068365 w 2051513"/>
              <a:gd name="connsiteY400" fmla="*/ 88027 h 2108333"/>
              <a:gd name="connsiteX401" fmla="*/ 1321009 w 2051513"/>
              <a:gd name="connsiteY401" fmla="*/ 237107 h 2108333"/>
              <a:gd name="connsiteX402" fmla="*/ 1328575 w 2051513"/>
              <a:gd name="connsiteY402" fmla="*/ 235886 h 2108333"/>
              <a:gd name="connsiteX403" fmla="*/ 1338988 w 2051513"/>
              <a:gd name="connsiteY403" fmla="*/ 50678 h 2108333"/>
              <a:gd name="connsiteX404" fmla="*/ 1331011 w 2051513"/>
              <a:gd name="connsiteY404" fmla="*/ 44508 h 2108333"/>
              <a:gd name="connsiteX405" fmla="*/ 1330237 w 2051513"/>
              <a:gd name="connsiteY405" fmla="*/ 41106 h 2108333"/>
              <a:gd name="connsiteX406" fmla="*/ 756447 w 2051513"/>
              <a:gd name="connsiteY406" fmla="*/ 226441 h 2108333"/>
              <a:gd name="connsiteX407" fmla="*/ 584099 w 2051513"/>
              <a:gd name="connsiteY407" fmla="*/ 465835 h 2108333"/>
              <a:gd name="connsiteX408" fmla="*/ 588358 w 2051513"/>
              <a:gd name="connsiteY408" fmla="*/ 469237 h 2108333"/>
              <a:gd name="connsiteX409" fmla="*/ 968162 w 2051513"/>
              <a:gd name="connsiteY409" fmla="*/ 439967 h 2108333"/>
              <a:gd name="connsiteX410" fmla="*/ 861216 w 2051513"/>
              <a:gd name="connsiteY410" fmla="*/ 163581 h 2108333"/>
              <a:gd name="connsiteX411" fmla="*/ 774193 w 2051513"/>
              <a:gd name="connsiteY411" fmla="*/ 216537 h 2108333"/>
              <a:gd name="connsiteX412" fmla="*/ 973736 w 2051513"/>
              <a:gd name="connsiteY412" fmla="*/ 416298 h 2108333"/>
              <a:gd name="connsiteX413" fmla="*/ 886295 w 2051513"/>
              <a:gd name="connsiteY413" fmla="*/ 173270 h 2108333"/>
              <a:gd name="connsiteX414" fmla="*/ 875690 w 2051513"/>
              <a:gd name="connsiteY414" fmla="*/ 175142 h 2108333"/>
              <a:gd name="connsiteX415" fmla="*/ 908842 w 2051513"/>
              <a:gd name="connsiteY415" fmla="*/ 139592 h 2108333"/>
              <a:gd name="connsiteX416" fmla="*/ 911915 w 2051513"/>
              <a:gd name="connsiteY416" fmla="*/ 151540 h 2108333"/>
              <a:gd name="connsiteX417" fmla="*/ 905089 w 2051513"/>
              <a:gd name="connsiteY417" fmla="*/ 161704 h 2108333"/>
              <a:gd name="connsiteX418" fmla="*/ 991435 w 2051513"/>
              <a:gd name="connsiteY418" fmla="*/ 401688 h 2108333"/>
              <a:gd name="connsiteX419" fmla="*/ 1031417 w 2051513"/>
              <a:gd name="connsiteY419" fmla="*/ 96922 h 2108333"/>
              <a:gd name="connsiteX420" fmla="*/ 526996 w 2051513"/>
              <a:gd name="connsiteY420" fmla="*/ 304948 h 2108333"/>
              <a:gd name="connsiteX421" fmla="*/ 403517 w 2051513"/>
              <a:gd name="connsiteY421" fmla="*/ 448363 h 2108333"/>
              <a:gd name="connsiteX422" fmla="*/ 405133 w 2051513"/>
              <a:gd name="connsiteY422" fmla="*/ 454526 h 2108333"/>
              <a:gd name="connsiteX423" fmla="*/ 543544 w 2051513"/>
              <a:gd name="connsiteY423" fmla="*/ 470023 h 2108333"/>
              <a:gd name="connsiteX424" fmla="*/ 549587 w 2051513"/>
              <a:gd name="connsiteY424" fmla="*/ 460813 h 2108333"/>
              <a:gd name="connsiteX425" fmla="*/ 550269 w 2051513"/>
              <a:gd name="connsiteY425" fmla="*/ 460693 h 2108333"/>
              <a:gd name="connsiteX426" fmla="*/ 557823 w 2051513"/>
              <a:gd name="connsiteY426" fmla="*/ 279498 h 2108333"/>
              <a:gd name="connsiteX427" fmla="*/ 558196 w 2051513"/>
              <a:gd name="connsiteY427" fmla="*/ 281099 h 2108333"/>
              <a:gd name="connsiteX428" fmla="*/ 547617 w 2051513"/>
              <a:gd name="connsiteY428" fmla="*/ 296790 h 2108333"/>
              <a:gd name="connsiteX429" fmla="*/ 570577 w 2051513"/>
              <a:gd name="connsiteY429" fmla="*/ 450438 h 2108333"/>
              <a:gd name="connsiteX430" fmla="*/ 727383 w 2051513"/>
              <a:gd name="connsiteY430" fmla="*/ 232653 h 2108333"/>
              <a:gd name="connsiteX431" fmla="*/ 513785 w 2051513"/>
              <a:gd name="connsiteY431" fmla="*/ 251178 h 2108333"/>
              <a:gd name="connsiteX432" fmla="*/ 536900 w 2051513"/>
              <a:gd name="connsiteY432" fmla="*/ 247095 h 2108333"/>
              <a:gd name="connsiteX433" fmla="*/ 548138 w 2051513"/>
              <a:gd name="connsiteY433" fmla="*/ 256072 h 2108333"/>
              <a:gd name="connsiteX434" fmla="*/ 751233 w 2051513"/>
              <a:gd name="connsiteY434" fmla="*/ 199528 h 2108333"/>
              <a:gd name="connsiteX435" fmla="*/ 753140 w 2051513"/>
              <a:gd name="connsiteY435" fmla="*/ 196879 h 2108333"/>
              <a:gd name="connsiteX436" fmla="*/ 754661 w 2051513"/>
              <a:gd name="connsiteY436" fmla="*/ 198153 h 2108333"/>
              <a:gd name="connsiteX437" fmla="*/ 858953 w 2051513"/>
              <a:gd name="connsiteY437" fmla="*/ 134711 h 2108333"/>
              <a:gd name="connsiteX438" fmla="*/ 867150 w 2051513"/>
              <a:gd name="connsiteY438" fmla="*/ 122220 h 2108333"/>
              <a:gd name="connsiteX439" fmla="*/ 890060 w 2051513"/>
              <a:gd name="connsiteY439" fmla="*/ 118395 h 2108333"/>
              <a:gd name="connsiteX440" fmla="*/ 890642 w 2051513"/>
              <a:gd name="connsiteY440" fmla="*/ 118844 h 2108333"/>
              <a:gd name="connsiteX441" fmla="*/ 1035058 w 2051513"/>
              <a:gd name="connsiteY441" fmla="*/ 69172 h 2108333"/>
              <a:gd name="connsiteX442" fmla="*/ 1035155 w 2051513"/>
              <a:gd name="connsiteY442" fmla="*/ 68430 h 2108333"/>
              <a:gd name="connsiteX443" fmla="*/ 1035913 w 2051513"/>
              <a:gd name="connsiteY443" fmla="*/ 68878 h 2108333"/>
              <a:gd name="connsiteX444" fmla="*/ 1037354 w 2051513"/>
              <a:gd name="connsiteY444" fmla="*/ 68382 h 2108333"/>
              <a:gd name="connsiteX445" fmla="*/ 1331928 w 2051513"/>
              <a:gd name="connsiteY445" fmla="*/ 15346 h 2108333"/>
              <a:gd name="connsiteX446" fmla="*/ 1338906 w 2051513"/>
              <a:gd name="connsiteY446" fmla="*/ 4713 h 2108333"/>
              <a:gd name="connsiteX447" fmla="*/ 1378456 w 2051513"/>
              <a:gd name="connsiteY447" fmla="*/ 13758 h 2108333"/>
              <a:gd name="connsiteX448" fmla="*/ 1378605 w 2051513"/>
              <a:gd name="connsiteY448" fmla="*/ 14339 h 2108333"/>
              <a:gd name="connsiteX449" fmla="*/ 1607047 w 2051513"/>
              <a:gd name="connsiteY449" fmla="*/ 70331 h 2108333"/>
              <a:gd name="connsiteX450" fmla="*/ 1626372 w 2051513"/>
              <a:gd name="connsiteY450" fmla="*/ 67212 h 2108333"/>
              <a:gd name="connsiteX451" fmla="*/ 1638860 w 2051513"/>
              <a:gd name="connsiteY451" fmla="*/ 76596 h 2108333"/>
              <a:gd name="connsiteX452" fmla="*/ 1804037 w 2051513"/>
              <a:gd name="connsiteY452" fmla="*/ 94951 h 2108333"/>
              <a:gd name="connsiteX453" fmla="*/ 1807817 w 2051513"/>
              <a:gd name="connsiteY453" fmla="*/ 89190 h 2108333"/>
              <a:gd name="connsiteX454" fmla="*/ 1847367 w 2051513"/>
              <a:gd name="connsiteY454" fmla="*/ 98235 h 2108333"/>
              <a:gd name="connsiteX455" fmla="*/ 1851495 w 2051513"/>
              <a:gd name="connsiteY455" fmla="*/ 114921 h 2108333"/>
              <a:gd name="connsiteX456" fmla="*/ 1982561 w 2051513"/>
              <a:gd name="connsiteY456" fmla="*/ 208390 h 2108333"/>
              <a:gd name="connsiteX457" fmla="*/ 2003961 w 2051513"/>
              <a:gd name="connsiteY457" fmla="*/ 204935 h 2108333"/>
              <a:gd name="connsiteX458" fmla="*/ 2020862 w 2051513"/>
              <a:gd name="connsiteY458" fmla="*/ 217636 h 2108333"/>
              <a:gd name="connsiteX459" fmla="*/ 2012967 w 2051513"/>
              <a:gd name="connsiteY459" fmla="*/ 257431 h 2108333"/>
              <a:gd name="connsiteX460" fmla="*/ 2007962 w 2051513"/>
              <a:gd name="connsiteY460" fmla="*/ 258267 h 2108333"/>
              <a:gd name="connsiteX461" fmla="*/ 2031974 w 2051513"/>
              <a:gd name="connsiteY461" fmla="*/ 488977 h 2108333"/>
              <a:gd name="connsiteX462" fmla="*/ 2046042 w 2051513"/>
              <a:gd name="connsiteY462" fmla="*/ 499549 h 2108333"/>
              <a:gd name="connsiteX463" fmla="*/ 2038146 w 2051513"/>
              <a:gd name="connsiteY463" fmla="*/ 539343 h 2108333"/>
              <a:gd name="connsiteX464" fmla="*/ 2026916 w 2051513"/>
              <a:gd name="connsiteY464" fmla="*/ 541219 h 2108333"/>
              <a:gd name="connsiteX465" fmla="*/ 1980674 w 2051513"/>
              <a:gd name="connsiteY465" fmla="*/ 698823 h 2108333"/>
              <a:gd name="connsiteX466" fmla="*/ 1985300 w 2051513"/>
              <a:gd name="connsiteY466" fmla="*/ 702401 h 2108333"/>
              <a:gd name="connsiteX467" fmla="*/ 1977406 w 2051513"/>
              <a:gd name="connsiteY467" fmla="*/ 742195 h 2108333"/>
              <a:gd name="connsiteX468" fmla="*/ 1954291 w 2051513"/>
              <a:gd name="connsiteY468" fmla="*/ 746278 h 2108333"/>
              <a:gd name="connsiteX469" fmla="*/ 1946075 w 2051513"/>
              <a:gd name="connsiteY469" fmla="*/ 739715 h 2108333"/>
              <a:gd name="connsiteX470" fmla="*/ 1825161 w 2051513"/>
              <a:gd name="connsiteY470" fmla="*/ 818084 h 2108333"/>
              <a:gd name="connsiteX471" fmla="*/ 1828084 w 2051513"/>
              <a:gd name="connsiteY471" fmla="*/ 830926 h 2108333"/>
              <a:gd name="connsiteX472" fmla="*/ 1815498 w 2051513"/>
              <a:gd name="connsiteY472" fmla="*/ 850107 h 2108333"/>
              <a:gd name="connsiteX473" fmla="*/ 1792587 w 2051513"/>
              <a:gd name="connsiteY473" fmla="*/ 853932 h 2108333"/>
              <a:gd name="connsiteX474" fmla="*/ 1784955 w 2051513"/>
              <a:gd name="connsiteY474" fmla="*/ 848028 h 2108333"/>
              <a:gd name="connsiteX475" fmla="*/ 1618671 w 2051513"/>
              <a:gd name="connsiteY475" fmla="*/ 988962 h 2108333"/>
              <a:gd name="connsiteX476" fmla="*/ 1621967 w 2051513"/>
              <a:gd name="connsiteY476" fmla="*/ 1002478 h 2108333"/>
              <a:gd name="connsiteX477" fmla="*/ 1618359 w 2051513"/>
              <a:gd name="connsiteY477" fmla="*/ 1007911 h 2108333"/>
              <a:gd name="connsiteX478" fmla="*/ 1620464 w 2051513"/>
              <a:gd name="connsiteY478" fmla="*/ 1017159 h 2108333"/>
              <a:gd name="connsiteX479" fmla="*/ 1607878 w 2051513"/>
              <a:gd name="connsiteY479" fmla="*/ 1036339 h 2108333"/>
              <a:gd name="connsiteX480" fmla="*/ 1585800 w 2051513"/>
              <a:gd name="connsiteY480" fmla="*/ 1040026 h 2108333"/>
              <a:gd name="connsiteX481" fmla="*/ 1400466 w 2051513"/>
              <a:gd name="connsiteY481" fmla="*/ 1370046 h 2108333"/>
              <a:gd name="connsiteX482" fmla="*/ 1402398 w 2051513"/>
              <a:gd name="connsiteY482" fmla="*/ 1371498 h 2108333"/>
              <a:gd name="connsiteX483" fmla="*/ 1404609 w 2051513"/>
              <a:gd name="connsiteY483" fmla="*/ 1381210 h 2108333"/>
              <a:gd name="connsiteX484" fmla="*/ 1576100 w 2051513"/>
              <a:gd name="connsiteY484" fmla="*/ 1459766 h 2108333"/>
              <a:gd name="connsiteX485" fmla="*/ 1580301 w 2051513"/>
              <a:gd name="connsiteY485" fmla="*/ 1453365 h 2108333"/>
              <a:gd name="connsiteX486" fmla="*/ 1619850 w 2051513"/>
              <a:gd name="connsiteY486" fmla="*/ 1462410 h 2108333"/>
              <a:gd name="connsiteX487" fmla="*/ 1625235 w 2051513"/>
              <a:gd name="connsiteY487" fmla="*/ 1482946 h 2108333"/>
              <a:gd name="connsiteX488" fmla="*/ 1616250 w 2051513"/>
              <a:gd name="connsiteY488" fmla="*/ 1495976 h 2108333"/>
              <a:gd name="connsiteX489" fmla="*/ 1695950 w 2051513"/>
              <a:gd name="connsiteY489" fmla="*/ 1698680 h 2108333"/>
              <a:gd name="connsiteX490" fmla="*/ 1697745 w 2051513"/>
              <a:gd name="connsiteY490" fmla="*/ 1698390 h 2108333"/>
              <a:gd name="connsiteX491" fmla="*/ 1714646 w 2051513"/>
              <a:gd name="connsiteY491" fmla="*/ 1711091 h 2108333"/>
              <a:gd name="connsiteX492" fmla="*/ 1706751 w 2051513"/>
              <a:gd name="connsiteY492" fmla="*/ 1750886 h 2108333"/>
              <a:gd name="connsiteX493" fmla="*/ 1701602 w 2051513"/>
              <a:gd name="connsiteY493" fmla="*/ 1751746 h 2108333"/>
              <a:gd name="connsiteX494" fmla="*/ 1662969 w 2051513"/>
              <a:gd name="connsiteY494" fmla="*/ 2061379 h 2108333"/>
              <a:gd name="connsiteX495" fmla="*/ 1667405 w 2051513"/>
              <a:gd name="connsiteY495" fmla="*/ 2064712 h 2108333"/>
              <a:gd name="connsiteX496" fmla="*/ 1659511 w 2051513"/>
              <a:gd name="connsiteY496" fmla="*/ 2104507 h 2108333"/>
              <a:gd name="connsiteX497" fmla="*/ 1657547 w 2051513"/>
              <a:gd name="connsiteY497" fmla="*/ 2104835 h 2108333"/>
              <a:gd name="connsiteX498" fmla="*/ 1657419 w 2051513"/>
              <a:gd name="connsiteY498" fmla="*/ 2105865 h 2108333"/>
              <a:gd name="connsiteX499" fmla="*/ 1656829 w 2051513"/>
              <a:gd name="connsiteY499" fmla="*/ 2104955 h 2108333"/>
              <a:gd name="connsiteX500" fmla="*/ 1636601 w 2051513"/>
              <a:gd name="connsiteY500" fmla="*/ 2108333 h 2108333"/>
              <a:gd name="connsiteX501" fmla="*/ 1619961 w 2051513"/>
              <a:gd name="connsiteY501" fmla="*/ 2095463 h 2108333"/>
              <a:gd name="connsiteX502" fmla="*/ 1615269 w 2051513"/>
              <a:gd name="connsiteY502" fmla="*/ 2074848 h 2108333"/>
              <a:gd name="connsiteX503" fmla="*/ 1626361 w 2051513"/>
              <a:gd name="connsiteY503" fmla="*/ 2057945 h 2108333"/>
              <a:gd name="connsiteX504" fmla="*/ 1486899 w 2051513"/>
              <a:gd name="connsiteY504" fmla="*/ 1842772 h 2108333"/>
              <a:gd name="connsiteX505" fmla="*/ 1476505 w 2051513"/>
              <a:gd name="connsiteY505" fmla="*/ 1844508 h 2108333"/>
              <a:gd name="connsiteX506" fmla="*/ 1459865 w 2051513"/>
              <a:gd name="connsiteY506" fmla="*/ 1831638 h 2108333"/>
              <a:gd name="connsiteX507" fmla="*/ 1455173 w 2051513"/>
              <a:gd name="connsiteY507" fmla="*/ 1811023 h 2108333"/>
              <a:gd name="connsiteX508" fmla="*/ 1458668 w 2051513"/>
              <a:gd name="connsiteY508" fmla="*/ 1805698 h 2108333"/>
              <a:gd name="connsiteX509" fmla="*/ 1364588 w 2051513"/>
              <a:gd name="connsiteY509" fmla="*/ 1717921 h 2108333"/>
              <a:gd name="connsiteX510" fmla="*/ 1364474 w 2051513"/>
              <a:gd name="connsiteY510" fmla="*/ 1718091 h 2108333"/>
              <a:gd name="connsiteX511" fmla="*/ 1341564 w 2051513"/>
              <a:gd name="connsiteY511" fmla="*/ 1721917 h 2108333"/>
              <a:gd name="connsiteX512" fmla="*/ 1334216 w 2051513"/>
              <a:gd name="connsiteY512" fmla="*/ 1716234 h 2108333"/>
              <a:gd name="connsiteX513" fmla="*/ 1104216 w 2051513"/>
              <a:gd name="connsiteY513" fmla="*/ 1916726 h 2108333"/>
              <a:gd name="connsiteX514" fmla="*/ 1107628 w 2051513"/>
              <a:gd name="connsiteY514" fmla="*/ 1931377 h 2108333"/>
              <a:gd name="connsiteX515" fmla="*/ 1094872 w 2051513"/>
              <a:gd name="connsiteY515" fmla="*/ 1950296 h 2108333"/>
              <a:gd name="connsiteX516" fmla="*/ 1055322 w 2051513"/>
              <a:gd name="connsiteY516" fmla="*/ 1941252 h 2108333"/>
              <a:gd name="connsiteX517" fmla="*/ 1055094 w 2051513"/>
              <a:gd name="connsiteY517" fmla="*/ 1940248 h 2108333"/>
              <a:gd name="connsiteX518" fmla="*/ 780584 w 2051513"/>
              <a:gd name="connsiteY518" fmla="*/ 1990224 h 2108333"/>
              <a:gd name="connsiteX519" fmla="*/ 780813 w 2051513"/>
              <a:gd name="connsiteY519" fmla="*/ 1991232 h 2108333"/>
              <a:gd name="connsiteX520" fmla="*/ 768227 w 2051513"/>
              <a:gd name="connsiteY520" fmla="*/ 2010412 h 2108333"/>
              <a:gd name="connsiteX521" fmla="*/ 745317 w 2051513"/>
              <a:gd name="connsiteY521" fmla="*/ 2014238 h 2108333"/>
              <a:gd name="connsiteX522" fmla="*/ 737386 w 2051513"/>
              <a:gd name="connsiteY522" fmla="*/ 2008104 h 2108333"/>
              <a:gd name="connsiteX523" fmla="*/ 734556 w 2051513"/>
              <a:gd name="connsiteY523" fmla="*/ 2010439 h 2108333"/>
              <a:gd name="connsiteX524" fmla="*/ 735440 w 2051513"/>
              <a:gd name="connsiteY524" fmla="*/ 2006599 h 2108333"/>
              <a:gd name="connsiteX525" fmla="*/ 728677 w 2051513"/>
              <a:gd name="connsiteY525" fmla="*/ 2001368 h 2108333"/>
              <a:gd name="connsiteX526" fmla="*/ 723985 w 2051513"/>
              <a:gd name="connsiteY526" fmla="*/ 1980753 h 2108333"/>
              <a:gd name="connsiteX527" fmla="*/ 724458 w 2051513"/>
              <a:gd name="connsiteY527" fmla="*/ 1980033 h 2108333"/>
              <a:gd name="connsiteX528" fmla="*/ 595122 w 2051513"/>
              <a:gd name="connsiteY528" fmla="*/ 1887478 h 2108333"/>
              <a:gd name="connsiteX529" fmla="*/ 594770 w 2051513"/>
              <a:gd name="connsiteY529" fmla="*/ 1888015 h 2108333"/>
              <a:gd name="connsiteX530" fmla="*/ 571655 w 2051513"/>
              <a:gd name="connsiteY530" fmla="*/ 1892097 h 2108333"/>
              <a:gd name="connsiteX531" fmla="*/ 555220 w 2051513"/>
              <a:gd name="connsiteY531" fmla="*/ 1878970 h 2108333"/>
              <a:gd name="connsiteX532" fmla="*/ 555079 w 2051513"/>
              <a:gd name="connsiteY532" fmla="*/ 1878350 h 2108333"/>
              <a:gd name="connsiteX533" fmla="*/ 451142 w 2051513"/>
              <a:gd name="connsiteY533" fmla="*/ 1895781 h 2108333"/>
              <a:gd name="connsiteX534" fmla="*/ 439697 w 2051513"/>
              <a:gd name="connsiteY534" fmla="*/ 1913221 h 2108333"/>
              <a:gd name="connsiteX535" fmla="*/ 400148 w 2051513"/>
              <a:gd name="connsiteY535" fmla="*/ 1904177 h 2108333"/>
              <a:gd name="connsiteX536" fmla="*/ 396946 w 2051513"/>
              <a:gd name="connsiteY536" fmla="*/ 1890112 h 2108333"/>
              <a:gd name="connsiteX537" fmla="*/ 257499 w 2051513"/>
              <a:gd name="connsiteY537" fmla="*/ 1807304 h 2108333"/>
              <a:gd name="connsiteX538" fmla="*/ 254393 w 2051513"/>
              <a:gd name="connsiteY538" fmla="*/ 1807868 h 2108333"/>
              <a:gd name="connsiteX539" fmla="*/ 248889 w 2051513"/>
              <a:gd name="connsiteY539" fmla="*/ 1812969 h 2108333"/>
              <a:gd name="connsiteX540" fmla="*/ 248159 w 2051513"/>
              <a:gd name="connsiteY540" fmla="*/ 1809001 h 2108333"/>
              <a:gd name="connsiteX541" fmla="*/ 245735 w 2051513"/>
              <a:gd name="connsiteY541" fmla="*/ 1809441 h 2108333"/>
              <a:gd name="connsiteX542" fmla="*/ 234056 w 2051513"/>
              <a:gd name="connsiteY542" fmla="*/ 1800786 h 2108333"/>
              <a:gd name="connsiteX543" fmla="*/ 230761 w 2051513"/>
              <a:gd name="connsiteY543" fmla="*/ 1788059 h 2108333"/>
              <a:gd name="connsiteX544" fmla="*/ 233836 w 2051513"/>
              <a:gd name="connsiteY544" fmla="*/ 1783614 h 2108333"/>
              <a:gd name="connsiteX545" fmla="*/ 124910 w 2051513"/>
              <a:gd name="connsiteY545" fmla="*/ 1640363 h 2108333"/>
              <a:gd name="connsiteX546" fmla="*/ 124258 w 2051513"/>
              <a:gd name="connsiteY546" fmla="*/ 1642082 h 2108333"/>
              <a:gd name="connsiteX547" fmla="*/ 121628 w 2051513"/>
              <a:gd name="connsiteY547" fmla="*/ 1637144 h 2108333"/>
              <a:gd name="connsiteX548" fmla="*/ 116701 w 2051513"/>
              <a:gd name="connsiteY548" fmla="*/ 1638063 h 2108333"/>
              <a:gd name="connsiteX549" fmla="*/ 106429 w 2051513"/>
              <a:gd name="connsiteY549" fmla="*/ 1629858 h 2108333"/>
              <a:gd name="connsiteX550" fmla="*/ 103559 w 2051513"/>
              <a:gd name="connsiteY550" fmla="*/ 1615494 h 2108333"/>
              <a:gd name="connsiteX551" fmla="*/ 106097 w 2051513"/>
              <a:gd name="connsiteY551" fmla="*/ 1611719 h 2108333"/>
              <a:gd name="connsiteX552" fmla="*/ 35818 w 2051513"/>
              <a:gd name="connsiteY552" fmla="*/ 1479307 h 2108333"/>
              <a:gd name="connsiteX553" fmla="*/ 21400 w 2051513"/>
              <a:gd name="connsiteY553" fmla="*/ 1481853 h 2108333"/>
              <a:gd name="connsiteX554" fmla="*/ 4965 w 2051513"/>
              <a:gd name="connsiteY554" fmla="*/ 1468726 h 2108333"/>
              <a:gd name="connsiteX555" fmla="*/ 12860 w 2051513"/>
              <a:gd name="connsiteY555" fmla="*/ 1428931 h 2108333"/>
              <a:gd name="connsiteX556" fmla="*/ 23429 w 2051513"/>
              <a:gd name="connsiteY556" fmla="*/ 1427166 h 2108333"/>
              <a:gd name="connsiteX557" fmla="*/ 23894 w 2051513"/>
              <a:gd name="connsiteY557" fmla="*/ 1255064 h 2108333"/>
              <a:gd name="connsiteX558" fmla="*/ 12228 w 2051513"/>
              <a:gd name="connsiteY558" fmla="*/ 1246041 h 2108333"/>
              <a:gd name="connsiteX559" fmla="*/ 20123 w 2051513"/>
              <a:gd name="connsiteY559" fmla="*/ 1206246 h 2108333"/>
              <a:gd name="connsiteX560" fmla="*/ 24511 w 2051513"/>
              <a:gd name="connsiteY560" fmla="*/ 1205471 h 2108333"/>
              <a:gd name="connsiteX561" fmla="*/ 27834 w 2051513"/>
              <a:gd name="connsiteY561" fmla="*/ 1054326 h 2108333"/>
              <a:gd name="connsiteX562" fmla="*/ 17579 w 2051513"/>
              <a:gd name="connsiteY562" fmla="*/ 1046393 h 2108333"/>
              <a:gd name="connsiteX563" fmla="*/ 25473 w 2051513"/>
              <a:gd name="connsiteY563" fmla="*/ 1006598 h 2108333"/>
              <a:gd name="connsiteX564" fmla="*/ 39049 w 2051513"/>
              <a:gd name="connsiteY564" fmla="*/ 1004406 h 2108333"/>
              <a:gd name="connsiteX565" fmla="*/ 102302 w 2051513"/>
              <a:gd name="connsiteY565" fmla="*/ 872789 h 2108333"/>
              <a:gd name="connsiteX566" fmla="*/ 102158 w 2051513"/>
              <a:gd name="connsiteY566" fmla="*/ 872678 h 2108333"/>
              <a:gd name="connsiteX567" fmla="*/ 110052 w 2051513"/>
              <a:gd name="connsiteY567" fmla="*/ 832882 h 2108333"/>
              <a:gd name="connsiteX568" fmla="*/ 115521 w 2051513"/>
              <a:gd name="connsiteY568" fmla="*/ 831999 h 2108333"/>
              <a:gd name="connsiteX569" fmla="*/ 128172 w 2051513"/>
              <a:gd name="connsiteY569" fmla="*/ 743472 h 2108333"/>
              <a:gd name="connsiteX570" fmla="*/ 118685 w 2051513"/>
              <a:gd name="connsiteY570" fmla="*/ 736134 h 2108333"/>
              <a:gd name="connsiteX571" fmla="*/ 126579 w 2051513"/>
              <a:gd name="connsiteY571" fmla="*/ 696339 h 2108333"/>
              <a:gd name="connsiteX572" fmla="*/ 141656 w 2051513"/>
              <a:gd name="connsiteY572" fmla="*/ 693676 h 2108333"/>
              <a:gd name="connsiteX573" fmla="*/ 166418 w 2051513"/>
              <a:gd name="connsiteY573" fmla="*/ 624697 h 2108333"/>
              <a:gd name="connsiteX574" fmla="*/ 160316 w 2051513"/>
              <a:gd name="connsiteY574" fmla="*/ 619978 h 2108333"/>
              <a:gd name="connsiteX575" fmla="*/ 168211 w 2051513"/>
              <a:gd name="connsiteY575" fmla="*/ 580182 h 2108333"/>
              <a:gd name="connsiteX576" fmla="*/ 190859 w 2051513"/>
              <a:gd name="connsiteY576" fmla="*/ 576526 h 2108333"/>
              <a:gd name="connsiteX577" fmla="*/ 197939 w 2051513"/>
              <a:gd name="connsiteY577" fmla="*/ 581846 h 2108333"/>
              <a:gd name="connsiteX578" fmla="*/ 352128 w 2051513"/>
              <a:gd name="connsiteY578" fmla="*/ 462277 h 2108333"/>
              <a:gd name="connsiteX579" fmla="*/ 350519 w 2051513"/>
              <a:gd name="connsiteY579" fmla="*/ 455210 h 2108333"/>
              <a:gd name="connsiteX580" fmla="*/ 363105 w 2051513"/>
              <a:gd name="connsiteY580" fmla="*/ 436030 h 2108333"/>
              <a:gd name="connsiteX581" fmla="*/ 383796 w 2051513"/>
              <a:gd name="connsiteY581" fmla="*/ 432375 h 2108333"/>
              <a:gd name="connsiteX582" fmla="*/ 505728 w 2051513"/>
              <a:gd name="connsiteY582" fmla="*/ 290260 h 2108333"/>
              <a:gd name="connsiteX583" fmla="*/ 501199 w 2051513"/>
              <a:gd name="connsiteY583" fmla="*/ 270358 h 2108333"/>
              <a:gd name="connsiteX584" fmla="*/ 513785 w 2051513"/>
              <a:gd name="connsiteY584" fmla="*/ 251178 h 210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Lst>
            <a:rect l="l" t="t" r="r" b="b"/>
            <a:pathLst>
              <a:path w="2051513" h="2108333">
                <a:moveTo>
                  <a:pt x="1508531" y="1805825"/>
                </a:moveTo>
                <a:lnTo>
                  <a:pt x="1512432" y="1821594"/>
                </a:lnTo>
                <a:lnTo>
                  <a:pt x="1507036" y="1829508"/>
                </a:lnTo>
                <a:lnTo>
                  <a:pt x="1645093" y="2042515"/>
                </a:lnTo>
                <a:lnTo>
                  <a:pt x="1677260" y="1749621"/>
                </a:lnTo>
                <a:lnTo>
                  <a:pt x="1667960" y="1742428"/>
                </a:lnTo>
                <a:close/>
                <a:moveTo>
                  <a:pt x="1509897" y="1600944"/>
                </a:moveTo>
                <a:lnTo>
                  <a:pt x="1373748" y="1683661"/>
                </a:lnTo>
                <a:lnTo>
                  <a:pt x="1376904" y="1695932"/>
                </a:lnTo>
                <a:lnTo>
                  <a:pt x="1473144" y="1786296"/>
                </a:lnTo>
                <a:lnTo>
                  <a:pt x="1511673" y="1603104"/>
                </a:lnTo>
                <a:lnTo>
                  <a:pt x="1510114" y="1601898"/>
                </a:lnTo>
                <a:close/>
                <a:moveTo>
                  <a:pt x="1082318" y="1742464"/>
                </a:moveTo>
                <a:lnTo>
                  <a:pt x="1082504" y="1743183"/>
                </a:lnTo>
                <a:cubicBezTo>
                  <a:pt x="1081487" y="1750406"/>
                  <a:pt x="1077417" y="1757502"/>
                  <a:pt x="1069393" y="1762703"/>
                </a:cubicBezTo>
                <a:lnTo>
                  <a:pt x="1069142" y="1762745"/>
                </a:lnTo>
                <a:lnTo>
                  <a:pt x="1083244" y="1898223"/>
                </a:lnTo>
                <a:lnTo>
                  <a:pt x="1085865" y="1897800"/>
                </a:lnTo>
                <a:lnTo>
                  <a:pt x="1086987" y="1898643"/>
                </a:lnTo>
                <a:lnTo>
                  <a:pt x="1307072" y="1706297"/>
                </a:lnTo>
                <a:close/>
                <a:moveTo>
                  <a:pt x="1593851" y="1505677"/>
                </a:moveTo>
                <a:lnTo>
                  <a:pt x="1551105" y="1566298"/>
                </a:lnTo>
                <a:lnTo>
                  <a:pt x="1557559" y="1571148"/>
                </a:lnTo>
                <a:cubicBezTo>
                  <a:pt x="1565699" y="1583707"/>
                  <a:pt x="1565014" y="1600994"/>
                  <a:pt x="1549664" y="1610942"/>
                </a:cubicBezTo>
                <a:lnTo>
                  <a:pt x="1531069" y="1614048"/>
                </a:lnTo>
                <a:lnTo>
                  <a:pt x="1492051" y="1789421"/>
                </a:lnTo>
                <a:lnTo>
                  <a:pt x="1494436" y="1791213"/>
                </a:lnTo>
                <a:lnTo>
                  <a:pt x="1663150" y="1724038"/>
                </a:lnTo>
                <a:lnTo>
                  <a:pt x="1662510" y="1721226"/>
                </a:lnTo>
                <a:lnTo>
                  <a:pt x="1672918" y="1705365"/>
                </a:lnTo>
                <a:close/>
                <a:moveTo>
                  <a:pt x="1038061" y="1760014"/>
                </a:moveTo>
                <a:lnTo>
                  <a:pt x="792565" y="1962575"/>
                </a:lnTo>
                <a:lnTo>
                  <a:pt x="1054626" y="1914548"/>
                </a:lnTo>
                <a:lnTo>
                  <a:pt x="1063216" y="1901456"/>
                </a:lnTo>
                <a:lnTo>
                  <a:pt x="1065446" y="1901096"/>
                </a:lnTo>
                <a:lnTo>
                  <a:pt x="1051354" y="1765716"/>
                </a:lnTo>
                <a:lnTo>
                  <a:pt x="1046484" y="1766529"/>
                </a:lnTo>
                <a:close/>
                <a:moveTo>
                  <a:pt x="808152" y="1690879"/>
                </a:moveTo>
                <a:lnTo>
                  <a:pt x="604298" y="1855396"/>
                </a:lnTo>
                <a:lnTo>
                  <a:pt x="606737" y="1866115"/>
                </a:lnTo>
                <a:lnTo>
                  <a:pt x="740322" y="1960967"/>
                </a:lnTo>
                <a:lnTo>
                  <a:pt x="746167" y="1960024"/>
                </a:lnTo>
                <a:close/>
                <a:moveTo>
                  <a:pt x="1413040" y="1411948"/>
                </a:moveTo>
                <a:lnTo>
                  <a:pt x="1525943" y="1560822"/>
                </a:lnTo>
                <a:lnTo>
                  <a:pt x="1528330" y="1560436"/>
                </a:lnTo>
                <a:lnTo>
                  <a:pt x="1576228" y="1496116"/>
                </a:lnTo>
                <a:lnTo>
                  <a:pt x="1572406" y="1493160"/>
                </a:lnTo>
                <a:lnTo>
                  <a:pt x="1570207" y="1483498"/>
                </a:lnTo>
                <a:close/>
                <a:moveTo>
                  <a:pt x="832233" y="1678485"/>
                </a:moveTo>
                <a:lnTo>
                  <a:pt x="830844" y="1680514"/>
                </a:lnTo>
                <a:lnTo>
                  <a:pt x="830802" y="1680521"/>
                </a:lnTo>
                <a:lnTo>
                  <a:pt x="767078" y="1956664"/>
                </a:lnTo>
                <a:lnTo>
                  <a:pt x="1027255" y="1742280"/>
                </a:lnTo>
                <a:lnTo>
                  <a:pt x="1025982" y="1736691"/>
                </a:lnTo>
                <a:close/>
                <a:moveTo>
                  <a:pt x="1383426" y="1413143"/>
                </a:moveTo>
                <a:lnTo>
                  <a:pt x="1364930" y="1664971"/>
                </a:lnTo>
                <a:lnTo>
                  <a:pt x="1505537" y="1581108"/>
                </a:lnTo>
                <a:lnTo>
                  <a:pt x="1510675" y="1573278"/>
                </a:lnTo>
                <a:lnTo>
                  <a:pt x="1388491" y="1412297"/>
                </a:lnTo>
                <a:close/>
                <a:moveTo>
                  <a:pt x="1361540" y="1416237"/>
                </a:moveTo>
                <a:lnTo>
                  <a:pt x="1078108" y="1721264"/>
                </a:lnTo>
                <a:lnTo>
                  <a:pt x="1324731" y="1681577"/>
                </a:lnTo>
                <a:lnTo>
                  <a:pt x="1332819" y="1669252"/>
                </a:lnTo>
                <a:lnTo>
                  <a:pt x="1343090" y="1667438"/>
                </a:lnTo>
                <a:close/>
                <a:moveTo>
                  <a:pt x="498283" y="1610188"/>
                </a:moveTo>
                <a:lnTo>
                  <a:pt x="435503" y="1864342"/>
                </a:lnTo>
                <a:lnTo>
                  <a:pt x="445489" y="1871846"/>
                </a:lnTo>
                <a:lnTo>
                  <a:pt x="553735" y="1853468"/>
                </a:lnTo>
                <a:lnTo>
                  <a:pt x="562938" y="1839445"/>
                </a:lnTo>
                <a:lnTo>
                  <a:pt x="540881" y="1759341"/>
                </a:lnTo>
                <a:close/>
                <a:moveTo>
                  <a:pt x="478690" y="1600021"/>
                </a:moveTo>
                <a:lnTo>
                  <a:pt x="273681" y="1789995"/>
                </a:lnTo>
                <a:lnTo>
                  <a:pt x="405981" y="1867522"/>
                </a:lnTo>
                <a:lnTo>
                  <a:pt x="408042" y="1864382"/>
                </a:lnTo>
                <a:lnTo>
                  <a:pt x="414984" y="1863261"/>
                </a:lnTo>
                <a:close/>
                <a:moveTo>
                  <a:pt x="512445" y="1583117"/>
                </a:moveTo>
                <a:lnTo>
                  <a:pt x="512157" y="1583527"/>
                </a:lnTo>
                <a:lnTo>
                  <a:pt x="537488" y="1673776"/>
                </a:lnTo>
                <a:lnTo>
                  <a:pt x="584046" y="1835679"/>
                </a:lnTo>
                <a:lnTo>
                  <a:pt x="586025" y="1835349"/>
                </a:lnTo>
                <a:lnTo>
                  <a:pt x="591525" y="1839603"/>
                </a:lnTo>
                <a:lnTo>
                  <a:pt x="799742" y="1671408"/>
                </a:lnTo>
                <a:lnTo>
                  <a:pt x="797217" y="1669450"/>
                </a:lnTo>
                <a:lnTo>
                  <a:pt x="796698" y="1667323"/>
                </a:lnTo>
                <a:close/>
                <a:moveTo>
                  <a:pt x="787709" y="1321650"/>
                </a:moveTo>
                <a:lnTo>
                  <a:pt x="824400" y="1642849"/>
                </a:lnTo>
                <a:lnTo>
                  <a:pt x="830707" y="1647743"/>
                </a:lnTo>
                <a:lnTo>
                  <a:pt x="831529" y="1651112"/>
                </a:lnTo>
                <a:lnTo>
                  <a:pt x="835793" y="1654518"/>
                </a:lnTo>
                <a:lnTo>
                  <a:pt x="836593" y="1658147"/>
                </a:lnTo>
                <a:lnTo>
                  <a:pt x="845858" y="1660875"/>
                </a:lnTo>
                <a:lnTo>
                  <a:pt x="845139" y="1661434"/>
                </a:lnTo>
                <a:lnTo>
                  <a:pt x="1034535" y="1718745"/>
                </a:lnTo>
                <a:lnTo>
                  <a:pt x="1035991" y="1716527"/>
                </a:lnTo>
                <a:lnTo>
                  <a:pt x="796195" y="1320151"/>
                </a:lnTo>
                <a:close/>
                <a:moveTo>
                  <a:pt x="807937" y="1306865"/>
                </a:moveTo>
                <a:lnTo>
                  <a:pt x="1052420" y="1711493"/>
                </a:lnTo>
                <a:lnTo>
                  <a:pt x="1060387" y="1710207"/>
                </a:lnTo>
                <a:lnTo>
                  <a:pt x="1060833" y="1710542"/>
                </a:lnTo>
                <a:lnTo>
                  <a:pt x="1353448" y="1395631"/>
                </a:lnTo>
                <a:lnTo>
                  <a:pt x="1352668" y="1392204"/>
                </a:lnTo>
                <a:close/>
                <a:moveTo>
                  <a:pt x="968617" y="1187426"/>
                </a:moveTo>
                <a:lnTo>
                  <a:pt x="808777" y="1287306"/>
                </a:lnTo>
                <a:lnTo>
                  <a:pt x="809480" y="1290205"/>
                </a:lnTo>
                <a:lnTo>
                  <a:pt x="1325739" y="1371263"/>
                </a:lnTo>
                <a:lnTo>
                  <a:pt x="1002674" y="1189395"/>
                </a:lnTo>
                <a:lnTo>
                  <a:pt x="1001403" y="1191239"/>
                </a:lnTo>
                <a:cubicBezTo>
                  <a:pt x="993379" y="1196439"/>
                  <a:pt x="985414" y="1197143"/>
                  <a:pt x="978493" y="1195065"/>
                </a:cubicBezTo>
                <a:close/>
                <a:moveTo>
                  <a:pt x="1365678" y="948164"/>
                </a:moveTo>
                <a:lnTo>
                  <a:pt x="1360733" y="955612"/>
                </a:lnTo>
                <a:lnTo>
                  <a:pt x="1357429" y="956164"/>
                </a:lnTo>
                <a:lnTo>
                  <a:pt x="1385445" y="1347667"/>
                </a:lnTo>
                <a:lnTo>
                  <a:pt x="1567565" y="1023942"/>
                </a:lnTo>
                <a:lnTo>
                  <a:pt x="1564607" y="1010948"/>
                </a:lnTo>
                <a:close/>
                <a:moveTo>
                  <a:pt x="1388178" y="936390"/>
                </a:moveTo>
                <a:lnTo>
                  <a:pt x="1571744" y="994325"/>
                </a:lnTo>
                <a:lnTo>
                  <a:pt x="1576223" y="987500"/>
                </a:lnTo>
                <a:lnTo>
                  <a:pt x="1587178" y="985731"/>
                </a:lnTo>
                <a:lnTo>
                  <a:pt x="1590331" y="981183"/>
                </a:lnTo>
                <a:lnTo>
                  <a:pt x="1592130" y="980882"/>
                </a:lnTo>
                <a:lnTo>
                  <a:pt x="1754415" y="844133"/>
                </a:lnTo>
                <a:close/>
                <a:moveTo>
                  <a:pt x="1333425" y="956036"/>
                </a:moveTo>
                <a:lnTo>
                  <a:pt x="1011676" y="1160516"/>
                </a:lnTo>
                <a:lnTo>
                  <a:pt x="1014493" y="1171260"/>
                </a:lnTo>
                <a:lnTo>
                  <a:pt x="1360494" y="1366041"/>
                </a:lnTo>
                <a:lnTo>
                  <a:pt x="1362848" y="1362453"/>
                </a:lnTo>
                <a:lnTo>
                  <a:pt x="1366265" y="1361901"/>
                </a:lnTo>
                <a:lnTo>
                  <a:pt x="1338093" y="959393"/>
                </a:lnTo>
                <a:lnTo>
                  <a:pt x="1337823" y="959438"/>
                </a:lnTo>
                <a:close/>
                <a:moveTo>
                  <a:pt x="187054" y="1476458"/>
                </a:moveTo>
                <a:lnTo>
                  <a:pt x="136686" y="1609304"/>
                </a:lnTo>
                <a:lnTo>
                  <a:pt x="139338" y="1620916"/>
                </a:lnTo>
                <a:lnTo>
                  <a:pt x="237381" y="1750345"/>
                </a:lnTo>
                <a:close/>
                <a:moveTo>
                  <a:pt x="204850" y="1457073"/>
                </a:moveTo>
                <a:lnTo>
                  <a:pt x="203517" y="1459104"/>
                </a:lnTo>
                <a:lnTo>
                  <a:pt x="261628" y="1773007"/>
                </a:lnTo>
                <a:lnTo>
                  <a:pt x="478509" y="1572119"/>
                </a:lnTo>
                <a:lnTo>
                  <a:pt x="478422" y="1571684"/>
                </a:lnTo>
                <a:lnTo>
                  <a:pt x="478518" y="1571542"/>
                </a:lnTo>
                <a:close/>
                <a:moveTo>
                  <a:pt x="456824" y="1335625"/>
                </a:moveTo>
                <a:lnTo>
                  <a:pt x="455833" y="1337094"/>
                </a:lnTo>
                <a:lnTo>
                  <a:pt x="505962" y="1560779"/>
                </a:lnTo>
                <a:lnTo>
                  <a:pt x="783527" y="1642519"/>
                </a:lnTo>
                <a:close/>
                <a:moveTo>
                  <a:pt x="467102" y="1318088"/>
                </a:moveTo>
                <a:lnTo>
                  <a:pt x="467499" y="1319792"/>
                </a:lnTo>
                <a:lnTo>
                  <a:pt x="466488" y="1321292"/>
                </a:lnTo>
                <a:lnTo>
                  <a:pt x="802041" y="1637437"/>
                </a:lnTo>
                <a:lnTo>
                  <a:pt x="765226" y="1315151"/>
                </a:lnTo>
                <a:lnTo>
                  <a:pt x="759526" y="1310598"/>
                </a:lnTo>
                <a:lnTo>
                  <a:pt x="757593" y="1302106"/>
                </a:lnTo>
                <a:close/>
                <a:moveTo>
                  <a:pt x="419905" y="1333311"/>
                </a:moveTo>
                <a:lnTo>
                  <a:pt x="214326" y="1438252"/>
                </a:lnTo>
                <a:lnTo>
                  <a:pt x="483712" y="1552211"/>
                </a:lnTo>
                <a:lnTo>
                  <a:pt x="436547" y="1341750"/>
                </a:lnTo>
                <a:lnTo>
                  <a:pt x="431833" y="1342537"/>
                </a:lnTo>
                <a:lnTo>
                  <a:pt x="429128" y="1340445"/>
                </a:lnTo>
                <a:lnTo>
                  <a:pt x="429121" y="1340455"/>
                </a:lnTo>
                <a:lnTo>
                  <a:pt x="429121" y="1340440"/>
                </a:lnTo>
                <a:close/>
                <a:moveTo>
                  <a:pt x="55304" y="1461329"/>
                </a:moveTo>
                <a:lnTo>
                  <a:pt x="54141" y="1463101"/>
                </a:lnTo>
                <a:lnTo>
                  <a:pt x="121624" y="1591471"/>
                </a:lnTo>
                <a:lnTo>
                  <a:pt x="169603" y="1464367"/>
                </a:lnTo>
                <a:lnTo>
                  <a:pt x="159637" y="1456659"/>
                </a:lnTo>
                <a:lnTo>
                  <a:pt x="158638" y="1452268"/>
                </a:lnTo>
                <a:close/>
                <a:moveTo>
                  <a:pt x="1452599" y="672985"/>
                </a:moveTo>
                <a:lnTo>
                  <a:pt x="1364748" y="912901"/>
                </a:lnTo>
                <a:lnTo>
                  <a:pt x="1368628" y="915817"/>
                </a:lnTo>
                <a:lnTo>
                  <a:pt x="1369810" y="920698"/>
                </a:lnTo>
                <a:lnTo>
                  <a:pt x="1766457" y="820674"/>
                </a:lnTo>
                <a:lnTo>
                  <a:pt x="1463357" y="671189"/>
                </a:lnTo>
                <a:close/>
                <a:moveTo>
                  <a:pt x="1810237" y="473415"/>
                </a:moveTo>
                <a:lnTo>
                  <a:pt x="1810237" y="800426"/>
                </a:lnTo>
                <a:lnTo>
                  <a:pt x="1810650" y="800737"/>
                </a:lnTo>
                <a:lnTo>
                  <a:pt x="1934908" y="720200"/>
                </a:lnTo>
                <a:lnTo>
                  <a:pt x="1933164" y="712536"/>
                </a:lnTo>
                <a:lnTo>
                  <a:pt x="1942216" y="698742"/>
                </a:lnTo>
                <a:close/>
                <a:moveTo>
                  <a:pt x="1822838" y="461113"/>
                </a:moveTo>
                <a:lnTo>
                  <a:pt x="1957288" y="691429"/>
                </a:lnTo>
                <a:lnTo>
                  <a:pt x="1959058" y="691134"/>
                </a:lnTo>
                <a:lnTo>
                  <a:pt x="2005440" y="535592"/>
                </a:lnTo>
                <a:lnTo>
                  <a:pt x="1998597" y="530299"/>
                </a:lnTo>
                <a:lnTo>
                  <a:pt x="1998147" y="528321"/>
                </a:lnTo>
                <a:close/>
                <a:moveTo>
                  <a:pt x="769218" y="935735"/>
                </a:moveTo>
                <a:lnTo>
                  <a:pt x="797395" y="1271191"/>
                </a:lnTo>
                <a:lnTo>
                  <a:pt x="959137" y="1170259"/>
                </a:lnTo>
                <a:lnTo>
                  <a:pt x="957620" y="1163596"/>
                </a:lnTo>
                <a:close/>
                <a:moveTo>
                  <a:pt x="47202" y="1262789"/>
                </a:moveTo>
                <a:lnTo>
                  <a:pt x="46978" y="1433774"/>
                </a:lnTo>
                <a:lnTo>
                  <a:pt x="52410" y="1437976"/>
                </a:lnTo>
                <a:lnTo>
                  <a:pt x="53242" y="1441630"/>
                </a:lnTo>
                <a:lnTo>
                  <a:pt x="157419" y="1432276"/>
                </a:lnTo>
                <a:lnTo>
                  <a:pt x="164571" y="1421375"/>
                </a:lnTo>
                <a:close/>
                <a:moveTo>
                  <a:pt x="1778483" y="462710"/>
                </a:moveTo>
                <a:lnTo>
                  <a:pt x="1481861" y="650998"/>
                </a:lnTo>
                <a:lnTo>
                  <a:pt x="1481877" y="651056"/>
                </a:lnTo>
                <a:lnTo>
                  <a:pt x="1478008" y="656666"/>
                </a:lnTo>
                <a:lnTo>
                  <a:pt x="1780778" y="805937"/>
                </a:lnTo>
                <a:lnTo>
                  <a:pt x="1783842" y="801267"/>
                </a:lnTo>
                <a:lnTo>
                  <a:pt x="1792237" y="799912"/>
                </a:lnTo>
                <a:lnTo>
                  <a:pt x="1792237" y="471750"/>
                </a:lnTo>
                <a:lnTo>
                  <a:pt x="1790537" y="472034"/>
                </a:lnTo>
                <a:close/>
                <a:moveTo>
                  <a:pt x="744703" y="936737"/>
                </a:moveTo>
                <a:lnTo>
                  <a:pt x="461978" y="1298421"/>
                </a:lnTo>
                <a:lnTo>
                  <a:pt x="462638" y="1298917"/>
                </a:lnTo>
                <a:lnTo>
                  <a:pt x="463398" y="1302178"/>
                </a:lnTo>
                <a:lnTo>
                  <a:pt x="757640" y="1285708"/>
                </a:lnTo>
                <a:lnTo>
                  <a:pt x="767420" y="1270803"/>
                </a:lnTo>
                <a:lnTo>
                  <a:pt x="775559" y="1269444"/>
                </a:lnTo>
                <a:lnTo>
                  <a:pt x="748977" y="936023"/>
                </a:lnTo>
                <a:close/>
                <a:moveTo>
                  <a:pt x="1054742" y="787180"/>
                </a:moveTo>
                <a:lnTo>
                  <a:pt x="991754" y="1138512"/>
                </a:lnTo>
                <a:lnTo>
                  <a:pt x="992864" y="1138316"/>
                </a:lnTo>
                <a:lnTo>
                  <a:pt x="1000219" y="1144192"/>
                </a:lnTo>
                <a:lnTo>
                  <a:pt x="1319984" y="941297"/>
                </a:lnTo>
                <a:lnTo>
                  <a:pt x="1317602" y="930832"/>
                </a:lnTo>
                <a:lnTo>
                  <a:pt x="1062107" y="785065"/>
                </a:lnTo>
                <a:close/>
                <a:moveTo>
                  <a:pt x="266953" y="1145181"/>
                </a:moveTo>
                <a:lnTo>
                  <a:pt x="264399" y="1148984"/>
                </a:lnTo>
                <a:lnTo>
                  <a:pt x="258315" y="1150000"/>
                </a:lnTo>
                <a:lnTo>
                  <a:pt x="219771" y="1342030"/>
                </a:lnTo>
                <a:lnTo>
                  <a:pt x="204388" y="1420782"/>
                </a:lnTo>
                <a:lnTo>
                  <a:pt x="411738" y="1314484"/>
                </a:lnTo>
                <a:lnTo>
                  <a:pt x="410502" y="1309052"/>
                </a:lnTo>
                <a:lnTo>
                  <a:pt x="415905" y="1300818"/>
                </a:lnTo>
                <a:close/>
                <a:moveTo>
                  <a:pt x="776972" y="900305"/>
                </a:moveTo>
                <a:lnTo>
                  <a:pt x="780167" y="914026"/>
                </a:lnTo>
                <a:lnTo>
                  <a:pt x="778320" y="916764"/>
                </a:lnTo>
                <a:lnTo>
                  <a:pt x="968049" y="1144988"/>
                </a:lnTo>
                <a:lnTo>
                  <a:pt x="969748" y="1142399"/>
                </a:lnTo>
                <a:lnTo>
                  <a:pt x="973262" y="1141779"/>
                </a:lnTo>
                <a:lnTo>
                  <a:pt x="1037772" y="785143"/>
                </a:lnTo>
                <a:lnTo>
                  <a:pt x="1033796" y="782068"/>
                </a:lnTo>
                <a:close/>
                <a:moveTo>
                  <a:pt x="1075487" y="756881"/>
                </a:moveTo>
                <a:lnTo>
                  <a:pt x="1077578" y="764857"/>
                </a:lnTo>
                <a:lnTo>
                  <a:pt x="1074562" y="769231"/>
                </a:lnTo>
                <a:lnTo>
                  <a:pt x="1326326" y="910965"/>
                </a:lnTo>
                <a:lnTo>
                  <a:pt x="1329078" y="906772"/>
                </a:lnTo>
                <a:lnTo>
                  <a:pt x="1346899" y="903895"/>
                </a:lnTo>
                <a:lnTo>
                  <a:pt x="1428494" y="678420"/>
                </a:lnTo>
                <a:lnTo>
                  <a:pt x="1432576" y="665346"/>
                </a:lnTo>
                <a:close/>
                <a:moveTo>
                  <a:pt x="227952" y="1142339"/>
                </a:moveTo>
                <a:lnTo>
                  <a:pt x="62770" y="1228591"/>
                </a:lnTo>
                <a:lnTo>
                  <a:pt x="64534" y="1236167"/>
                </a:lnTo>
                <a:lnTo>
                  <a:pt x="58827" y="1244631"/>
                </a:lnTo>
                <a:lnTo>
                  <a:pt x="184537" y="1414119"/>
                </a:lnTo>
                <a:lnTo>
                  <a:pt x="184957" y="1414051"/>
                </a:lnTo>
                <a:lnTo>
                  <a:pt x="209921" y="1288214"/>
                </a:lnTo>
                <a:lnTo>
                  <a:pt x="237014" y="1149348"/>
                </a:lnTo>
                <a:close/>
                <a:moveTo>
                  <a:pt x="1983136" y="255904"/>
                </a:moveTo>
                <a:lnTo>
                  <a:pt x="1816869" y="424840"/>
                </a:lnTo>
                <a:lnTo>
                  <a:pt x="1821342" y="428414"/>
                </a:lnTo>
                <a:lnTo>
                  <a:pt x="1825753" y="445237"/>
                </a:lnTo>
                <a:lnTo>
                  <a:pt x="1994021" y="509508"/>
                </a:lnTo>
                <a:lnTo>
                  <a:pt x="2006492" y="490503"/>
                </a:lnTo>
                <a:lnTo>
                  <a:pt x="2008537" y="490173"/>
                </a:lnTo>
                <a:lnTo>
                  <a:pt x="1984324" y="256822"/>
                </a:lnTo>
                <a:close/>
                <a:moveTo>
                  <a:pt x="449164" y="899130"/>
                </a:moveTo>
                <a:lnTo>
                  <a:pt x="273290" y="1113059"/>
                </a:lnTo>
                <a:lnTo>
                  <a:pt x="277367" y="1128915"/>
                </a:lnTo>
                <a:lnTo>
                  <a:pt x="431535" y="1287296"/>
                </a:lnTo>
                <a:close/>
                <a:moveTo>
                  <a:pt x="489015" y="879979"/>
                </a:moveTo>
                <a:lnTo>
                  <a:pt x="478364" y="895774"/>
                </a:lnTo>
                <a:lnTo>
                  <a:pt x="469844" y="897197"/>
                </a:lnTo>
                <a:lnTo>
                  <a:pt x="451332" y="1281473"/>
                </a:lnTo>
                <a:lnTo>
                  <a:pt x="728906" y="924708"/>
                </a:lnTo>
                <a:lnTo>
                  <a:pt x="727861" y="923900"/>
                </a:lnTo>
                <a:lnTo>
                  <a:pt x="724803" y="910462"/>
                </a:lnTo>
                <a:close/>
                <a:moveTo>
                  <a:pt x="60528" y="1050375"/>
                </a:moveTo>
                <a:lnTo>
                  <a:pt x="57128" y="1055438"/>
                </a:lnTo>
                <a:lnTo>
                  <a:pt x="51328" y="1056406"/>
                </a:lnTo>
                <a:lnTo>
                  <a:pt x="47838" y="1205837"/>
                </a:lnTo>
                <a:lnTo>
                  <a:pt x="53065" y="1210012"/>
                </a:lnTo>
                <a:lnTo>
                  <a:pt x="221085" y="1123395"/>
                </a:lnTo>
                <a:lnTo>
                  <a:pt x="220886" y="1122523"/>
                </a:lnTo>
                <a:close/>
                <a:moveTo>
                  <a:pt x="77903" y="1034507"/>
                </a:moveTo>
                <a:lnTo>
                  <a:pt x="230703" y="1103254"/>
                </a:lnTo>
                <a:lnTo>
                  <a:pt x="232744" y="1100144"/>
                </a:lnTo>
                <a:lnTo>
                  <a:pt x="247064" y="1097832"/>
                </a:lnTo>
                <a:lnTo>
                  <a:pt x="247072" y="1097792"/>
                </a:lnTo>
                <a:lnTo>
                  <a:pt x="247105" y="1097826"/>
                </a:lnTo>
                <a:lnTo>
                  <a:pt x="255392" y="1096488"/>
                </a:lnTo>
                <a:lnTo>
                  <a:pt x="259367" y="1099474"/>
                </a:lnTo>
                <a:lnTo>
                  <a:pt x="430436" y="891750"/>
                </a:lnTo>
                <a:close/>
                <a:moveTo>
                  <a:pt x="1832245" y="139237"/>
                </a:moveTo>
                <a:lnTo>
                  <a:pt x="1803857" y="412400"/>
                </a:lnTo>
                <a:lnTo>
                  <a:pt x="1971889" y="241670"/>
                </a:lnTo>
                <a:lnTo>
                  <a:pt x="1969243" y="230045"/>
                </a:lnTo>
                <a:lnTo>
                  <a:pt x="1839677" y="137729"/>
                </a:lnTo>
                <a:lnTo>
                  <a:pt x="1839472" y="138030"/>
                </a:lnTo>
                <a:close/>
                <a:moveTo>
                  <a:pt x="148564" y="871396"/>
                </a:moveTo>
                <a:lnTo>
                  <a:pt x="141707" y="881722"/>
                </a:lnTo>
                <a:lnTo>
                  <a:pt x="123632" y="884740"/>
                </a:lnTo>
                <a:lnTo>
                  <a:pt x="61271" y="1012823"/>
                </a:lnTo>
                <a:lnTo>
                  <a:pt x="65023" y="1015643"/>
                </a:lnTo>
                <a:lnTo>
                  <a:pt x="65204" y="1016346"/>
                </a:lnTo>
                <a:lnTo>
                  <a:pt x="401281" y="880253"/>
                </a:lnTo>
                <a:close/>
                <a:moveTo>
                  <a:pt x="1013749" y="471000"/>
                </a:moveTo>
                <a:lnTo>
                  <a:pt x="1011340" y="474629"/>
                </a:lnTo>
                <a:lnTo>
                  <a:pt x="1009066" y="475009"/>
                </a:lnTo>
                <a:lnTo>
                  <a:pt x="1055372" y="731260"/>
                </a:lnTo>
                <a:lnTo>
                  <a:pt x="1055759" y="731192"/>
                </a:lnTo>
                <a:lnTo>
                  <a:pt x="1067287" y="740401"/>
                </a:lnTo>
                <a:lnTo>
                  <a:pt x="1426123" y="648418"/>
                </a:lnTo>
                <a:lnTo>
                  <a:pt x="1425943" y="647629"/>
                </a:lnTo>
                <a:close/>
                <a:moveTo>
                  <a:pt x="1313376" y="278712"/>
                </a:moveTo>
                <a:lnTo>
                  <a:pt x="1022223" y="447169"/>
                </a:lnTo>
                <a:lnTo>
                  <a:pt x="1023778" y="453588"/>
                </a:lnTo>
                <a:lnTo>
                  <a:pt x="1432251" y="628623"/>
                </a:lnTo>
                <a:lnTo>
                  <a:pt x="1434395" y="625356"/>
                </a:lnTo>
                <a:lnTo>
                  <a:pt x="1333888" y="289073"/>
                </a:lnTo>
                <a:lnTo>
                  <a:pt x="1328035" y="290051"/>
                </a:lnTo>
                <a:close/>
                <a:moveTo>
                  <a:pt x="1620929" y="128123"/>
                </a:moveTo>
                <a:lnTo>
                  <a:pt x="1467003" y="622939"/>
                </a:lnTo>
                <a:lnTo>
                  <a:pt x="1476224" y="630305"/>
                </a:lnTo>
                <a:lnTo>
                  <a:pt x="1770306" y="443382"/>
                </a:lnTo>
                <a:lnTo>
                  <a:pt x="1769206" y="438549"/>
                </a:lnTo>
                <a:lnTo>
                  <a:pt x="1774443" y="430568"/>
                </a:lnTo>
                <a:close/>
                <a:moveTo>
                  <a:pt x="1645707" y="103968"/>
                </a:moveTo>
                <a:lnTo>
                  <a:pt x="1639033" y="114138"/>
                </a:lnTo>
                <a:lnTo>
                  <a:pt x="1785915" y="410911"/>
                </a:lnTo>
                <a:lnTo>
                  <a:pt x="1814076" y="139933"/>
                </a:lnTo>
                <a:lnTo>
                  <a:pt x="1799922" y="128986"/>
                </a:lnTo>
                <a:lnTo>
                  <a:pt x="1797996" y="120522"/>
                </a:lnTo>
                <a:close/>
                <a:moveTo>
                  <a:pt x="1602651" y="115940"/>
                </a:moveTo>
                <a:lnTo>
                  <a:pt x="1360875" y="255376"/>
                </a:lnTo>
                <a:lnTo>
                  <a:pt x="1363531" y="267044"/>
                </a:lnTo>
                <a:lnTo>
                  <a:pt x="1353128" y="282896"/>
                </a:lnTo>
                <a:lnTo>
                  <a:pt x="1450287" y="608623"/>
                </a:lnTo>
                <a:lnTo>
                  <a:pt x="1603835" y="116856"/>
                </a:lnTo>
                <a:close/>
                <a:moveTo>
                  <a:pt x="358448" y="655353"/>
                </a:moveTo>
                <a:lnTo>
                  <a:pt x="150322" y="844897"/>
                </a:lnTo>
                <a:lnTo>
                  <a:pt x="151996" y="851807"/>
                </a:lnTo>
                <a:lnTo>
                  <a:pt x="437662" y="860722"/>
                </a:lnTo>
                <a:lnTo>
                  <a:pt x="442416" y="853476"/>
                </a:lnTo>
                <a:lnTo>
                  <a:pt x="360974" y="655489"/>
                </a:lnTo>
                <a:lnTo>
                  <a:pt x="359073" y="655829"/>
                </a:lnTo>
                <a:close/>
                <a:moveTo>
                  <a:pt x="171017" y="725562"/>
                </a:moveTo>
                <a:lnTo>
                  <a:pt x="171082" y="725829"/>
                </a:lnTo>
                <a:cubicBezTo>
                  <a:pt x="170153" y="732995"/>
                  <a:pt x="166258" y="739978"/>
                  <a:pt x="158234" y="745179"/>
                </a:cubicBezTo>
                <a:lnTo>
                  <a:pt x="153150" y="746028"/>
                </a:lnTo>
                <a:lnTo>
                  <a:pt x="141307" y="825812"/>
                </a:lnTo>
                <a:lnTo>
                  <a:pt x="315606" y="666957"/>
                </a:lnTo>
                <a:close/>
                <a:moveTo>
                  <a:pt x="587838" y="514154"/>
                </a:moveTo>
                <a:lnTo>
                  <a:pt x="756606" y="880739"/>
                </a:lnTo>
                <a:lnTo>
                  <a:pt x="758404" y="880448"/>
                </a:lnTo>
                <a:lnTo>
                  <a:pt x="765491" y="885774"/>
                </a:lnTo>
                <a:lnTo>
                  <a:pt x="1022967" y="767238"/>
                </a:lnTo>
                <a:lnTo>
                  <a:pt x="1022308" y="764342"/>
                </a:lnTo>
                <a:close/>
                <a:moveTo>
                  <a:pt x="565559" y="513477"/>
                </a:moveTo>
                <a:lnTo>
                  <a:pt x="473214" y="846176"/>
                </a:lnTo>
                <a:lnTo>
                  <a:pt x="486259" y="855980"/>
                </a:lnTo>
                <a:lnTo>
                  <a:pt x="487910" y="863068"/>
                </a:lnTo>
                <a:lnTo>
                  <a:pt x="729098" y="894250"/>
                </a:lnTo>
                <a:lnTo>
                  <a:pt x="735756" y="884105"/>
                </a:lnTo>
                <a:lnTo>
                  <a:pt x="736158" y="884040"/>
                </a:lnTo>
                <a:close/>
                <a:moveTo>
                  <a:pt x="593620" y="491223"/>
                </a:moveTo>
                <a:lnTo>
                  <a:pt x="590195" y="496322"/>
                </a:lnTo>
                <a:lnTo>
                  <a:pt x="1025105" y="746764"/>
                </a:lnTo>
                <a:lnTo>
                  <a:pt x="1032644" y="735275"/>
                </a:lnTo>
                <a:lnTo>
                  <a:pt x="1035665" y="734741"/>
                </a:lnTo>
                <a:lnTo>
                  <a:pt x="988748" y="478402"/>
                </a:lnTo>
                <a:lnTo>
                  <a:pt x="988430" y="478455"/>
                </a:lnTo>
                <a:cubicBezTo>
                  <a:pt x="981509" y="476376"/>
                  <a:pt x="975634" y="471515"/>
                  <a:pt x="971790" y="465585"/>
                </a:cubicBezTo>
                <a:lnTo>
                  <a:pt x="970329" y="459162"/>
                </a:lnTo>
                <a:close/>
                <a:moveTo>
                  <a:pt x="543234" y="509109"/>
                </a:moveTo>
                <a:lnTo>
                  <a:pt x="382991" y="632765"/>
                </a:lnTo>
                <a:lnTo>
                  <a:pt x="384583" y="639295"/>
                </a:lnTo>
                <a:lnTo>
                  <a:pt x="378701" y="648152"/>
                </a:lnTo>
                <a:lnTo>
                  <a:pt x="457864" y="832949"/>
                </a:lnTo>
                <a:close/>
                <a:moveTo>
                  <a:pt x="208774" y="615810"/>
                </a:moveTo>
                <a:lnTo>
                  <a:pt x="199866" y="629022"/>
                </a:lnTo>
                <a:lnTo>
                  <a:pt x="191130" y="630481"/>
                </a:lnTo>
                <a:lnTo>
                  <a:pt x="164612" y="704172"/>
                </a:lnTo>
                <a:lnTo>
                  <a:pt x="166129" y="705384"/>
                </a:lnTo>
                <a:lnTo>
                  <a:pt x="166314" y="706148"/>
                </a:lnTo>
                <a:lnTo>
                  <a:pt x="326310" y="640771"/>
                </a:lnTo>
                <a:close/>
                <a:moveTo>
                  <a:pt x="1379685" y="39966"/>
                </a:moveTo>
                <a:lnTo>
                  <a:pt x="1370560" y="53553"/>
                </a:lnTo>
                <a:lnTo>
                  <a:pt x="1355339" y="56094"/>
                </a:lnTo>
                <a:lnTo>
                  <a:pt x="1345214" y="236190"/>
                </a:lnTo>
                <a:lnTo>
                  <a:pt x="1350815" y="240400"/>
                </a:lnTo>
                <a:lnTo>
                  <a:pt x="1593502" y="100438"/>
                </a:lnTo>
                <a:lnTo>
                  <a:pt x="1591938" y="93565"/>
                </a:lnTo>
                <a:close/>
                <a:moveTo>
                  <a:pt x="401015" y="475800"/>
                </a:moveTo>
                <a:lnTo>
                  <a:pt x="394760" y="484870"/>
                </a:lnTo>
                <a:lnTo>
                  <a:pt x="390649" y="485556"/>
                </a:lnTo>
                <a:lnTo>
                  <a:pt x="381030" y="608667"/>
                </a:lnTo>
                <a:lnTo>
                  <a:pt x="534509" y="490747"/>
                </a:lnTo>
                <a:close/>
                <a:moveTo>
                  <a:pt x="365531" y="483808"/>
                </a:moveTo>
                <a:lnTo>
                  <a:pt x="220160" y="596146"/>
                </a:lnTo>
                <a:lnTo>
                  <a:pt x="349175" y="623545"/>
                </a:lnTo>
                <a:lnTo>
                  <a:pt x="352947" y="618000"/>
                </a:lnTo>
                <a:lnTo>
                  <a:pt x="358710" y="617037"/>
                </a:lnTo>
                <a:lnTo>
                  <a:pt x="368915" y="486425"/>
                </a:lnTo>
                <a:close/>
                <a:moveTo>
                  <a:pt x="1050659" y="99996"/>
                </a:moveTo>
                <a:lnTo>
                  <a:pt x="1009862" y="427791"/>
                </a:lnTo>
                <a:lnTo>
                  <a:pt x="1012011" y="429406"/>
                </a:lnTo>
                <a:lnTo>
                  <a:pt x="1307335" y="259341"/>
                </a:lnTo>
                <a:lnTo>
                  <a:pt x="1306703" y="256565"/>
                </a:lnTo>
                <a:lnTo>
                  <a:pt x="1307649" y="255123"/>
                </a:lnTo>
                <a:close/>
                <a:moveTo>
                  <a:pt x="1068365" y="88027"/>
                </a:moveTo>
                <a:lnTo>
                  <a:pt x="1321009" y="237107"/>
                </a:lnTo>
                <a:lnTo>
                  <a:pt x="1328575" y="235886"/>
                </a:lnTo>
                <a:lnTo>
                  <a:pt x="1338988" y="50678"/>
                </a:lnTo>
                <a:lnTo>
                  <a:pt x="1331011" y="44508"/>
                </a:lnTo>
                <a:lnTo>
                  <a:pt x="1330237" y="41106"/>
                </a:lnTo>
                <a:close/>
                <a:moveTo>
                  <a:pt x="756447" y="226441"/>
                </a:moveTo>
                <a:lnTo>
                  <a:pt x="584099" y="465835"/>
                </a:lnTo>
                <a:lnTo>
                  <a:pt x="588358" y="469237"/>
                </a:lnTo>
                <a:lnTo>
                  <a:pt x="968162" y="439967"/>
                </a:lnTo>
                <a:close/>
                <a:moveTo>
                  <a:pt x="861216" y="163581"/>
                </a:moveTo>
                <a:lnTo>
                  <a:pt x="774193" y="216537"/>
                </a:lnTo>
                <a:lnTo>
                  <a:pt x="973736" y="416298"/>
                </a:lnTo>
                <a:lnTo>
                  <a:pt x="886295" y="173270"/>
                </a:lnTo>
                <a:lnTo>
                  <a:pt x="875690" y="175142"/>
                </a:lnTo>
                <a:close/>
                <a:moveTo>
                  <a:pt x="908842" y="139592"/>
                </a:moveTo>
                <a:lnTo>
                  <a:pt x="911915" y="151540"/>
                </a:lnTo>
                <a:lnTo>
                  <a:pt x="905089" y="161704"/>
                </a:lnTo>
                <a:lnTo>
                  <a:pt x="991435" y="401688"/>
                </a:lnTo>
                <a:lnTo>
                  <a:pt x="1031417" y="96922"/>
                </a:lnTo>
                <a:close/>
                <a:moveTo>
                  <a:pt x="526996" y="304948"/>
                </a:moveTo>
                <a:lnTo>
                  <a:pt x="403517" y="448363"/>
                </a:lnTo>
                <a:lnTo>
                  <a:pt x="405133" y="454526"/>
                </a:lnTo>
                <a:lnTo>
                  <a:pt x="543544" y="470023"/>
                </a:lnTo>
                <a:lnTo>
                  <a:pt x="549587" y="460813"/>
                </a:lnTo>
                <a:lnTo>
                  <a:pt x="550269" y="460693"/>
                </a:lnTo>
                <a:close/>
                <a:moveTo>
                  <a:pt x="557823" y="279498"/>
                </a:moveTo>
                <a:lnTo>
                  <a:pt x="558196" y="281099"/>
                </a:lnTo>
                <a:lnTo>
                  <a:pt x="547617" y="296790"/>
                </a:lnTo>
                <a:lnTo>
                  <a:pt x="570577" y="450438"/>
                </a:lnTo>
                <a:lnTo>
                  <a:pt x="727383" y="232653"/>
                </a:lnTo>
                <a:close/>
                <a:moveTo>
                  <a:pt x="513785" y="251178"/>
                </a:moveTo>
                <a:cubicBezTo>
                  <a:pt x="520763" y="246655"/>
                  <a:pt x="529549" y="244925"/>
                  <a:pt x="536900" y="247095"/>
                </a:cubicBezTo>
                <a:lnTo>
                  <a:pt x="548138" y="256072"/>
                </a:lnTo>
                <a:lnTo>
                  <a:pt x="751233" y="199528"/>
                </a:lnTo>
                <a:lnTo>
                  <a:pt x="753140" y="196879"/>
                </a:lnTo>
                <a:lnTo>
                  <a:pt x="754661" y="198153"/>
                </a:lnTo>
                <a:lnTo>
                  <a:pt x="858953" y="134711"/>
                </a:lnTo>
                <a:lnTo>
                  <a:pt x="867150" y="122220"/>
                </a:lnTo>
                <a:cubicBezTo>
                  <a:pt x="875174" y="117020"/>
                  <a:pt x="883139" y="116316"/>
                  <a:pt x="890060" y="118395"/>
                </a:cubicBezTo>
                <a:lnTo>
                  <a:pt x="890642" y="118844"/>
                </a:lnTo>
                <a:lnTo>
                  <a:pt x="1035058" y="69172"/>
                </a:lnTo>
                <a:lnTo>
                  <a:pt x="1035155" y="68430"/>
                </a:lnTo>
                <a:lnTo>
                  <a:pt x="1035913" y="68878"/>
                </a:lnTo>
                <a:lnTo>
                  <a:pt x="1037354" y="68382"/>
                </a:lnTo>
                <a:lnTo>
                  <a:pt x="1331928" y="15346"/>
                </a:lnTo>
                <a:lnTo>
                  <a:pt x="1338906" y="4713"/>
                </a:lnTo>
                <a:cubicBezTo>
                  <a:pt x="1354255" y="-5236"/>
                  <a:pt x="1370768" y="1896"/>
                  <a:pt x="1378456" y="13758"/>
                </a:cubicBezTo>
                <a:lnTo>
                  <a:pt x="1378605" y="14339"/>
                </a:lnTo>
                <a:lnTo>
                  <a:pt x="1607047" y="70331"/>
                </a:lnTo>
                <a:lnTo>
                  <a:pt x="1626372" y="67212"/>
                </a:lnTo>
                <a:lnTo>
                  <a:pt x="1638860" y="76596"/>
                </a:lnTo>
                <a:lnTo>
                  <a:pt x="1804037" y="94951"/>
                </a:lnTo>
                <a:lnTo>
                  <a:pt x="1807817" y="89190"/>
                </a:lnTo>
                <a:cubicBezTo>
                  <a:pt x="1823167" y="79241"/>
                  <a:pt x="1839679" y="86374"/>
                  <a:pt x="1847367" y="98235"/>
                </a:cubicBezTo>
                <a:lnTo>
                  <a:pt x="1851495" y="114921"/>
                </a:lnTo>
                <a:lnTo>
                  <a:pt x="1982561" y="208390"/>
                </a:lnTo>
                <a:lnTo>
                  <a:pt x="2003961" y="204935"/>
                </a:lnTo>
                <a:cubicBezTo>
                  <a:pt x="2010968" y="206957"/>
                  <a:pt x="2017018" y="211706"/>
                  <a:pt x="2020862" y="217636"/>
                </a:cubicBezTo>
                <a:cubicBezTo>
                  <a:pt x="2028549" y="229497"/>
                  <a:pt x="2028317" y="247482"/>
                  <a:pt x="2012967" y="257431"/>
                </a:cubicBezTo>
                <a:lnTo>
                  <a:pt x="2007962" y="258267"/>
                </a:lnTo>
                <a:lnTo>
                  <a:pt x="2031974" y="488977"/>
                </a:lnTo>
                <a:lnTo>
                  <a:pt x="2046042" y="499549"/>
                </a:lnTo>
                <a:cubicBezTo>
                  <a:pt x="2054427" y="510957"/>
                  <a:pt x="2054193" y="528943"/>
                  <a:pt x="2038146" y="539343"/>
                </a:cubicBezTo>
                <a:lnTo>
                  <a:pt x="2026916" y="541219"/>
                </a:lnTo>
                <a:lnTo>
                  <a:pt x="1980674" y="698823"/>
                </a:lnTo>
                <a:lnTo>
                  <a:pt x="1985300" y="702401"/>
                </a:lnTo>
                <a:cubicBezTo>
                  <a:pt x="1992988" y="714262"/>
                  <a:pt x="1993453" y="731795"/>
                  <a:pt x="1977406" y="742195"/>
                </a:cubicBezTo>
                <a:cubicBezTo>
                  <a:pt x="1970429" y="746717"/>
                  <a:pt x="1961642" y="748449"/>
                  <a:pt x="1954291" y="746278"/>
                </a:cubicBezTo>
                <a:lnTo>
                  <a:pt x="1946075" y="739715"/>
                </a:lnTo>
                <a:lnTo>
                  <a:pt x="1825161" y="818084"/>
                </a:lnTo>
                <a:lnTo>
                  <a:pt x="1828084" y="830926"/>
                </a:lnTo>
                <a:cubicBezTo>
                  <a:pt x="1827068" y="838149"/>
                  <a:pt x="1823172" y="845132"/>
                  <a:pt x="1815498" y="850107"/>
                </a:cubicBezTo>
                <a:cubicBezTo>
                  <a:pt x="1807473" y="855307"/>
                  <a:pt x="1799508" y="856011"/>
                  <a:pt x="1792587" y="853932"/>
                </a:cubicBezTo>
                <a:lnTo>
                  <a:pt x="1784955" y="848028"/>
                </a:lnTo>
                <a:lnTo>
                  <a:pt x="1618671" y="988962"/>
                </a:lnTo>
                <a:lnTo>
                  <a:pt x="1621967" y="1002478"/>
                </a:lnTo>
                <a:lnTo>
                  <a:pt x="1618359" y="1007911"/>
                </a:lnTo>
                <a:lnTo>
                  <a:pt x="1620464" y="1017159"/>
                </a:lnTo>
                <a:cubicBezTo>
                  <a:pt x="1619448" y="1024382"/>
                  <a:pt x="1615552" y="1031365"/>
                  <a:pt x="1607878" y="1036339"/>
                </a:cubicBezTo>
                <a:lnTo>
                  <a:pt x="1585800" y="1040026"/>
                </a:lnTo>
                <a:lnTo>
                  <a:pt x="1400466" y="1370046"/>
                </a:lnTo>
                <a:lnTo>
                  <a:pt x="1402398" y="1371498"/>
                </a:lnTo>
                <a:lnTo>
                  <a:pt x="1404609" y="1381210"/>
                </a:lnTo>
                <a:lnTo>
                  <a:pt x="1576100" y="1459766"/>
                </a:lnTo>
                <a:lnTo>
                  <a:pt x="1580301" y="1453365"/>
                </a:lnTo>
                <a:cubicBezTo>
                  <a:pt x="1595650" y="1443416"/>
                  <a:pt x="1612163" y="1450548"/>
                  <a:pt x="1619850" y="1462410"/>
                </a:cubicBezTo>
                <a:cubicBezTo>
                  <a:pt x="1624269" y="1468462"/>
                  <a:pt x="1626307" y="1475811"/>
                  <a:pt x="1625235" y="1482946"/>
                </a:cubicBezTo>
                <a:lnTo>
                  <a:pt x="1616250" y="1495976"/>
                </a:lnTo>
                <a:lnTo>
                  <a:pt x="1695950" y="1698680"/>
                </a:lnTo>
                <a:lnTo>
                  <a:pt x="1697745" y="1698390"/>
                </a:lnTo>
                <a:cubicBezTo>
                  <a:pt x="1704752" y="1700412"/>
                  <a:pt x="1710803" y="1705160"/>
                  <a:pt x="1714646" y="1711091"/>
                </a:cubicBezTo>
                <a:cubicBezTo>
                  <a:pt x="1723032" y="1722499"/>
                  <a:pt x="1722798" y="1740485"/>
                  <a:pt x="1706751" y="1750886"/>
                </a:cubicBezTo>
                <a:lnTo>
                  <a:pt x="1701602" y="1751746"/>
                </a:lnTo>
                <a:lnTo>
                  <a:pt x="1662969" y="2061379"/>
                </a:lnTo>
                <a:lnTo>
                  <a:pt x="1667405" y="2064712"/>
                </a:lnTo>
                <a:cubicBezTo>
                  <a:pt x="1675093" y="2076573"/>
                  <a:pt x="1675558" y="2094106"/>
                  <a:pt x="1659511" y="2104507"/>
                </a:cubicBezTo>
                <a:lnTo>
                  <a:pt x="1657547" y="2104835"/>
                </a:lnTo>
                <a:lnTo>
                  <a:pt x="1657419" y="2105865"/>
                </a:lnTo>
                <a:lnTo>
                  <a:pt x="1656829" y="2104955"/>
                </a:lnTo>
                <a:lnTo>
                  <a:pt x="1636601" y="2108333"/>
                </a:lnTo>
                <a:cubicBezTo>
                  <a:pt x="1629680" y="2106254"/>
                  <a:pt x="1623805" y="2101393"/>
                  <a:pt x="1619961" y="2095463"/>
                </a:cubicBezTo>
                <a:cubicBezTo>
                  <a:pt x="1616117" y="2089532"/>
                  <a:pt x="1614253" y="2082070"/>
                  <a:pt x="1615269" y="2074848"/>
                </a:cubicBezTo>
                <a:lnTo>
                  <a:pt x="1626361" y="2057945"/>
                </a:lnTo>
                <a:lnTo>
                  <a:pt x="1486899" y="1842772"/>
                </a:lnTo>
                <a:lnTo>
                  <a:pt x="1476505" y="1844508"/>
                </a:lnTo>
                <a:cubicBezTo>
                  <a:pt x="1469584" y="1842430"/>
                  <a:pt x="1463709" y="1837568"/>
                  <a:pt x="1459865" y="1831638"/>
                </a:cubicBezTo>
                <a:cubicBezTo>
                  <a:pt x="1456021" y="1825707"/>
                  <a:pt x="1454158" y="1818246"/>
                  <a:pt x="1455173" y="1811023"/>
                </a:cubicBezTo>
                <a:lnTo>
                  <a:pt x="1458668" y="1805698"/>
                </a:lnTo>
                <a:lnTo>
                  <a:pt x="1364588" y="1717921"/>
                </a:lnTo>
                <a:lnTo>
                  <a:pt x="1364474" y="1718091"/>
                </a:lnTo>
                <a:cubicBezTo>
                  <a:pt x="1356450" y="1723292"/>
                  <a:pt x="1348485" y="1723996"/>
                  <a:pt x="1341564" y="1721917"/>
                </a:cubicBezTo>
                <a:lnTo>
                  <a:pt x="1334216" y="1716234"/>
                </a:lnTo>
                <a:lnTo>
                  <a:pt x="1104216" y="1916726"/>
                </a:lnTo>
                <a:lnTo>
                  <a:pt x="1107628" y="1931377"/>
                </a:lnTo>
                <a:cubicBezTo>
                  <a:pt x="1106555" y="1938513"/>
                  <a:pt x="1102547" y="1945321"/>
                  <a:pt x="1094872" y="1950296"/>
                </a:cubicBezTo>
                <a:cubicBezTo>
                  <a:pt x="1078824" y="1960697"/>
                  <a:pt x="1063010" y="1953112"/>
                  <a:pt x="1055322" y="1941252"/>
                </a:cubicBezTo>
                <a:lnTo>
                  <a:pt x="1055094" y="1940248"/>
                </a:lnTo>
                <a:lnTo>
                  <a:pt x="780584" y="1990224"/>
                </a:lnTo>
                <a:lnTo>
                  <a:pt x="780813" y="1991232"/>
                </a:lnTo>
                <a:cubicBezTo>
                  <a:pt x="779798" y="1998454"/>
                  <a:pt x="775902" y="2005438"/>
                  <a:pt x="768227" y="2010412"/>
                </a:cubicBezTo>
                <a:cubicBezTo>
                  <a:pt x="760203" y="2015613"/>
                  <a:pt x="752238" y="2016317"/>
                  <a:pt x="745317" y="2014238"/>
                </a:cubicBezTo>
                <a:lnTo>
                  <a:pt x="737386" y="2008104"/>
                </a:lnTo>
                <a:lnTo>
                  <a:pt x="734556" y="2010439"/>
                </a:lnTo>
                <a:lnTo>
                  <a:pt x="735440" y="2006599"/>
                </a:lnTo>
                <a:lnTo>
                  <a:pt x="728677" y="2001368"/>
                </a:lnTo>
                <a:cubicBezTo>
                  <a:pt x="724833" y="1995437"/>
                  <a:pt x="722970" y="1987976"/>
                  <a:pt x="723985" y="1980753"/>
                </a:cubicBezTo>
                <a:lnTo>
                  <a:pt x="724458" y="1980033"/>
                </a:lnTo>
                <a:lnTo>
                  <a:pt x="595122" y="1887478"/>
                </a:lnTo>
                <a:lnTo>
                  <a:pt x="594770" y="1888015"/>
                </a:lnTo>
                <a:cubicBezTo>
                  <a:pt x="587793" y="1892536"/>
                  <a:pt x="579006" y="1894268"/>
                  <a:pt x="571655" y="1892097"/>
                </a:cubicBezTo>
                <a:cubicBezTo>
                  <a:pt x="565453" y="1890173"/>
                  <a:pt x="559290" y="1885249"/>
                  <a:pt x="555220" y="1878970"/>
                </a:cubicBezTo>
                <a:lnTo>
                  <a:pt x="555079" y="1878350"/>
                </a:lnTo>
                <a:lnTo>
                  <a:pt x="451142" y="1895781"/>
                </a:lnTo>
                <a:lnTo>
                  <a:pt x="439697" y="1913221"/>
                </a:lnTo>
                <a:cubicBezTo>
                  <a:pt x="423650" y="1923622"/>
                  <a:pt x="407835" y="1916038"/>
                  <a:pt x="400148" y="1904177"/>
                </a:cubicBezTo>
                <a:lnTo>
                  <a:pt x="396946" y="1890112"/>
                </a:lnTo>
                <a:lnTo>
                  <a:pt x="257499" y="1807304"/>
                </a:lnTo>
                <a:lnTo>
                  <a:pt x="254393" y="1807868"/>
                </a:lnTo>
                <a:lnTo>
                  <a:pt x="248889" y="1812969"/>
                </a:lnTo>
                <a:lnTo>
                  <a:pt x="248159" y="1809001"/>
                </a:lnTo>
                <a:lnTo>
                  <a:pt x="245735" y="1809441"/>
                </a:lnTo>
                <a:cubicBezTo>
                  <a:pt x="241166" y="1808316"/>
                  <a:pt x="236996" y="1805322"/>
                  <a:pt x="234056" y="1800786"/>
                </a:cubicBezTo>
                <a:cubicBezTo>
                  <a:pt x="231343" y="1796600"/>
                  <a:pt x="230477" y="1792207"/>
                  <a:pt x="230761" y="1788059"/>
                </a:cubicBezTo>
                <a:lnTo>
                  <a:pt x="233836" y="1783614"/>
                </a:lnTo>
                <a:lnTo>
                  <a:pt x="124910" y="1640363"/>
                </a:lnTo>
                <a:lnTo>
                  <a:pt x="124258" y="1642082"/>
                </a:lnTo>
                <a:lnTo>
                  <a:pt x="121628" y="1637144"/>
                </a:lnTo>
                <a:lnTo>
                  <a:pt x="116701" y="1638063"/>
                </a:lnTo>
                <a:cubicBezTo>
                  <a:pt x="112799" y="1636629"/>
                  <a:pt x="108690" y="1633346"/>
                  <a:pt x="106429" y="1629858"/>
                </a:cubicBezTo>
                <a:cubicBezTo>
                  <a:pt x="103490" y="1625323"/>
                  <a:pt x="102634" y="1620181"/>
                  <a:pt x="103559" y="1615494"/>
                </a:cubicBezTo>
                <a:lnTo>
                  <a:pt x="106097" y="1611719"/>
                </a:lnTo>
                <a:lnTo>
                  <a:pt x="35818" y="1479307"/>
                </a:lnTo>
                <a:lnTo>
                  <a:pt x="21400" y="1481853"/>
                </a:lnTo>
                <a:cubicBezTo>
                  <a:pt x="15198" y="1479928"/>
                  <a:pt x="9035" y="1475006"/>
                  <a:pt x="4965" y="1468726"/>
                </a:cubicBezTo>
                <a:cubicBezTo>
                  <a:pt x="-2722" y="1456865"/>
                  <a:pt x="-2490" y="1438880"/>
                  <a:pt x="12860" y="1428931"/>
                </a:cubicBezTo>
                <a:lnTo>
                  <a:pt x="23429" y="1427166"/>
                </a:lnTo>
                <a:lnTo>
                  <a:pt x="23894" y="1255064"/>
                </a:lnTo>
                <a:lnTo>
                  <a:pt x="12228" y="1246041"/>
                </a:lnTo>
                <a:cubicBezTo>
                  <a:pt x="4541" y="1234180"/>
                  <a:pt x="4773" y="1216194"/>
                  <a:pt x="20123" y="1206246"/>
                </a:cubicBezTo>
                <a:lnTo>
                  <a:pt x="24511" y="1205471"/>
                </a:lnTo>
                <a:lnTo>
                  <a:pt x="27834" y="1054326"/>
                </a:lnTo>
                <a:lnTo>
                  <a:pt x="17579" y="1046393"/>
                </a:lnTo>
                <a:cubicBezTo>
                  <a:pt x="9891" y="1034532"/>
                  <a:pt x="10123" y="1016547"/>
                  <a:pt x="25473" y="1006598"/>
                </a:cubicBezTo>
                <a:lnTo>
                  <a:pt x="39049" y="1004406"/>
                </a:lnTo>
                <a:lnTo>
                  <a:pt x="102302" y="872789"/>
                </a:lnTo>
                <a:lnTo>
                  <a:pt x="102158" y="872678"/>
                </a:lnTo>
                <a:cubicBezTo>
                  <a:pt x="94470" y="860816"/>
                  <a:pt x="94703" y="842831"/>
                  <a:pt x="110052" y="832882"/>
                </a:cubicBezTo>
                <a:lnTo>
                  <a:pt x="115521" y="831999"/>
                </a:lnTo>
                <a:lnTo>
                  <a:pt x="128172" y="743472"/>
                </a:lnTo>
                <a:lnTo>
                  <a:pt x="118685" y="736134"/>
                </a:lnTo>
                <a:cubicBezTo>
                  <a:pt x="110997" y="724273"/>
                  <a:pt x="111229" y="706288"/>
                  <a:pt x="126579" y="696339"/>
                </a:cubicBezTo>
                <a:lnTo>
                  <a:pt x="141656" y="693676"/>
                </a:lnTo>
                <a:lnTo>
                  <a:pt x="166418" y="624697"/>
                </a:lnTo>
                <a:lnTo>
                  <a:pt x="160316" y="619978"/>
                </a:lnTo>
                <a:cubicBezTo>
                  <a:pt x="152628" y="608116"/>
                  <a:pt x="152861" y="590131"/>
                  <a:pt x="168211" y="580182"/>
                </a:cubicBezTo>
                <a:cubicBezTo>
                  <a:pt x="175886" y="575208"/>
                  <a:pt x="183851" y="574504"/>
                  <a:pt x="190859" y="576526"/>
                </a:cubicBezTo>
                <a:lnTo>
                  <a:pt x="197939" y="581846"/>
                </a:lnTo>
                <a:lnTo>
                  <a:pt x="352128" y="462277"/>
                </a:lnTo>
                <a:lnTo>
                  <a:pt x="350519" y="455210"/>
                </a:lnTo>
                <a:cubicBezTo>
                  <a:pt x="351535" y="447988"/>
                  <a:pt x="355430" y="441004"/>
                  <a:pt x="363105" y="436030"/>
                </a:cubicBezTo>
                <a:lnTo>
                  <a:pt x="383796" y="432375"/>
                </a:lnTo>
                <a:lnTo>
                  <a:pt x="505728" y="290260"/>
                </a:lnTo>
                <a:lnTo>
                  <a:pt x="501199" y="270358"/>
                </a:lnTo>
                <a:cubicBezTo>
                  <a:pt x="502215" y="263136"/>
                  <a:pt x="506110" y="256152"/>
                  <a:pt x="513785" y="251178"/>
                </a:cubicBezTo>
                <a:close/>
              </a:path>
            </a:pathLst>
          </a:custGeom>
          <a:solidFill>
            <a:schemeClr val="accent1"/>
          </a:solidFill>
          <a:ln w="8293" cap="flat">
            <a:noFill/>
            <a:prstDash val="solid"/>
            <a:miter/>
          </a:ln>
        </p:spPr>
        <p:txBody>
          <a:bodyPr rtlCol="0" anchor="ctr"/>
          <a:lstStyle/>
          <a:p>
            <a:endParaRPr lang="ko-KR" altLang="en-US"/>
          </a:p>
        </p:txBody>
      </p:sp>
      <p:grpSp>
        <p:nvGrpSpPr>
          <p:cNvPr id="25" name="Group 10">
            <a:extLst>
              <a:ext uri="{FF2B5EF4-FFF2-40B4-BE49-F238E27FC236}">
                <a16:creationId xmlns:a16="http://schemas.microsoft.com/office/drawing/2014/main" id="{F5E7E3A8-2C7E-4468-9400-9D74A065FC1A}"/>
              </a:ext>
            </a:extLst>
          </p:cNvPr>
          <p:cNvGrpSpPr/>
          <p:nvPr/>
        </p:nvGrpSpPr>
        <p:grpSpPr>
          <a:xfrm>
            <a:off x="4019621" y="1137338"/>
            <a:ext cx="7877105" cy="5750905"/>
            <a:chOff x="-475010" y="1071255"/>
            <a:chExt cx="3859356" cy="2999517"/>
          </a:xfrm>
        </p:grpSpPr>
        <p:sp>
          <p:nvSpPr>
            <p:cNvPr id="26" name="TextBox 25">
              <a:extLst>
                <a:ext uri="{FF2B5EF4-FFF2-40B4-BE49-F238E27FC236}">
                  <a16:creationId xmlns:a16="http://schemas.microsoft.com/office/drawing/2014/main" id="{530BEF58-72F3-40EA-A3FB-06D6BA5DA818}"/>
                </a:ext>
              </a:extLst>
            </p:cNvPr>
            <p:cNvSpPr txBox="1"/>
            <p:nvPr/>
          </p:nvSpPr>
          <p:spPr>
            <a:xfrm>
              <a:off x="-475010" y="1071255"/>
              <a:ext cx="3859356" cy="229165"/>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These are the some of important features of R</a:t>
              </a:r>
            </a:p>
          </p:txBody>
        </p:sp>
        <p:sp>
          <p:nvSpPr>
            <p:cNvPr id="27" name="TextBox 26">
              <a:extLst>
                <a:ext uri="{FF2B5EF4-FFF2-40B4-BE49-F238E27FC236}">
                  <a16:creationId xmlns:a16="http://schemas.microsoft.com/office/drawing/2014/main" id="{1738B3FE-80A5-4B73-98BC-FA35869A1808}"/>
                </a:ext>
              </a:extLst>
            </p:cNvPr>
            <p:cNvSpPr txBox="1"/>
            <p:nvPr/>
          </p:nvSpPr>
          <p:spPr>
            <a:xfrm>
              <a:off x="-460973" y="1339726"/>
              <a:ext cx="3845319" cy="2731046"/>
            </a:xfrm>
            <a:prstGeom prst="rect">
              <a:avLst/>
            </a:prstGeom>
            <a:noFill/>
          </p:spPr>
          <p:txBody>
            <a:bodyPr wrap="square" rtlCol="0">
              <a:spAutoFit/>
            </a:bodyPr>
            <a:lstStyle/>
            <a:p>
              <a:pPr marL="171450" indent="-171450">
                <a:buFont typeface="Arial" panose="020B0604020202020204" pitchFamily="34" charset="0"/>
                <a:buChar char="•"/>
              </a:pP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R is a simple, effective and well-developed, programming language which includes conditionals, loops, user defined &amp; recursive functions and input &amp;output facilities.</a:t>
              </a:r>
            </a:p>
            <a:p>
              <a:pPr marL="171450" indent="-171450">
                <a:buFont typeface="Arial" panose="020B0604020202020204" pitchFamily="34" charset="0"/>
                <a:buChar char="•"/>
              </a:pP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R provides a large, coherent and integrated collection of tools for data analysis. R has an effective data handling and storage facility.</a:t>
              </a:r>
            </a:p>
            <a:p>
              <a:pPr marL="171450" indent="-171450">
                <a:buFont typeface="Arial" panose="020B0604020202020204" pitchFamily="34" charset="0"/>
                <a:buChar char="•"/>
              </a:pP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R provides a suite of operators for calculations on arrays, lists, vectors and matrices. R provides graphical facilities for data analysis and display either directly at the computer or printing at the papers. </a:t>
              </a:r>
            </a:p>
            <a:p>
              <a:pPr marL="171450" indent="-171450">
                <a:buFont typeface="Arial" panose="020B0604020202020204" pitchFamily="34" charset="0"/>
                <a:buChar char="•"/>
              </a:pP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Fast calculation - r can be used to perform complex mathematical and statistical calculations on data objects of a wide variety.</a:t>
              </a:r>
            </a:p>
            <a:p>
              <a:pPr marL="171450" indent="-171450">
                <a:buFont typeface="Arial" panose="020B0604020202020204" pitchFamily="34" charset="0"/>
                <a:buChar char="•"/>
              </a:pP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Extreme compatibility = r is an interpreted language which means that it does not need a compiler to make a program from the code, extremely compatible» open source = r is an open-source software environment.</a:t>
              </a:r>
            </a:p>
            <a:p>
              <a:pPr marL="171450" indent="-171450">
                <a:buFont typeface="Arial" panose="020B0604020202020204" pitchFamily="34" charset="0"/>
                <a:buChar char="•"/>
              </a:pP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R is machine-independent. It supports open source and the cross-platform operation. </a:t>
              </a:r>
            </a:p>
            <a:p>
              <a:pPr marL="171450" indent="-171450">
                <a:buFont typeface="Arial" panose="020B0604020202020204" pitchFamily="34" charset="0"/>
                <a:buChar char="•"/>
              </a:pP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Therefore, it can be used on many different operating systems.</a:t>
              </a:r>
            </a:p>
            <a:p>
              <a:pPr marL="171450" indent="-171450">
                <a:buFont typeface="Arial" panose="020B0604020202020204" pitchFamily="34" charset="0"/>
                <a:buChar char="•"/>
              </a:pP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Wide packages - </a:t>
              </a:r>
              <a:r>
                <a:rPr lang="en-US" altLang="ko-KR" sz="1600" dirty="0" err="1">
                  <a:solidFill>
                    <a:schemeClr val="tx1">
                      <a:lumMod val="75000"/>
                      <a:lumOff val="25000"/>
                    </a:schemeClr>
                  </a:solidFill>
                  <a:latin typeface="Times New Roman" panose="02020603050405020304" pitchFamily="18" charset="0"/>
                  <a:cs typeface="Times New Roman" panose="02020603050405020304" pitchFamily="18" charset="0"/>
                </a:rPr>
                <a:t>cran</a:t>
              </a: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 houses more than 10,000 different packages and extensions that help solve all sorts of problems in data science. You can make improvements and add packages for additional functionalities cross platform support </a:t>
              </a:r>
            </a:p>
            <a:p>
              <a:pPr marL="171450" indent="-171450">
                <a:buFont typeface="Arial" panose="020B0604020202020204" pitchFamily="34" charset="0"/>
                <a:buChar char="•"/>
              </a:pP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Large standard library = R can produce static graphics with  production quality visualizations and has extended libraries providing interactive graphic capabilities.</a:t>
              </a:r>
            </a:p>
          </p:txBody>
        </p:sp>
      </p:grpSp>
    </p:spTree>
    <p:extLst>
      <p:ext uri="{BB962C8B-B14F-4D97-AF65-F5344CB8AC3E}">
        <p14:creationId xmlns:p14="http://schemas.microsoft.com/office/powerpoint/2010/main" val="273794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B15DD0-7445-3801-4BCE-BD3BD9DE6CB7}"/>
              </a:ext>
            </a:extLst>
          </p:cNvPr>
          <p:cNvSpPr>
            <a:spLocks noGrp="1"/>
          </p:cNvSpPr>
          <p:nvPr>
            <p:ph type="sldNum" sz="quarter" idx="12"/>
          </p:nvPr>
        </p:nvSpPr>
        <p:spPr/>
        <p:txBody>
          <a:bodyPr/>
          <a:lstStyle/>
          <a:p>
            <a:fld id="{4FAB73BC-B049-4115-A692-8D63A059BFB8}" type="slidenum">
              <a:rPr lang="en-US" smtClean="0"/>
              <a:pPr/>
              <a:t>5</a:t>
            </a:fld>
            <a:endParaRPr lang="en-US" dirty="0"/>
          </a:p>
        </p:txBody>
      </p:sp>
      <p:pic>
        <p:nvPicPr>
          <p:cNvPr id="17410" name="Picture 2" descr="R Programming Training in Bangalore | R Programming Training Institutes in  Bangalore">
            <a:extLst>
              <a:ext uri="{FF2B5EF4-FFF2-40B4-BE49-F238E27FC236}">
                <a16:creationId xmlns:a16="http://schemas.microsoft.com/office/drawing/2014/main" id="{EE7B040F-A51A-9F98-E3D9-0629AE05B4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935" y="125506"/>
            <a:ext cx="9303124" cy="6202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592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사각형: 둥근 모서리 4">
            <a:extLst>
              <a:ext uri="{FF2B5EF4-FFF2-40B4-BE49-F238E27FC236}">
                <a16:creationId xmlns:a16="http://schemas.microsoft.com/office/drawing/2014/main" id="{A6C1FEFD-4AC3-47E3-AE78-0E3AF682BE30}"/>
              </a:ext>
            </a:extLst>
          </p:cNvPr>
          <p:cNvSpPr/>
          <p:nvPr/>
        </p:nvSpPr>
        <p:spPr>
          <a:xfrm>
            <a:off x="152400" y="168511"/>
            <a:ext cx="11887199" cy="6547482"/>
          </a:xfrm>
          <a:prstGeom prst="roundRect">
            <a:avLst>
              <a:gd name="adj" fmla="val 2847"/>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95000"/>
                  <a:lumOff val="5000"/>
                </a:schemeClr>
              </a:solidFill>
            </a:endParaRPr>
          </a:p>
        </p:txBody>
      </p:sp>
      <p:sp>
        <p:nvSpPr>
          <p:cNvPr id="3" name="TextBox 2">
            <a:extLst>
              <a:ext uri="{FF2B5EF4-FFF2-40B4-BE49-F238E27FC236}">
                <a16:creationId xmlns:a16="http://schemas.microsoft.com/office/drawing/2014/main" id="{EFDDFE08-D1A3-4890-B395-3D514078D9E9}"/>
              </a:ext>
            </a:extLst>
          </p:cNvPr>
          <p:cNvSpPr txBox="1"/>
          <p:nvPr/>
        </p:nvSpPr>
        <p:spPr>
          <a:xfrm>
            <a:off x="0" y="155259"/>
            <a:ext cx="12192000" cy="923330"/>
          </a:xfrm>
          <a:prstGeom prst="rect">
            <a:avLst/>
          </a:prstGeom>
          <a:noFill/>
        </p:spPr>
        <p:txBody>
          <a:bodyPr wrap="square" rtlCol="0" anchor="ctr">
            <a:spAutoFit/>
          </a:bodyPr>
          <a:lstStyle/>
          <a:p>
            <a:pPr algn="ctr"/>
            <a:r>
              <a:rPr lang="en-US" altLang="ko-KR" sz="5400" dirty="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cs typeface="Arial" pitchFamily="34" charset="0"/>
              </a:rPr>
              <a:t>Syntax of R</a:t>
            </a:r>
            <a:endParaRPr lang="ko-KR" altLang="en-US" sz="5400" dirty="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cs typeface="Arial" pitchFamily="34" charset="0"/>
            </a:endParaRPr>
          </a:p>
        </p:txBody>
      </p:sp>
      <p:sp>
        <p:nvSpPr>
          <p:cNvPr id="7" name="TextBox 6">
            <a:extLst>
              <a:ext uri="{FF2B5EF4-FFF2-40B4-BE49-F238E27FC236}">
                <a16:creationId xmlns:a16="http://schemas.microsoft.com/office/drawing/2014/main" id="{04BF1512-E185-4041-BE0D-1B4E2A49FD4B}"/>
              </a:ext>
            </a:extLst>
          </p:cNvPr>
          <p:cNvSpPr txBox="1"/>
          <p:nvPr/>
        </p:nvSpPr>
        <p:spPr>
          <a:xfrm>
            <a:off x="978135" y="2020018"/>
            <a:ext cx="4124772" cy="1631216"/>
          </a:xfrm>
          <a:prstGeom prst="rect">
            <a:avLst/>
          </a:prstGeom>
          <a:noFill/>
        </p:spPr>
        <p:txBody>
          <a:bodyPr wrap="square" rtlCol="0">
            <a:spAutoFit/>
          </a:bodyPr>
          <a:lstStyle/>
          <a:p>
            <a:r>
              <a:rPr lang="en-US" altLang="ko-KR" sz="2000" b="1" dirty="0">
                <a:solidFill>
                  <a:schemeClr val="tx1">
                    <a:lumMod val="85000"/>
                    <a:lumOff val="15000"/>
                  </a:schemeClr>
                </a:solidFill>
                <a:cs typeface="Calibri" pitchFamily="34" charset="0"/>
              </a:rPr>
              <a:t>Hello World Program —</a:t>
            </a:r>
          </a:p>
          <a:p>
            <a:r>
              <a:rPr lang="en-US" altLang="ko-KR" sz="2000" b="1" dirty="0">
                <a:solidFill>
                  <a:schemeClr val="tx1">
                    <a:lumMod val="85000"/>
                    <a:lumOff val="15000"/>
                  </a:schemeClr>
                </a:solidFill>
                <a:cs typeface="Calibri" pitchFamily="34" charset="0"/>
              </a:rPr>
              <a:t>&gt;</a:t>
            </a:r>
            <a:r>
              <a:rPr lang="en-US" altLang="ko-KR" sz="2000" b="1" dirty="0" err="1">
                <a:solidFill>
                  <a:schemeClr val="tx1">
                    <a:lumMod val="85000"/>
                    <a:lumOff val="15000"/>
                  </a:schemeClr>
                </a:solidFill>
                <a:cs typeface="Calibri" pitchFamily="34" charset="0"/>
              </a:rPr>
              <a:t>myString</a:t>
            </a:r>
            <a:r>
              <a:rPr lang="en-US" altLang="ko-KR" sz="2000" b="1" dirty="0">
                <a:solidFill>
                  <a:schemeClr val="tx1">
                    <a:lumMod val="85000"/>
                    <a:lumOff val="15000"/>
                  </a:schemeClr>
                </a:solidFill>
                <a:cs typeface="Calibri" pitchFamily="34" charset="0"/>
              </a:rPr>
              <a:t>&lt;- “Hello World”</a:t>
            </a:r>
          </a:p>
          <a:p>
            <a:r>
              <a:rPr lang="en-US" altLang="ko-KR" sz="2000" b="1" dirty="0">
                <a:solidFill>
                  <a:schemeClr val="tx1">
                    <a:lumMod val="85000"/>
                    <a:lumOff val="15000"/>
                  </a:schemeClr>
                </a:solidFill>
                <a:cs typeface="Calibri" pitchFamily="34" charset="0"/>
              </a:rPr>
              <a:t>&gt;print(</a:t>
            </a:r>
            <a:r>
              <a:rPr lang="en-US" altLang="ko-KR" sz="2000" b="1" dirty="0" err="1">
                <a:solidFill>
                  <a:schemeClr val="tx1">
                    <a:lumMod val="85000"/>
                    <a:lumOff val="15000"/>
                  </a:schemeClr>
                </a:solidFill>
                <a:cs typeface="Calibri" pitchFamily="34" charset="0"/>
              </a:rPr>
              <a:t>myString</a:t>
            </a:r>
            <a:r>
              <a:rPr lang="en-US" altLang="ko-KR" sz="2000" b="1" dirty="0">
                <a:solidFill>
                  <a:schemeClr val="tx1">
                    <a:lumMod val="85000"/>
                    <a:lumOff val="15000"/>
                  </a:schemeClr>
                </a:solidFill>
                <a:cs typeface="Calibri" pitchFamily="34" charset="0"/>
              </a:rPr>
              <a:t>)</a:t>
            </a:r>
          </a:p>
          <a:p>
            <a:r>
              <a:rPr lang="en-US" altLang="ko-KR" sz="2000" b="1" dirty="0">
                <a:solidFill>
                  <a:schemeClr val="tx1">
                    <a:lumMod val="85000"/>
                    <a:lumOff val="15000"/>
                  </a:schemeClr>
                </a:solidFill>
                <a:cs typeface="Calibri" pitchFamily="34" charset="0"/>
              </a:rPr>
              <a:t>Output =</a:t>
            </a:r>
          </a:p>
          <a:p>
            <a:r>
              <a:rPr lang="en-US" altLang="ko-KR" sz="2000" b="1" dirty="0">
                <a:solidFill>
                  <a:schemeClr val="tx1">
                    <a:lumMod val="85000"/>
                    <a:lumOff val="15000"/>
                  </a:schemeClr>
                </a:solidFill>
                <a:cs typeface="Calibri" pitchFamily="34" charset="0"/>
              </a:rPr>
              <a:t>(1) “Hello World”  </a:t>
            </a:r>
            <a:endParaRPr lang="ko-KR" altLang="en-US" sz="2000" b="1" dirty="0">
              <a:solidFill>
                <a:schemeClr val="tx1">
                  <a:lumMod val="85000"/>
                  <a:lumOff val="15000"/>
                </a:schemeClr>
              </a:solidFill>
              <a:cs typeface="Calibri" pitchFamily="34" charset="0"/>
            </a:endParaRPr>
          </a:p>
        </p:txBody>
      </p:sp>
      <p:sp>
        <p:nvSpPr>
          <p:cNvPr id="8" name="TextBox 7">
            <a:extLst>
              <a:ext uri="{FF2B5EF4-FFF2-40B4-BE49-F238E27FC236}">
                <a16:creationId xmlns:a16="http://schemas.microsoft.com/office/drawing/2014/main" id="{BF83E464-FC52-4AB3-995F-91501B7873E1}"/>
              </a:ext>
            </a:extLst>
          </p:cNvPr>
          <p:cNvSpPr txBox="1"/>
          <p:nvPr/>
        </p:nvSpPr>
        <p:spPr>
          <a:xfrm>
            <a:off x="978135" y="3787026"/>
            <a:ext cx="4124772" cy="1938992"/>
          </a:xfrm>
          <a:prstGeom prst="rect">
            <a:avLst/>
          </a:prstGeom>
          <a:noFill/>
        </p:spPr>
        <p:txBody>
          <a:bodyPr wrap="square" rtlCol="0">
            <a:spAutoFit/>
          </a:bodyPr>
          <a:lstStyle/>
          <a:p>
            <a:r>
              <a:rPr lang="en-US" altLang="ko-KR" sz="2000" dirty="0">
                <a:solidFill>
                  <a:schemeClr val="tx1">
                    <a:lumMod val="95000"/>
                    <a:lumOff val="5000"/>
                  </a:schemeClr>
                </a:solidFill>
                <a:latin typeface="Times New Roman" panose="02020603050405020304" pitchFamily="18" charset="0"/>
                <a:cs typeface="Times New Roman" panose="02020603050405020304" pitchFamily="18" charset="0"/>
              </a:rPr>
              <a:t>In the Syntax of R we will discuss</a:t>
            </a:r>
          </a:p>
          <a:p>
            <a:pPr marL="342900" indent="-342900">
              <a:buFont typeface="Wingdings" panose="05000000000000000000" pitchFamily="2" charset="2"/>
              <a:buChar char="§"/>
            </a:pPr>
            <a:r>
              <a:rPr lang="en-US" altLang="ko-KR" sz="2000" dirty="0">
                <a:solidFill>
                  <a:schemeClr val="tx1">
                    <a:lumMod val="95000"/>
                    <a:lumOff val="5000"/>
                  </a:schemeClr>
                </a:solidFill>
                <a:latin typeface="Times New Roman" panose="02020603050405020304" pitchFamily="18" charset="0"/>
                <a:cs typeface="Times New Roman" panose="02020603050405020304" pitchFamily="18" charset="0"/>
              </a:rPr>
              <a:t>Data Types</a:t>
            </a:r>
          </a:p>
          <a:p>
            <a:pPr marL="342900" indent="-342900">
              <a:buFont typeface="Wingdings" panose="05000000000000000000" pitchFamily="2" charset="2"/>
              <a:buChar char="§"/>
            </a:pPr>
            <a:r>
              <a:rPr lang="en-US" altLang="ko-KR" sz="2000" dirty="0">
                <a:solidFill>
                  <a:schemeClr val="tx1">
                    <a:lumMod val="95000"/>
                    <a:lumOff val="5000"/>
                  </a:schemeClr>
                </a:solidFill>
                <a:latin typeface="Times New Roman" panose="02020603050405020304" pitchFamily="18" charset="0"/>
                <a:cs typeface="Times New Roman" panose="02020603050405020304" pitchFamily="18" charset="0"/>
              </a:rPr>
              <a:t>Variables</a:t>
            </a:r>
          </a:p>
          <a:p>
            <a:pPr marL="342900" indent="-342900">
              <a:buFont typeface="Wingdings" panose="05000000000000000000" pitchFamily="2" charset="2"/>
              <a:buChar char="§"/>
            </a:pPr>
            <a:r>
              <a:rPr lang="en-US" altLang="ko-KR" sz="2000" dirty="0">
                <a:solidFill>
                  <a:schemeClr val="tx1">
                    <a:lumMod val="95000"/>
                    <a:lumOff val="5000"/>
                  </a:schemeClr>
                </a:solidFill>
                <a:latin typeface="Times New Roman" panose="02020603050405020304" pitchFamily="18" charset="0"/>
                <a:cs typeface="Times New Roman" panose="02020603050405020304" pitchFamily="18" charset="0"/>
              </a:rPr>
              <a:t>Keywords</a:t>
            </a:r>
          </a:p>
          <a:p>
            <a:pPr marL="342900" indent="-342900">
              <a:buFont typeface="Wingdings" panose="05000000000000000000" pitchFamily="2" charset="2"/>
              <a:buChar char="§"/>
            </a:pPr>
            <a:r>
              <a:rPr lang="en-US" altLang="ko-KR" sz="2000" dirty="0">
                <a:solidFill>
                  <a:schemeClr val="tx1">
                    <a:lumMod val="95000"/>
                    <a:lumOff val="5000"/>
                  </a:schemeClr>
                </a:solidFill>
                <a:latin typeface="Times New Roman" panose="02020603050405020304" pitchFamily="18" charset="0"/>
                <a:cs typeface="Times New Roman" panose="02020603050405020304" pitchFamily="18" charset="0"/>
              </a:rPr>
              <a:t>Operators</a:t>
            </a:r>
          </a:p>
          <a:p>
            <a:pPr marL="342900" indent="-342900">
              <a:buFont typeface="Wingdings" panose="05000000000000000000" pitchFamily="2" charset="2"/>
              <a:buChar char="§"/>
            </a:pPr>
            <a:r>
              <a:rPr lang="en-US" altLang="ko-KR" sz="2000" dirty="0">
                <a:solidFill>
                  <a:schemeClr val="tx1">
                    <a:lumMod val="95000"/>
                    <a:lumOff val="5000"/>
                  </a:schemeClr>
                </a:solidFill>
                <a:latin typeface="Times New Roman" panose="02020603050405020304" pitchFamily="18" charset="0"/>
                <a:cs typeface="Times New Roman" panose="02020603050405020304" pitchFamily="18" charset="0"/>
              </a:rPr>
              <a:t>Data Structures</a:t>
            </a:r>
          </a:p>
        </p:txBody>
      </p:sp>
      <p:sp>
        <p:nvSpPr>
          <p:cNvPr id="9" name="TextBox 8">
            <a:extLst>
              <a:ext uri="{FF2B5EF4-FFF2-40B4-BE49-F238E27FC236}">
                <a16:creationId xmlns:a16="http://schemas.microsoft.com/office/drawing/2014/main" id="{CEBD0959-93D5-478D-81FB-86A1BEADDEDB}"/>
              </a:ext>
            </a:extLst>
          </p:cNvPr>
          <p:cNvSpPr txBox="1"/>
          <p:nvPr/>
        </p:nvSpPr>
        <p:spPr>
          <a:xfrm>
            <a:off x="1132936" y="1178520"/>
            <a:ext cx="10237430" cy="646331"/>
          </a:xfrm>
          <a:prstGeom prst="rect">
            <a:avLst/>
          </a:prstGeom>
          <a:noFill/>
        </p:spPr>
        <p:txBody>
          <a:bodyPr wrap="square" rtlCol="0">
            <a:spAutoFit/>
          </a:bodyPr>
          <a:lstStyle/>
          <a:p>
            <a:r>
              <a:rPr lang="en-US" altLang="ko-KR" b="1" dirty="0">
                <a:solidFill>
                  <a:schemeClr val="tx1">
                    <a:lumMod val="95000"/>
                    <a:lumOff val="5000"/>
                  </a:schemeClr>
                </a:solidFill>
                <a:latin typeface="Times New Roman" panose="02020603050405020304" pitchFamily="18" charset="0"/>
                <a:cs typeface="Times New Roman" panose="02020603050405020304" pitchFamily="18" charset="0"/>
              </a:rPr>
              <a:t>Once we have R environment setup, then it's easy to start our R command prompt just by typing R in command prompt.</a:t>
            </a:r>
          </a:p>
        </p:txBody>
      </p:sp>
      <p:sp>
        <p:nvSpPr>
          <p:cNvPr id="15" name="TextBox 14">
            <a:extLst>
              <a:ext uri="{FF2B5EF4-FFF2-40B4-BE49-F238E27FC236}">
                <a16:creationId xmlns:a16="http://schemas.microsoft.com/office/drawing/2014/main" id="{C115BA56-506A-31F7-2855-936ABE058B05}"/>
              </a:ext>
            </a:extLst>
          </p:cNvPr>
          <p:cNvSpPr txBox="1"/>
          <p:nvPr/>
        </p:nvSpPr>
        <p:spPr>
          <a:xfrm>
            <a:off x="5928642" y="2003922"/>
            <a:ext cx="4124772" cy="1015663"/>
          </a:xfrm>
          <a:prstGeom prst="rect">
            <a:avLst/>
          </a:prstGeom>
          <a:noFill/>
        </p:spPr>
        <p:txBody>
          <a:bodyPr wrap="square" rtlCol="0">
            <a:spAutoFit/>
          </a:bodyPr>
          <a:lstStyle/>
          <a:p>
            <a:r>
              <a:rPr lang="en-US" altLang="ko-KR" sz="2000" dirty="0">
                <a:solidFill>
                  <a:schemeClr val="tx1">
                    <a:lumMod val="95000"/>
                    <a:lumOff val="5000"/>
                  </a:schemeClr>
                </a:solidFill>
                <a:latin typeface="Times New Roman" panose="02020603050405020304" pitchFamily="18" charset="0"/>
                <a:cs typeface="Times New Roman" panose="02020603050405020304" pitchFamily="18" charset="0"/>
              </a:rPr>
              <a:t>The [ ] in the output of R can be used to as the reference to the data frame columns</a:t>
            </a:r>
            <a:endParaRPr lang="ko-KR" alt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81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0" y="191143"/>
            <a:ext cx="3203997" cy="724247"/>
          </a:xfrm>
        </p:spPr>
        <p:txBody>
          <a:bodyPr/>
          <a:lstStyle/>
          <a:p>
            <a:r>
              <a:rPr lang="en-US" sz="2400" dirty="0">
                <a:effectLst>
                  <a:outerShdw blurRad="38100" dist="38100" dir="2700000" algn="tl">
                    <a:srgbClr val="000000">
                      <a:alpha val="43137"/>
                    </a:srgbClr>
                  </a:outerShdw>
                </a:effectLst>
                <a:latin typeface="Arial Black" panose="020B0A04020102020204" pitchFamily="34" charset="0"/>
              </a:rPr>
              <a:t>DATA TYPES</a:t>
            </a:r>
          </a:p>
        </p:txBody>
      </p:sp>
      <p:sp>
        <p:nvSpPr>
          <p:cNvPr id="58" name="TextBox 57">
            <a:extLst>
              <a:ext uri="{FF2B5EF4-FFF2-40B4-BE49-F238E27FC236}">
                <a16:creationId xmlns:a16="http://schemas.microsoft.com/office/drawing/2014/main" id="{DF83FF51-DD62-4CBD-9C9A-71F00C84B24F}"/>
              </a:ext>
            </a:extLst>
          </p:cNvPr>
          <p:cNvSpPr txBox="1"/>
          <p:nvPr/>
        </p:nvSpPr>
        <p:spPr>
          <a:xfrm>
            <a:off x="1171650" y="1429938"/>
            <a:ext cx="6645998" cy="400110"/>
          </a:xfrm>
          <a:prstGeom prst="rect">
            <a:avLst/>
          </a:prstGeom>
          <a:noFill/>
        </p:spPr>
        <p:txBody>
          <a:bodyPr wrap="square" rtlCol="0">
            <a:spAutoFit/>
          </a:bodyPr>
          <a:lstStyle/>
          <a:p>
            <a:r>
              <a:rPr lang="en-US" altLang="ko-KR" sz="2000" b="1" dirty="0">
                <a:solidFill>
                  <a:schemeClr val="accent4"/>
                </a:solidFill>
                <a:cs typeface="Arial" pitchFamily="34" charset="0"/>
              </a:rPr>
              <a:t>In R there are basically 6 data types </a:t>
            </a:r>
          </a:p>
        </p:txBody>
      </p:sp>
      <p:graphicFrame>
        <p:nvGraphicFramePr>
          <p:cNvPr id="9" name="Table 9">
            <a:extLst>
              <a:ext uri="{FF2B5EF4-FFF2-40B4-BE49-F238E27FC236}">
                <a16:creationId xmlns:a16="http://schemas.microsoft.com/office/drawing/2014/main" id="{919BC379-21C9-A693-62D0-0443D24D9076}"/>
              </a:ext>
            </a:extLst>
          </p:cNvPr>
          <p:cNvGraphicFramePr>
            <a:graphicFrameLocks noGrp="1"/>
          </p:cNvGraphicFramePr>
          <p:nvPr>
            <p:extLst>
              <p:ext uri="{D42A27DB-BD31-4B8C-83A1-F6EECF244321}">
                <p14:modId xmlns:p14="http://schemas.microsoft.com/office/powerpoint/2010/main" val="3059688972"/>
              </p:ext>
            </p:extLst>
          </p:nvPr>
        </p:nvGraphicFramePr>
        <p:xfrm>
          <a:off x="401982" y="2091526"/>
          <a:ext cx="6144592" cy="2595880"/>
        </p:xfrm>
        <a:graphic>
          <a:graphicData uri="http://schemas.openxmlformats.org/drawingml/2006/table">
            <a:tbl>
              <a:tblPr firstRow="1" bandRow="1">
                <a:tableStyleId>{775DCB02-9BB8-47FD-8907-85C794F793BA}</a:tableStyleId>
              </a:tblPr>
              <a:tblGrid>
                <a:gridCol w="2115931">
                  <a:extLst>
                    <a:ext uri="{9D8B030D-6E8A-4147-A177-3AD203B41FA5}">
                      <a16:colId xmlns:a16="http://schemas.microsoft.com/office/drawing/2014/main" val="2775694065"/>
                    </a:ext>
                  </a:extLst>
                </a:gridCol>
                <a:gridCol w="4028661">
                  <a:extLst>
                    <a:ext uri="{9D8B030D-6E8A-4147-A177-3AD203B41FA5}">
                      <a16:colId xmlns:a16="http://schemas.microsoft.com/office/drawing/2014/main" val="3619654169"/>
                    </a:ext>
                  </a:extLst>
                </a:gridCol>
              </a:tblGrid>
              <a:tr h="370840">
                <a:tc>
                  <a:txBody>
                    <a:bodyPr/>
                    <a:lstStyle/>
                    <a:p>
                      <a:r>
                        <a:rPr lang="en-US" dirty="0"/>
                        <a:t>DATA TYPES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Examples</a:t>
                      </a:r>
                      <a:endParaRPr lang="en-IN" dirty="0"/>
                    </a:p>
                  </a:txBody>
                  <a:tcPr/>
                </a:tc>
                <a:extLst>
                  <a:ext uri="{0D108BD9-81ED-4DB2-BD59-A6C34878D82A}">
                    <a16:rowId xmlns:a16="http://schemas.microsoft.com/office/drawing/2014/main" val="3788621209"/>
                  </a:ext>
                </a:extLst>
              </a:tr>
              <a:tr h="370840">
                <a:tc>
                  <a:txBody>
                    <a:bodyPr/>
                    <a:lstStyle/>
                    <a:p>
                      <a:r>
                        <a:rPr lang="en-US" dirty="0"/>
                        <a:t>Integer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2L,7L,9L</a:t>
                      </a:r>
                      <a:endParaRPr lang="en-IN" dirty="0"/>
                    </a:p>
                  </a:txBody>
                  <a:tcPr/>
                </a:tc>
                <a:extLst>
                  <a:ext uri="{0D108BD9-81ED-4DB2-BD59-A6C34878D82A}">
                    <a16:rowId xmlns:a16="http://schemas.microsoft.com/office/drawing/2014/main" val="3092898664"/>
                  </a:ext>
                </a:extLst>
              </a:tr>
              <a:tr h="370840">
                <a:tc>
                  <a:txBody>
                    <a:bodyPr/>
                    <a:lstStyle/>
                    <a:p>
                      <a:r>
                        <a:rPr lang="en-US" dirty="0"/>
                        <a:t>Numeric</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6,63,4,24</a:t>
                      </a:r>
                      <a:endParaRPr lang="en-IN" dirty="0"/>
                    </a:p>
                  </a:txBody>
                  <a:tcPr/>
                </a:tc>
                <a:extLst>
                  <a:ext uri="{0D108BD9-81ED-4DB2-BD59-A6C34878D82A}">
                    <a16:rowId xmlns:a16="http://schemas.microsoft.com/office/drawing/2014/main" val="3249943563"/>
                  </a:ext>
                </a:extLst>
              </a:tr>
              <a:tr h="370840">
                <a:tc>
                  <a:txBody>
                    <a:bodyPr/>
                    <a:lstStyle/>
                    <a:p>
                      <a:r>
                        <a:rPr lang="en-US" dirty="0"/>
                        <a:t>Logical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TRUE,FALSE,0,1</a:t>
                      </a:r>
                      <a:endParaRPr lang="en-IN" dirty="0"/>
                    </a:p>
                  </a:txBody>
                  <a:tcPr/>
                </a:tc>
                <a:extLst>
                  <a:ext uri="{0D108BD9-81ED-4DB2-BD59-A6C34878D82A}">
                    <a16:rowId xmlns:a16="http://schemas.microsoft.com/office/drawing/2014/main" val="4179057715"/>
                  </a:ext>
                </a:extLst>
              </a:tr>
              <a:tr h="370840">
                <a:tc>
                  <a:txBody>
                    <a:bodyPr/>
                    <a:lstStyle/>
                    <a:p>
                      <a:r>
                        <a:rPr lang="en-US" dirty="0"/>
                        <a:t>Raw</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Raw Bytes</a:t>
                      </a:r>
                      <a:endParaRPr lang="en-IN" dirty="0"/>
                    </a:p>
                  </a:txBody>
                  <a:tcPr/>
                </a:tc>
                <a:extLst>
                  <a:ext uri="{0D108BD9-81ED-4DB2-BD59-A6C34878D82A}">
                    <a16:rowId xmlns:a16="http://schemas.microsoft.com/office/drawing/2014/main" val="2031114711"/>
                  </a:ext>
                </a:extLst>
              </a:tr>
              <a:tr h="370840">
                <a:tc>
                  <a:txBody>
                    <a:bodyPr/>
                    <a:lstStyle/>
                    <a:p>
                      <a:r>
                        <a:rPr lang="en-US" dirty="0"/>
                        <a:t>Complex</a:t>
                      </a:r>
                      <a:endParaRPr lang="en-IN" dirty="0"/>
                    </a:p>
                  </a:txBody>
                  <a:tcPr/>
                </a:tc>
                <a:tc>
                  <a:txBody>
                    <a:bodyPr/>
                    <a:lstStyle/>
                    <a:p>
                      <a:r>
                        <a:rPr lang="en-US" dirty="0"/>
                        <a:t>Z=3+7i</a:t>
                      </a:r>
                      <a:endParaRPr lang="en-IN" dirty="0"/>
                    </a:p>
                  </a:txBody>
                  <a:tcPr/>
                </a:tc>
                <a:extLst>
                  <a:ext uri="{0D108BD9-81ED-4DB2-BD59-A6C34878D82A}">
                    <a16:rowId xmlns:a16="http://schemas.microsoft.com/office/drawing/2014/main" val="3380034646"/>
                  </a:ext>
                </a:extLst>
              </a:tr>
              <a:tr h="370840">
                <a:tc>
                  <a:txBody>
                    <a:bodyPr/>
                    <a:lstStyle/>
                    <a:p>
                      <a:r>
                        <a:rPr lang="en-US" dirty="0"/>
                        <a:t>character</a:t>
                      </a:r>
                      <a:endParaRPr lang="en-IN" dirty="0"/>
                    </a:p>
                  </a:txBody>
                  <a:tcPr/>
                </a:tc>
                <a:tc>
                  <a:txBody>
                    <a:bodyPr/>
                    <a:lstStyle/>
                    <a:p>
                      <a:r>
                        <a:rPr lang="en-US" dirty="0"/>
                        <a:t>‘R’, “</a:t>
                      </a:r>
                      <a:r>
                        <a:rPr lang="en-US" dirty="0" err="1"/>
                        <a:t>rakesh</a:t>
                      </a:r>
                      <a:r>
                        <a:rPr lang="en-US" dirty="0"/>
                        <a:t>”,’ AB47’</a:t>
                      </a:r>
                      <a:endParaRPr lang="en-IN" dirty="0"/>
                    </a:p>
                  </a:txBody>
                  <a:tcPr/>
                </a:tc>
                <a:extLst>
                  <a:ext uri="{0D108BD9-81ED-4DB2-BD59-A6C34878D82A}">
                    <a16:rowId xmlns:a16="http://schemas.microsoft.com/office/drawing/2014/main" val="4207390045"/>
                  </a:ext>
                </a:extLst>
              </a:tr>
            </a:tbl>
          </a:graphicData>
        </a:graphic>
      </p:graphicFrame>
      <p:pic>
        <p:nvPicPr>
          <p:cNvPr id="1026" name="Picture 2" descr="R Programming Data Types">
            <a:extLst>
              <a:ext uri="{FF2B5EF4-FFF2-40B4-BE49-F238E27FC236}">
                <a16:creationId xmlns:a16="http://schemas.microsoft.com/office/drawing/2014/main" id="{C6AAD1C4-4AFB-5175-1E65-CC986B30C0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3005" y="1299520"/>
            <a:ext cx="4653239" cy="4128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278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E6BE9-3DF7-218F-BEDA-743D953B2645}"/>
              </a:ext>
            </a:extLst>
          </p:cNvPr>
          <p:cNvSpPr>
            <a:spLocks noGrp="1"/>
          </p:cNvSpPr>
          <p:nvPr>
            <p:ph type="body" sz="quarter" idx="10"/>
          </p:nvPr>
        </p:nvSpPr>
        <p:spPr>
          <a:xfrm>
            <a:off x="323529" y="339509"/>
            <a:ext cx="3758141" cy="724247"/>
          </a:xfrm>
        </p:spPr>
        <p:txBody>
          <a:bodyPr/>
          <a:lstStyle/>
          <a:p>
            <a:r>
              <a:rPr lang="en-US" sz="3200" dirty="0">
                <a:effectLst>
                  <a:outerShdw blurRad="38100" dist="38100" dir="2700000" algn="tl">
                    <a:srgbClr val="000000">
                      <a:alpha val="43137"/>
                    </a:srgbClr>
                  </a:outerShdw>
                </a:effectLst>
                <a:latin typeface="Arial Black" panose="020B0A04020102020204" pitchFamily="34" charset="0"/>
              </a:rPr>
              <a:t>Variables</a:t>
            </a:r>
            <a:endParaRPr lang="en-IN" sz="3200" dirty="0">
              <a:effectLst>
                <a:outerShdw blurRad="38100" dist="38100" dir="2700000" algn="tl">
                  <a:srgbClr val="000000">
                    <a:alpha val="43137"/>
                  </a:srgbClr>
                </a:outerShdw>
              </a:effectLst>
              <a:latin typeface="Arial Black" panose="020B0A04020102020204" pitchFamily="34" charset="0"/>
            </a:endParaRPr>
          </a:p>
        </p:txBody>
      </p:sp>
      <p:sp>
        <p:nvSpPr>
          <p:cNvPr id="3" name="TextBox 2">
            <a:extLst>
              <a:ext uri="{FF2B5EF4-FFF2-40B4-BE49-F238E27FC236}">
                <a16:creationId xmlns:a16="http://schemas.microsoft.com/office/drawing/2014/main" id="{9FF8F01F-B86D-C492-0599-9AD3A2719803}"/>
              </a:ext>
            </a:extLst>
          </p:cNvPr>
          <p:cNvSpPr txBox="1"/>
          <p:nvPr/>
        </p:nvSpPr>
        <p:spPr>
          <a:xfrm>
            <a:off x="1078885" y="1247332"/>
            <a:ext cx="6645998" cy="523220"/>
          </a:xfrm>
          <a:prstGeom prst="rect">
            <a:avLst/>
          </a:prstGeom>
          <a:noFill/>
        </p:spPr>
        <p:txBody>
          <a:bodyPr wrap="square" rtlCol="0">
            <a:spAutoFit/>
          </a:bodyPr>
          <a:lstStyle/>
          <a:p>
            <a:r>
              <a:rPr lang="en-US" altLang="ko-KR" sz="2800" b="1" dirty="0">
                <a:solidFill>
                  <a:schemeClr val="accent4"/>
                </a:solidFill>
                <a:cs typeface="Arial" pitchFamily="34" charset="0"/>
              </a:rPr>
              <a:t>Rules For Naming Variables in R </a:t>
            </a:r>
          </a:p>
        </p:txBody>
      </p:sp>
      <p:sp>
        <p:nvSpPr>
          <p:cNvPr id="4" name="TextBox 3">
            <a:extLst>
              <a:ext uri="{FF2B5EF4-FFF2-40B4-BE49-F238E27FC236}">
                <a16:creationId xmlns:a16="http://schemas.microsoft.com/office/drawing/2014/main" id="{16013185-A906-7378-5DA2-F344C417691E}"/>
              </a:ext>
            </a:extLst>
          </p:cNvPr>
          <p:cNvSpPr txBox="1"/>
          <p:nvPr/>
        </p:nvSpPr>
        <p:spPr>
          <a:xfrm>
            <a:off x="437322" y="2304895"/>
            <a:ext cx="8984974" cy="1631216"/>
          </a:xfrm>
          <a:prstGeom prst="rect">
            <a:avLst/>
          </a:prstGeom>
          <a:noFill/>
        </p:spPr>
        <p:txBody>
          <a:bodyPr wrap="square" rtlCol="0">
            <a:sp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In R variable name must be a combination of letters, digits, period(.) And underscores.</a:t>
            </a:r>
          </a:p>
          <a:p>
            <a:pPr marL="342900" indent="-342900">
              <a:buAutoNum type="arabicPeriod"/>
            </a:pPr>
            <a:r>
              <a:rPr lang="en-US" sz="2000" dirty="0">
                <a:latin typeface="Times New Roman" panose="02020603050405020304" pitchFamily="18" charset="0"/>
                <a:cs typeface="Times New Roman" panose="02020603050405020304" pitchFamily="18" charset="0"/>
              </a:rPr>
              <a:t>It must start with a letter or period(.) And if it starts with period then it period should not be followed by number.</a:t>
            </a:r>
          </a:p>
          <a:p>
            <a:pPr marL="342900" indent="-342900">
              <a:buAutoNum type="arabicPeriod"/>
            </a:pPr>
            <a:r>
              <a:rPr lang="en-US" sz="2000" dirty="0">
                <a:latin typeface="Times New Roman" panose="02020603050405020304" pitchFamily="18" charset="0"/>
                <a:cs typeface="Times New Roman" panose="02020603050405020304" pitchFamily="18" charset="0"/>
              </a:rPr>
              <a:t>Reserved words in r cannot be used in variable name.</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D0DA57C-F493-C744-1870-56D658CFCC8A}"/>
              </a:ext>
            </a:extLst>
          </p:cNvPr>
          <p:cNvPicPr>
            <a:picLocks noChangeAspect="1"/>
          </p:cNvPicPr>
          <p:nvPr/>
        </p:nvPicPr>
        <p:blipFill>
          <a:blip r:embed="rId2"/>
          <a:stretch>
            <a:fillRect/>
          </a:stretch>
        </p:blipFill>
        <p:spPr>
          <a:xfrm>
            <a:off x="3275427" y="4119687"/>
            <a:ext cx="4755390" cy="2148591"/>
          </a:xfrm>
          <a:prstGeom prst="rect">
            <a:avLst/>
          </a:prstGeom>
        </p:spPr>
      </p:pic>
    </p:spTree>
    <p:extLst>
      <p:ext uri="{BB962C8B-B14F-4D97-AF65-F5344CB8AC3E}">
        <p14:creationId xmlns:p14="http://schemas.microsoft.com/office/powerpoint/2010/main" val="176890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E6BE9-3DF7-218F-BEDA-743D953B2645}"/>
              </a:ext>
            </a:extLst>
          </p:cNvPr>
          <p:cNvSpPr>
            <a:spLocks noGrp="1"/>
          </p:cNvSpPr>
          <p:nvPr>
            <p:ph type="body" sz="quarter" idx="10"/>
          </p:nvPr>
        </p:nvSpPr>
        <p:spPr>
          <a:xfrm>
            <a:off x="323529" y="339509"/>
            <a:ext cx="3758141" cy="724247"/>
          </a:xfrm>
        </p:spPr>
        <p:txBody>
          <a:bodyPr/>
          <a:lstStyle/>
          <a:p>
            <a:r>
              <a:rPr lang="en-US" sz="3200" dirty="0">
                <a:effectLst>
                  <a:outerShdw blurRad="38100" dist="38100" dir="2700000" algn="tl">
                    <a:srgbClr val="000000">
                      <a:alpha val="43137"/>
                    </a:srgbClr>
                  </a:outerShdw>
                </a:effectLst>
                <a:latin typeface="Arial Black" panose="020B0A04020102020204" pitchFamily="34" charset="0"/>
              </a:rPr>
              <a:t>Keywords</a:t>
            </a:r>
            <a:endParaRPr lang="en-IN" sz="3200" dirty="0">
              <a:effectLst>
                <a:outerShdw blurRad="38100" dist="38100" dir="2700000" algn="tl">
                  <a:srgbClr val="000000">
                    <a:alpha val="43137"/>
                  </a:srgbClr>
                </a:outerShdw>
              </a:effectLst>
              <a:latin typeface="Arial Black" panose="020B0A04020102020204" pitchFamily="34" charset="0"/>
            </a:endParaRPr>
          </a:p>
        </p:txBody>
      </p:sp>
      <p:sp>
        <p:nvSpPr>
          <p:cNvPr id="3" name="TextBox 2">
            <a:extLst>
              <a:ext uri="{FF2B5EF4-FFF2-40B4-BE49-F238E27FC236}">
                <a16:creationId xmlns:a16="http://schemas.microsoft.com/office/drawing/2014/main" id="{9FF8F01F-B86D-C492-0599-9AD3A2719803}"/>
              </a:ext>
            </a:extLst>
          </p:cNvPr>
          <p:cNvSpPr txBox="1"/>
          <p:nvPr/>
        </p:nvSpPr>
        <p:spPr>
          <a:xfrm>
            <a:off x="1158416" y="1394445"/>
            <a:ext cx="6645998" cy="400110"/>
          </a:xfrm>
          <a:prstGeom prst="rect">
            <a:avLst/>
          </a:prstGeom>
          <a:noFill/>
        </p:spPr>
        <p:txBody>
          <a:bodyPr wrap="square" rtlCol="0">
            <a:spAutoFit/>
          </a:bodyPr>
          <a:lstStyle/>
          <a:p>
            <a:r>
              <a:rPr lang="en-US" altLang="ko-KR" sz="2000" b="1" dirty="0">
                <a:solidFill>
                  <a:schemeClr val="accent4"/>
                </a:solidFill>
                <a:latin typeface="Arial Black" panose="020B0A04020102020204" pitchFamily="34" charset="0"/>
                <a:cs typeface="Arial" pitchFamily="34" charset="0"/>
              </a:rPr>
              <a:t>Reserved key words in R</a:t>
            </a:r>
          </a:p>
        </p:txBody>
      </p:sp>
      <p:sp>
        <p:nvSpPr>
          <p:cNvPr id="4" name="TextBox 3">
            <a:extLst>
              <a:ext uri="{FF2B5EF4-FFF2-40B4-BE49-F238E27FC236}">
                <a16:creationId xmlns:a16="http://schemas.microsoft.com/office/drawing/2014/main" id="{16013185-A906-7378-5DA2-F344C417691E}"/>
              </a:ext>
            </a:extLst>
          </p:cNvPr>
          <p:cNvSpPr txBox="1"/>
          <p:nvPr/>
        </p:nvSpPr>
        <p:spPr>
          <a:xfrm>
            <a:off x="437322" y="2304895"/>
            <a:ext cx="6056243" cy="2585323"/>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Reserved keywords in R - reserved words are set of words that have special meaning and cannot be used as names of identifiers.</a:t>
            </a:r>
          </a:p>
          <a:p>
            <a:pPr marL="342900" indent="-342900">
              <a:buAutoNum type="arabicPeriod"/>
            </a:pPr>
            <a:r>
              <a:rPr lang="en-US" dirty="0">
                <a:latin typeface="Times New Roman" panose="02020603050405020304" pitchFamily="18" charset="0"/>
                <a:cs typeface="Times New Roman" panose="02020603050405020304" pitchFamily="18" charset="0"/>
              </a:rPr>
              <a:t>A keyword is a word which is reserved by a program because it has a special meaning. A keyword can be a command or a parameter. Like in C, C++, java, python, there is also a set of keywords in R.</a:t>
            </a:r>
          </a:p>
          <a:p>
            <a:pPr marL="342900" indent="-342900">
              <a:buAutoNum type="arabicPeriod"/>
            </a:pPr>
            <a:r>
              <a:rPr lang="en-US" dirty="0">
                <a:latin typeface="Times New Roman" panose="02020603050405020304" pitchFamily="18" charset="0"/>
                <a:cs typeface="Times New Roman" panose="02020603050405020304" pitchFamily="18" charset="0"/>
              </a:rPr>
              <a:t> A keyword can't be used as a variable name. Keywords are also called as "reserved names."</a:t>
            </a:r>
            <a:endParaRPr lang="en-IN" dirty="0">
              <a:latin typeface="Times New Roman" panose="02020603050405020304" pitchFamily="18" charset="0"/>
              <a:cs typeface="Times New Roman" panose="02020603050405020304" pitchFamily="18" charset="0"/>
            </a:endParaRPr>
          </a:p>
        </p:txBody>
      </p:sp>
      <p:pic>
        <p:nvPicPr>
          <p:cNvPr id="2050" name="Picture 2" descr="R Programming Keywords">
            <a:extLst>
              <a:ext uri="{FF2B5EF4-FFF2-40B4-BE49-F238E27FC236}">
                <a16:creationId xmlns:a16="http://schemas.microsoft.com/office/drawing/2014/main" id="{15369866-0D98-104B-E9E5-F0D8FD6EC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3808" y="1684325"/>
            <a:ext cx="47625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752276"/>
      </p:ext>
    </p:extLst>
  </p:cSld>
  <p:clrMapOvr>
    <a:masterClrMapping/>
  </p:clrMapOvr>
</p:sld>
</file>

<file path=ppt/theme/theme1.xml><?xml version="1.0" encoding="utf-8"?>
<a:theme xmlns:a="http://schemas.openxmlformats.org/drawingml/2006/main" name="Cover and End Slide Master">
  <a:themeElements>
    <a:clrScheme name="ALLPPT-106">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106">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13668</TotalTime>
  <Words>2318</Words>
  <Application>Microsoft Office PowerPoint</Application>
  <PresentationFormat>Widescreen</PresentationFormat>
  <Paragraphs>318</Paragraphs>
  <Slides>29</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29</vt:i4>
      </vt:variant>
    </vt:vector>
  </HeadingPairs>
  <TitlesOfParts>
    <vt:vector size="42" baseType="lpstr">
      <vt:lpstr>Arial</vt:lpstr>
      <vt:lpstr>Arial Black</vt:lpstr>
      <vt:lpstr>Bahnschrift SemiBold SemiConden</vt:lpstr>
      <vt:lpstr>Berlin Sans FB Demi</vt:lpstr>
      <vt:lpstr>Calibri</vt:lpstr>
      <vt:lpstr>Calibri Light</vt:lpstr>
      <vt:lpstr>Courier New</vt:lpstr>
      <vt:lpstr>Times New Roman</vt:lpstr>
      <vt:lpstr>Wingdings</vt:lpstr>
      <vt:lpstr>Cover and End Slide Master</vt:lpstr>
      <vt:lpstr>Contents Slide Master</vt:lpstr>
      <vt:lpstr>Section Break Slide Master</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Roshan G</cp:lastModifiedBy>
  <cp:revision>105</cp:revision>
  <dcterms:created xsi:type="dcterms:W3CDTF">2020-01-20T05:08:25Z</dcterms:created>
  <dcterms:modified xsi:type="dcterms:W3CDTF">2023-07-31T05:16:35Z</dcterms:modified>
</cp:coreProperties>
</file>