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76" r:id="rId2"/>
    <p:sldId id="258" r:id="rId3"/>
    <p:sldId id="259" r:id="rId4"/>
    <p:sldId id="262" r:id="rId5"/>
    <p:sldId id="260" r:id="rId6"/>
    <p:sldId id="268" r:id="rId7"/>
    <p:sldId id="274" r:id="rId8"/>
    <p:sldId id="263" r:id="rId9"/>
    <p:sldId id="264" r:id="rId10"/>
    <p:sldId id="265" r:id="rId11"/>
    <p:sldId id="267" r:id="rId12"/>
    <p:sldId id="266" r:id="rId13"/>
    <p:sldId id="275" r:id="rId14"/>
    <p:sldId id="272"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63C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392" y="-6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64BC3DD-D74A-4AEE-867A-33BE588F9310}" type="datetimeFigureOut">
              <a:rPr lang="en-US" smtClean="0"/>
              <a:pPr/>
              <a:t>09/09/2015</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BE1741D-3337-44F7-AAC8-B6030E07CE94}" type="slidenum">
              <a:rPr lang="en-US" smtClean="0"/>
              <a:pPr/>
              <a:t>‹#›</a:t>
            </a:fld>
            <a:endParaRPr lang="en-US" dirty="0"/>
          </a:p>
        </p:txBody>
      </p:sp>
    </p:spTree>
  </p:cSld>
  <p:clrMapOvr>
    <a:masterClrMapping/>
  </p:clrMapOvr>
  <p:transition>
    <p:pull/>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BC3DD-D74A-4AEE-867A-33BE588F9310}" type="datetimeFigureOut">
              <a:rPr lang="en-US" smtClean="0"/>
              <a:pPr/>
              <a:t>09/09/2015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E1741D-3337-44F7-AAC8-B6030E07CE94}" type="slidenum">
              <a:rPr lang="en-US" smtClean="0"/>
              <a:pPr/>
              <a:t>‹#›</a:t>
            </a:fld>
            <a:endParaRPr lang="en-US" dirty="0"/>
          </a:p>
        </p:txBody>
      </p:sp>
    </p:spTree>
  </p:cSld>
  <p:clrMapOvr>
    <a:masterClrMapping/>
  </p:clrMapOvr>
  <p:transition>
    <p:pull/>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BC3DD-D74A-4AEE-867A-33BE588F9310}" type="datetimeFigureOut">
              <a:rPr lang="en-US" smtClean="0"/>
              <a:pPr/>
              <a:t>09/09/2015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E1741D-3337-44F7-AAC8-B6030E07CE94}" type="slidenum">
              <a:rPr lang="en-US" smtClean="0"/>
              <a:pPr/>
              <a:t>‹#›</a:t>
            </a:fld>
            <a:endParaRPr lang="en-US" dirty="0"/>
          </a:p>
        </p:txBody>
      </p:sp>
    </p:spTree>
  </p:cSld>
  <p:clrMapOvr>
    <a:masterClrMapping/>
  </p:clrMapOvr>
  <p:transition>
    <p:pull/>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BC3DD-D74A-4AEE-867A-33BE588F9310}" type="datetimeFigureOut">
              <a:rPr lang="en-US" smtClean="0"/>
              <a:pPr/>
              <a:t>09/09/2015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E1741D-3337-44F7-AAC8-B6030E07CE94}" type="slidenum">
              <a:rPr lang="en-US" smtClean="0"/>
              <a:pPr/>
              <a:t>‹#›</a:t>
            </a:fld>
            <a:endParaRPr lang="en-US" dirty="0"/>
          </a:p>
        </p:txBody>
      </p:sp>
    </p:spTree>
  </p:cSld>
  <p:clrMapOvr>
    <a:masterClrMapping/>
  </p:clrMapOvr>
  <p:transition>
    <p:pull/>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4BC3DD-D74A-4AEE-867A-33BE588F9310}" type="datetimeFigureOut">
              <a:rPr lang="en-US" smtClean="0"/>
              <a:pPr/>
              <a:t>09/09/2015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E1741D-3337-44F7-AAC8-B6030E07CE94}" type="slidenum">
              <a:rPr lang="en-US" smtClean="0"/>
              <a:pPr/>
              <a:t>‹#›</a:t>
            </a:fld>
            <a:endParaRPr lang="en-US" dirty="0"/>
          </a:p>
        </p:txBody>
      </p:sp>
    </p:spTree>
  </p:cSld>
  <p:clrMapOvr>
    <a:masterClrMapping/>
  </p:clrMapOvr>
  <p:transition>
    <p:pull/>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64BC3DD-D74A-4AEE-867A-33BE588F9310}" type="datetimeFigureOut">
              <a:rPr lang="en-US" smtClean="0"/>
              <a:pPr/>
              <a:t>09/09/2015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E1741D-3337-44F7-AAC8-B6030E07CE94}" type="slidenum">
              <a:rPr lang="en-US" smtClean="0"/>
              <a:pPr/>
              <a:t>‹#›</a:t>
            </a:fld>
            <a:endParaRPr lang="en-US" dirty="0"/>
          </a:p>
        </p:txBody>
      </p:sp>
    </p:spTree>
  </p:cSld>
  <p:clrMapOvr>
    <a:masterClrMapping/>
  </p:clrMapOvr>
  <p:transition>
    <p:pull/>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64BC3DD-D74A-4AEE-867A-33BE588F9310}" type="datetimeFigureOut">
              <a:rPr lang="en-US" smtClean="0"/>
              <a:pPr/>
              <a:t>09/09/2015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BE1741D-3337-44F7-AAC8-B6030E07CE94}" type="slidenum">
              <a:rPr lang="en-US" smtClean="0"/>
              <a:pPr/>
              <a:t>‹#›</a:t>
            </a:fld>
            <a:endParaRPr lang="en-US" dirty="0"/>
          </a:p>
        </p:txBody>
      </p:sp>
    </p:spTree>
  </p:cSld>
  <p:clrMapOvr>
    <a:masterClrMapping/>
  </p:clrMapOvr>
  <p:transition>
    <p:pull/>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4BC3DD-D74A-4AEE-867A-33BE588F9310}" type="datetimeFigureOut">
              <a:rPr lang="en-US" smtClean="0"/>
              <a:pPr/>
              <a:t>09/09/2015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BE1741D-3337-44F7-AAC8-B6030E07CE94}" type="slidenum">
              <a:rPr lang="en-US" smtClean="0"/>
              <a:pPr/>
              <a:t>‹#›</a:t>
            </a:fld>
            <a:endParaRPr lang="en-US" dirty="0"/>
          </a:p>
        </p:txBody>
      </p:sp>
    </p:spTree>
  </p:cSld>
  <p:clrMapOvr>
    <a:masterClrMapping/>
  </p:clrMapOvr>
  <p:transition>
    <p:pull/>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BC3DD-D74A-4AEE-867A-33BE588F9310}" type="datetimeFigureOut">
              <a:rPr lang="en-US" smtClean="0"/>
              <a:pPr/>
              <a:t>09/09/2015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BE1741D-3337-44F7-AAC8-B6030E07CE94}" type="slidenum">
              <a:rPr lang="en-US" smtClean="0"/>
              <a:pPr/>
              <a:t>‹#›</a:t>
            </a:fld>
            <a:endParaRPr lang="en-US" dirty="0"/>
          </a:p>
        </p:txBody>
      </p:sp>
    </p:spTree>
  </p:cSld>
  <p:clrMapOvr>
    <a:masterClrMapping/>
  </p:clrMapOvr>
  <p:transition>
    <p:pull/>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64BC3DD-D74A-4AEE-867A-33BE588F9310}" type="datetimeFigureOut">
              <a:rPr lang="en-US" smtClean="0"/>
              <a:pPr/>
              <a:t>09/09/2015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E1741D-3337-44F7-AAC8-B6030E07CE94}" type="slidenum">
              <a:rPr lang="en-US" smtClean="0"/>
              <a:pPr/>
              <a:t>‹#›</a:t>
            </a:fld>
            <a:endParaRPr lang="en-US" dirty="0"/>
          </a:p>
        </p:txBody>
      </p:sp>
    </p:spTree>
  </p:cSld>
  <p:clrMapOvr>
    <a:masterClrMapping/>
  </p:clrMapOvr>
  <p:transition>
    <p:pull/>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BC3DD-D74A-4AEE-867A-33BE588F9310}" type="datetimeFigureOut">
              <a:rPr lang="en-US" smtClean="0"/>
              <a:pPr/>
              <a:t>09/09/2015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DBE1741D-3337-44F7-AAC8-B6030E07CE94}"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64BC3DD-D74A-4AEE-867A-33BE588F9310}" type="datetimeFigureOut">
              <a:rPr lang="en-US" smtClean="0"/>
              <a:pPr/>
              <a:t>09/09/2015</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BE1741D-3337-44F7-AAC8-B6030E07CE94}"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pull/>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04800" y="228601"/>
            <a:ext cx="8458200" cy="2514600"/>
          </a:xfrm>
        </p:spPr>
        <p:txBody>
          <a:bodyPr/>
          <a:lstStyle/>
          <a:p>
            <a:r>
              <a:rPr lang="en-US" sz="3600" cap="none" dirty="0" err="1" smtClean="0">
                <a:solidFill>
                  <a:schemeClr val="tx1"/>
                </a:solidFill>
                <a:latin typeface="Algerian" pitchFamily="82" charset="0"/>
                <a:cs typeface="Times New Roman" pitchFamily="18" charset="0"/>
              </a:rPr>
              <a:t>Pesented</a:t>
            </a:r>
            <a:r>
              <a:rPr lang="en-US" sz="3600" cap="none" dirty="0" smtClean="0">
                <a:solidFill>
                  <a:schemeClr val="tx1"/>
                </a:solidFill>
                <a:latin typeface="Algerian" pitchFamily="82" charset="0"/>
                <a:cs typeface="Times New Roman" pitchFamily="18" charset="0"/>
              </a:rPr>
              <a:t> By </a:t>
            </a:r>
            <a:r>
              <a:rPr lang="en-US" sz="3600" cap="none" dirty="0" smtClean="0">
                <a:solidFill>
                  <a:schemeClr val="tx1"/>
                </a:solidFill>
                <a:latin typeface="Times New Roman" pitchFamily="18" charset="0"/>
                <a:cs typeface="Times New Roman" pitchFamily="18" charset="0"/>
              </a:rPr>
              <a:t>:- Ku. </a:t>
            </a:r>
            <a:r>
              <a:rPr lang="en-US" sz="3600" cap="none" dirty="0" err="1" smtClean="0">
                <a:solidFill>
                  <a:schemeClr val="tx1"/>
                </a:solidFill>
                <a:latin typeface="Times New Roman" pitchFamily="18" charset="0"/>
                <a:cs typeface="Times New Roman" pitchFamily="18" charset="0"/>
              </a:rPr>
              <a:t>Roshani</a:t>
            </a:r>
            <a:r>
              <a:rPr lang="en-US" sz="3600" cap="none" dirty="0" smtClean="0">
                <a:solidFill>
                  <a:schemeClr val="tx1"/>
                </a:solidFill>
                <a:latin typeface="Times New Roman" pitchFamily="18" charset="0"/>
                <a:cs typeface="Times New Roman" pitchFamily="18" charset="0"/>
              </a:rPr>
              <a:t> </a:t>
            </a:r>
            <a:r>
              <a:rPr lang="en-US" sz="3600" cap="none" dirty="0" err="1" smtClean="0">
                <a:solidFill>
                  <a:schemeClr val="tx1"/>
                </a:solidFill>
                <a:latin typeface="Times New Roman" pitchFamily="18" charset="0"/>
                <a:cs typeface="Times New Roman" pitchFamily="18" charset="0"/>
              </a:rPr>
              <a:t>Gorde</a:t>
            </a:r>
            <a:r>
              <a:rPr lang="en-US" sz="3600" cap="none" dirty="0" smtClean="0">
                <a:solidFill>
                  <a:schemeClr val="tx1"/>
                </a:solidFill>
                <a:latin typeface="Times New Roman" pitchFamily="18" charset="0"/>
                <a:cs typeface="Times New Roman" pitchFamily="18" charset="0"/>
              </a:rPr>
              <a:t/>
            </a:r>
            <a:br>
              <a:rPr lang="en-US" sz="3600" cap="none" dirty="0" smtClean="0">
                <a:solidFill>
                  <a:schemeClr val="tx1"/>
                </a:solidFill>
                <a:latin typeface="Times New Roman" pitchFamily="18" charset="0"/>
                <a:cs typeface="Times New Roman" pitchFamily="18" charset="0"/>
              </a:rPr>
            </a:br>
            <a:r>
              <a:rPr lang="en-US" sz="3600" cap="none" dirty="0" smtClean="0">
                <a:solidFill>
                  <a:schemeClr val="tx1"/>
                </a:solidFill>
                <a:latin typeface="Times New Roman" pitchFamily="18" charset="0"/>
                <a:cs typeface="Times New Roman" pitchFamily="18" charset="0"/>
              </a:rPr>
              <a:t>        </a:t>
            </a:r>
            <a:r>
              <a:rPr lang="en-US" sz="3600" cap="none" dirty="0" err="1" smtClean="0">
                <a:solidFill>
                  <a:schemeClr val="tx1"/>
                </a:solidFill>
                <a:latin typeface="Times New Roman" pitchFamily="18" charset="0"/>
                <a:cs typeface="Times New Roman" pitchFamily="18" charset="0"/>
              </a:rPr>
              <a:t>M.Sc</a:t>
            </a:r>
            <a:r>
              <a:rPr lang="en-US" sz="3600" cap="none" dirty="0" smtClean="0">
                <a:solidFill>
                  <a:schemeClr val="tx1"/>
                </a:solidFill>
                <a:latin typeface="Times New Roman" pitchFamily="18" charset="0"/>
                <a:cs typeface="Times New Roman" pitchFamily="18" charset="0"/>
              </a:rPr>
              <a:t>-I </a:t>
            </a:r>
            <a:r>
              <a:rPr lang="en-US" sz="3600" cap="none" dirty="0" err="1" smtClean="0">
                <a:solidFill>
                  <a:schemeClr val="tx1"/>
                </a:solidFill>
                <a:latin typeface="Times New Roman" pitchFamily="18" charset="0"/>
                <a:cs typeface="Times New Roman" pitchFamily="18" charset="0"/>
              </a:rPr>
              <a:t>st</a:t>
            </a:r>
            <a:r>
              <a:rPr lang="en-US" sz="3600" cap="none" dirty="0" smtClean="0">
                <a:solidFill>
                  <a:schemeClr val="tx1"/>
                </a:solidFill>
                <a:latin typeface="Times New Roman" pitchFamily="18" charset="0"/>
                <a:cs typeface="Times New Roman" pitchFamily="18" charset="0"/>
              </a:rPr>
              <a:t> </a:t>
            </a:r>
            <a:br>
              <a:rPr lang="en-US" sz="3600" cap="none" dirty="0" smtClean="0">
                <a:solidFill>
                  <a:schemeClr val="tx1"/>
                </a:solidFill>
                <a:latin typeface="Times New Roman" pitchFamily="18" charset="0"/>
                <a:cs typeface="Times New Roman" pitchFamily="18" charset="0"/>
              </a:rPr>
            </a:br>
            <a:r>
              <a:rPr lang="en-US" sz="3600" cap="none" dirty="0" smtClean="0">
                <a:solidFill>
                  <a:schemeClr val="tx1"/>
                </a:solidFill>
                <a:latin typeface="Times New Roman" pitchFamily="18" charset="0"/>
                <a:cs typeface="Times New Roman" pitchFamily="18" charset="0"/>
              </a:rPr>
              <a:t>                         (Computer science)</a:t>
            </a:r>
            <a:r>
              <a:rPr lang="en-US" sz="3600" cap="none" dirty="0" smtClean="0">
                <a:latin typeface="Times New Roman" pitchFamily="18" charset="0"/>
                <a:cs typeface="Times New Roman" pitchFamily="18" charset="0"/>
              </a:rPr>
              <a:t> </a:t>
            </a:r>
            <a:endParaRPr lang="en-US" sz="3600" cap="none" dirty="0">
              <a:latin typeface="Times New Roman" pitchFamily="18" charset="0"/>
              <a:cs typeface="Times New Roman" pitchFamily="18" charset="0"/>
            </a:endParaRPr>
          </a:p>
        </p:txBody>
      </p:sp>
      <p:sp>
        <p:nvSpPr>
          <p:cNvPr id="2" name="Subtitle 1"/>
          <p:cNvSpPr>
            <a:spLocks noGrp="1"/>
          </p:cNvSpPr>
          <p:nvPr>
            <p:ph type="subTitle" idx="1"/>
          </p:nvPr>
        </p:nvSpPr>
        <p:spPr>
          <a:xfrm>
            <a:off x="152400" y="3810000"/>
            <a:ext cx="8839200" cy="2133600"/>
          </a:xfrm>
        </p:spPr>
        <p:txBody>
          <a:bodyPr>
            <a:noAutofit/>
          </a:bodyPr>
          <a:lstStyle/>
          <a:p>
            <a:r>
              <a:rPr lang="en-US" sz="4400" dirty="0" err="1" smtClean="0">
                <a:latin typeface="Algerian" pitchFamily="82" charset="0"/>
              </a:rPr>
              <a:t>Sant</a:t>
            </a:r>
            <a:r>
              <a:rPr lang="en-US" sz="4400" dirty="0" smtClean="0">
                <a:latin typeface="Algerian" pitchFamily="82" charset="0"/>
              </a:rPr>
              <a:t> </a:t>
            </a:r>
            <a:r>
              <a:rPr lang="en-US" sz="4400" dirty="0" err="1" smtClean="0">
                <a:latin typeface="Algerian" pitchFamily="82" charset="0"/>
              </a:rPr>
              <a:t>Gadge</a:t>
            </a:r>
            <a:r>
              <a:rPr lang="en-US" sz="4400" dirty="0" smtClean="0">
                <a:latin typeface="Algerian" pitchFamily="82" charset="0"/>
              </a:rPr>
              <a:t> Baba Amravati </a:t>
            </a:r>
            <a:r>
              <a:rPr lang="en-US" sz="4400" dirty="0" err="1" smtClean="0">
                <a:latin typeface="Algerian" pitchFamily="82" charset="0"/>
              </a:rPr>
              <a:t>University,Amravati</a:t>
            </a:r>
            <a:r>
              <a:rPr lang="en-US" sz="4400" dirty="0" smtClean="0">
                <a:latin typeface="Algerian" pitchFamily="82" charset="0"/>
              </a:rPr>
              <a:t>.</a:t>
            </a:r>
            <a:endParaRPr lang="en-US" sz="4400" dirty="0">
              <a:latin typeface="Algerian" pitchFamily="82" charset="0"/>
            </a:endParaRPr>
          </a:p>
        </p:txBody>
      </p:sp>
    </p:spTree>
  </p:cSld>
  <p:clrMapOvr>
    <a:masterClrMapping/>
  </p:clrMapOvr>
  <p:transition>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lstStyle/>
          <a:p>
            <a:r>
              <a:rPr lang="en-US" sz="5400" dirty="0" smtClean="0">
                <a:solidFill>
                  <a:schemeClr val="accent5"/>
                </a:solidFill>
                <a:latin typeface="Britannic Bold" pitchFamily="34" charset="0"/>
              </a:rPr>
              <a:t>  Advantages</a:t>
            </a:r>
            <a:endParaRPr lang="en-US" sz="5400" dirty="0">
              <a:solidFill>
                <a:schemeClr val="accent5"/>
              </a:solidFill>
              <a:latin typeface="Britannic Bold" pitchFamily="34" charset="0"/>
            </a:endParaRPr>
          </a:p>
        </p:txBody>
      </p:sp>
      <p:sp>
        <p:nvSpPr>
          <p:cNvPr id="3" name="Content Placeholder 2"/>
          <p:cNvSpPr>
            <a:spLocks noGrp="1"/>
          </p:cNvSpPr>
          <p:nvPr>
            <p:ph idx="1"/>
          </p:nvPr>
        </p:nvSpPr>
        <p:spPr>
          <a:xfrm>
            <a:off x="152400" y="1905000"/>
            <a:ext cx="8763000" cy="4876800"/>
          </a:xfrm>
        </p:spPr>
        <p:txBody>
          <a:bodyPr>
            <a:normAutofit/>
          </a:bodyPr>
          <a:lstStyle/>
          <a:p>
            <a:r>
              <a:rPr lang="en-US" sz="3600" dirty="0" smtClean="0"/>
              <a:t>The first and foremost advantage of google glass is that it convinience.Users can easily send message without using their hand.</a:t>
            </a:r>
          </a:p>
          <a:p>
            <a:r>
              <a:rPr lang="en-US" sz="3600" dirty="0" smtClean="0"/>
              <a:t>Another option of google glass is that you can capture those amazing moments in a very simple and easy way.</a:t>
            </a:r>
          </a:p>
          <a:p>
            <a:endParaRPr lang="en-US" sz="3700" dirty="0"/>
          </a:p>
        </p:txBody>
      </p:sp>
    </p:spTree>
    <p:extLst>
      <p:ext uri="{BB962C8B-B14F-4D97-AF65-F5344CB8AC3E}">
        <p14:creationId xmlns:p14="http://schemas.microsoft.com/office/powerpoint/2010/main" xmlns="" val="1846844931"/>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295400"/>
          </a:xfrm>
        </p:spPr>
        <p:txBody>
          <a:bodyPr>
            <a:normAutofit/>
          </a:bodyPr>
          <a:lstStyle/>
          <a:p>
            <a:r>
              <a:rPr lang="en-US" sz="5400" dirty="0" smtClean="0">
                <a:solidFill>
                  <a:schemeClr val="accent5"/>
                </a:solidFill>
                <a:latin typeface="Britannic Bold" pitchFamily="34" charset="0"/>
              </a:rPr>
              <a:t>Awards</a:t>
            </a:r>
            <a:endParaRPr lang="en-US" sz="5400" dirty="0">
              <a:solidFill>
                <a:schemeClr val="accent5"/>
              </a:solidFill>
              <a:latin typeface="Britannic Bold" pitchFamily="34" charset="0"/>
            </a:endParaRPr>
          </a:p>
        </p:txBody>
      </p:sp>
      <p:sp>
        <p:nvSpPr>
          <p:cNvPr id="3" name="Content Placeholder 2"/>
          <p:cNvSpPr>
            <a:spLocks noGrp="1"/>
          </p:cNvSpPr>
          <p:nvPr>
            <p:ph idx="1"/>
          </p:nvPr>
        </p:nvSpPr>
        <p:spPr>
          <a:xfrm>
            <a:off x="228600" y="1524000"/>
            <a:ext cx="8610600" cy="4876800"/>
          </a:xfrm>
        </p:spPr>
        <p:txBody>
          <a:bodyPr/>
          <a:lstStyle/>
          <a:p>
            <a:endParaRPr lang="en-US" dirty="0" smtClean="0"/>
          </a:p>
          <a:p>
            <a:endParaRPr lang="en-US" dirty="0"/>
          </a:p>
          <a:p>
            <a:r>
              <a:rPr lang="en-US" sz="3200" dirty="0" smtClean="0"/>
              <a:t>November 2012, glass received recognition by time magazine as one of the “Best of the year 2012”.</a:t>
            </a:r>
            <a:endParaRPr lang="en-US" sz="3200" dirty="0"/>
          </a:p>
        </p:txBody>
      </p:sp>
    </p:spTree>
    <p:extLst>
      <p:ext uri="{BB962C8B-B14F-4D97-AF65-F5344CB8AC3E}">
        <p14:creationId xmlns:p14="http://schemas.microsoft.com/office/powerpoint/2010/main" xmlns="" val="1997331668"/>
      </p:ext>
    </p:extLst>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325562"/>
          </a:xfrm>
        </p:spPr>
        <p:txBody>
          <a:bodyPr>
            <a:normAutofit/>
          </a:bodyPr>
          <a:lstStyle/>
          <a:p>
            <a:r>
              <a:rPr lang="en-US" sz="5400" dirty="0" smtClean="0">
                <a:solidFill>
                  <a:schemeClr val="accent5"/>
                </a:solidFill>
                <a:latin typeface="Britannic Bold" pitchFamily="34" charset="0"/>
              </a:rPr>
              <a:t>Opinion</a:t>
            </a:r>
            <a:endParaRPr lang="en-US" sz="5400" dirty="0">
              <a:solidFill>
                <a:schemeClr val="accent5"/>
              </a:solidFill>
              <a:latin typeface="Britannic Bold" pitchFamily="34" charset="0"/>
            </a:endParaRPr>
          </a:p>
        </p:txBody>
      </p:sp>
      <p:sp>
        <p:nvSpPr>
          <p:cNvPr id="3" name="Content Placeholder 2"/>
          <p:cNvSpPr>
            <a:spLocks noGrp="1"/>
          </p:cNvSpPr>
          <p:nvPr>
            <p:ph idx="1"/>
          </p:nvPr>
        </p:nvSpPr>
        <p:spPr>
          <a:xfrm>
            <a:off x="152400" y="1981200"/>
            <a:ext cx="8686800" cy="4572000"/>
          </a:xfrm>
        </p:spPr>
        <p:txBody>
          <a:bodyPr>
            <a:normAutofit/>
          </a:bodyPr>
          <a:lstStyle/>
          <a:p>
            <a:r>
              <a:rPr lang="en-US" sz="3200" dirty="0" smtClean="0"/>
              <a:t>Popular in industries and for companies that have  lots of  video conferencing.</a:t>
            </a:r>
          </a:p>
          <a:p>
            <a:endParaRPr lang="en-US" sz="3200" dirty="0" smtClean="0"/>
          </a:p>
          <a:p>
            <a:r>
              <a:rPr lang="en-US" sz="3200" dirty="0" smtClean="0"/>
              <a:t>It  will sell, but skeptical popularity.</a:t>
            </a:r>
          </a:p>
          <a:p>
            <a:endParaRPr lang="en-US" sz="3200" dirty="0" smtClean="0"/>
          </a:p>
          <a:p>
            <a:r>
              <a:rPr lang="en-US" sz="3200" dirty="0" smtClean="0"/>
              <a:t>Would change everyday life.</a:t>
            </a:r>
          </a:p>
          <a:p>
            <a:endParaRPr lang="en-US" sz="3200" dirty="0"/>
          </a:p>
        </p:txBody>
      </p:sp>
    </p:spTree>
    <p:extLst>
      <p:ext uri="{BB962C8B-B14F-4D97-AF65-F5344CB8AC3E}">
        <p14:creationId xmlns:p14="http://schemas.microsoft.com/office/powerpoint/2010/main" xmlns="" val="2774070431"/>
      </p:ext>
    </p:extLst>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924800" cy="990600"/>
          </a:xfrm>
        </p:spPr>
        <p:txBody>
          <a:bodyPr/>
          <a:lstStyle/>
          <a:p>
            <a:r>
              <a:rPr lang="en-US" sz="5400" dirty="0" smtClean="0">
                <a:solidFill>
                  <a:schemeClr val="accent5"/>
                </a:solidFill>
                <a:latin typeface="Britannic Bold" pitchFamily="34" charset="0"/>
              </a:rPr>
              <a:t>Conclusion</a:t>
            </a:r>
            <a:endParaRPr lang="en-US" sz="5400" dirty="0">
              <a:solidFill>
                <a:schemeClr val="accent5"/>
              </a:solidFill>
              <a:latin typeface="Britannic Bold" pitchFamily="34" charset="0"/>
            </a:endParaRPr>
          </a:p>
        </p:txBody>
      </p:sp>
      <p:sp>
        <p:nvSpPr>
          <p:cNvPr id="3" name="Content Placeholder 2"/>
          <p:cNvSpPr>
            <a:spLocks noGrp="1"/>
          </p:cNvSpPr>
          <p:nvPr>
            <p:ph idx="1"/>
          </p:nvPr>
        </p:nvSpPr>
        <p:spPr>
          <a:xfrm>
            <a:off x="0" y="1447800"/>
            <a:ext cx="8763000" cy="5181600"/>
          </a:xfrm>
        </p:spPr>
        <p:txBody>
          <a:bodyPr>
            <a:normAutofit fontScale="92500" lnSpcReduction="20000"/>
          </a:bodyPr>
          <a:lstStyle/>
          <a:p>
            <a:pPr>
              <a:buFont typeface="Wingdings" pitchFamily="2" charset="2"/>
              <a:buChar char="Ø"/>
            </a:pPr>
            <a:endParaRPr lang="en-US" dirty="0" smtClean="0"/>
          </a:p>
          <a:p>
            <a:pPr>
              <a:buFont typeface="Wingdings" pitchFamily="2" charset="2"/>
              <a:buChar char="Ø"/>
            </a:pPr>
            <a:endParaRPr lang="en-US" dirty="0" smtClean="0"/>
          </a:p>
          <a:p>
            <a:pPr algn="just">
              <a:buFont typeface="Wingdings" pitchFamily="2" charset="2"/>
              <a:buChar char="Ø"/>
            </a:pPr>
            <a:r>
              <a:rPr lang="en-US" dirty="0" smtClean="0"/>
              <a:t>     </a:t>
            </a:r>
            <a:r>
              <a:rPr lang="en-US" sz="3200" dirty="0" smtClean="0"/>
              <a:t>Google glass hopes to be one of the newest and most innovative technology in recent time. </a:t>
            </a:r>
          </a:p>
          <a:p>
            <a:pPr algn="just">
              <a:buFont typeface="Wingdings" pitchFamily="2" charset="2"/>
              <a:buChar char="Ø"/>
            </a:pPr>
            <a:r>
              <a:rPr lang="en-US" sz="3200" dirty="0" smtClean="0"/>
              <a:t>Glass tends to be pioneer into this field  in the same way that the iPod was in the electronics music player industry. </a:t>
            </a:r>
          </a:p>
          <a:p>
            <a:pPr algn="just">
              <a:buFont typeface="Wingdings" pitchFamily="2" charset="2"/>
              <a:buChar char="Ø"/>
            </a:pPr>
            <a:r>
              <a:rPr lang="en-US" sz="3200" dirty="0" smtClean="0"/>
              <a:t>Although Google Glass is still in the development process and far  from the production phase, there are already numerous of capabilities and applications that could be very useful for consumers, such as live video .</a:t>
            </a:r>
            <a:endParaRPr lang="en-US" dirty="0"/>
          </a:p>
        </p:txBody>
      </p:sp>
    </p:spTree>
  </p:cSld>
  <p:clrMapOvr>
    <a:masterClrMapping/>
  </p:clrMapOvr>
  <p:transition>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3382962"/>
          </a:xfrm>
        </p:spPr>
        <p:txBody>
          <a:bodyPr/>
          <a:lstStyle/>
          <a:p>
            <a:r>
              <a:rPr lang="en-US" sz="6600" cap="none" dirty="0" smtClean="0">
                <a:solidFill>
                  <a:schemeClr val="tx1"/>
                </a:solidFill>
              </a:rPr>
              <a:t>Any Question………?</a:t>
            </a:r>
            <a:endParaRPr lang="en-US" sz="6600" cap="none" dirty="0">
              <a:solidFill>
                <a:schemeClr val="tx1"/>
              </a:solidFill>
            </a:endParaRPr>
          </a:p>
        </p:txBody>
      </p:sp>
    </p:spTree>
    <p:extLst>
      <p:ext uri="{BB962C8B-B14F-4D97-AF65-F5344CB8AC3E}">
        <p14:creationId xmlns:p14="http://schemas.microsoft.com/office/powerpoint/2010/main" xmlns="" val="406101669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371600"/>
            <a:ext cx="6858000" cy="2514600"/>
          </a:xfrm>
        </p:spPr>
        <p:txBody>
          <a:bodyPr/>
          <a:lstStyle/>
          <a:p>
            <a:r>
              <a:rPr lang="en-US" sz="7200" cap="none" dirty="0" smtClean="0">
                <a:solidFill>
                  <a:schemeClr val="tx1"/>
                </a:solidFill>
                <a:latin typeface="Algerian" pitchFamily="82" charset="0"/>
              </a:rPr>
              <a:t>Thank you…..!</a:t>
            </a:r>
            <a:endParaRPr lang="en-US" sz="7200" cap="none" dirty="0">
              <a:solidFill>
                <a:schemeClr val="tx1"/>
              </a:solidFill>
              <a:latin typeface="Algerian" pitchFamily="82" charset="0"/>
            </a:endParaRPr>
          </a:p>
        </p:txBody>
      </p:sp>
    </p:spTree>
    <p:extLst>
      <p:ext uri="{BB962C8B-B14F-4D97-AF65-F5344CB8AC3E}">
        <p14:creationId xmlns:p14="http://schemas.microsoft.com/office/powerpoint/2010/main" xmlns="" val="3510808568"/>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057400"/>
            <a:ext cx="8686800" cy="1600200"/>
          </a:xfrm>
        </p:spPr>
        <p:txBody>
          <a:bodyPr>
            <a:normAutofit/>
          </a:bodyPr>
          <a:lstStyle/>
          <a:p>
            <a:r>
              <a:rPr lang="en-US" sz="4800" dirty="0" smtClean="0">
                <a:latin typeface="Algerian" pitchFamily="82" charset="0"/>
              </a:rPr>
              <a:t> </a:t>
            </a:r>
            <a:br>
              <a:rPr lang="en-US" sz="4800" dirty="0" smtClean="0">
                <a:latin typeface="Algerian" pitchFamily="82" charset="0"/>
              </a:rPr>
            </a:br>
            <a:r>
              <a:rPr lang="en-US" sz="4800" dirty="0" smtClean="0">
                <a:latin typeface="Algerian" pitchFamily="82" charset="0"/>
              </a:rPr>
              <a:t>           </a:t>
            </a:r>
            <a:r>
              <a:rPr lang="en-US" sz="4800" u="sng" dirty="0" smtClean="0">
                <a:latin typeface="Algerian" pitchFamily="82" charset="0"/>
              </a:rPr>
              <a:t>“Google Glass”</a:t>
            </a:r>
            <a:endParaRPr lang="en-US" sz="4800" u="sng" dirty="0">
              <a:latin typeface="Algerian" pitchFamily="82" charset="0"/>
            </a:endParaRPr>
          </a:p>
        </p:txBody>
      </p:sp>
    </p:spTree>
    <p:extLst>
      <p:ext uri="{BB962C8B-B14F-4D97-AF65-F5344CB8AC3E}">
        <p14:creationId xmlns:p14="http://schemas.microsoft.com/office/powerpoint/2010/main" xmlns="" val="320453336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1295400"/>
          </a:xfrm>
        </p:spPr>
        <p:txBody>
          <a:bodyPr>
            <a:normAutofit/>
          </a:bodyPr>
          <a:lstStyle/>
          <a:p>
            <a:r>
              <a:rPr lang="en-US" sz="5400" dirty="0" smtClean="0">
                <a:solidFill>
                  <a:srgbClr val="92D050"/>
                </a:solidFill>
                <a:latin typeface="Britannic Bold" pitchFamily="34" charset="0"/>
              </a:rPr>
              <a:t>Google Glass</a:t>
            </a:r>
            <a:endParaRPr lang="en-US" sz="5400" dirty="0">
              <a:solidFill>
                <a:srgbClr val="92D050"/>
              </a:solidFill>
              <a:latin typeface="Britannic Bold" pitchFamily="34" charset="0"/>
            </a:endParaRPr>
          </a:p>
        </p:txBody>
      </p:sp>
      <p:pic>
        <p:nvPicPr>
          <p:cNvPr id="13314" name="Picture 2" descr="https://encrypted-tbn2.gstatic.com/images?q=tbn:ANd9GcSiU__AT85Y_wcJb-QHAKOKEmsDHKQLpvLhGkgiFH9rWMSqcXrJQQ"/>
          <p:cNvPicPr>
            <a:picLocks noGrp="1" noChangeAspect="1" noChangeArrowheads="1"/>
          </p:cNvPicPr>
          <p:nvPr>
            <p:ph idx="1"/>
          </p:nvPr>
        </p:nvPicPr>
        <p:blipFill>
          <a:blip r:embed="rId2"/>
          <a:srcRect/>
          <a:stretch>
            <a:fillRect/>
          </a:stretch>
        </p:blipFill>
        <p:spPr bwMode="auto">
          <a:xfrm>
            <a:off x="914400" y="1981200"/>
            <a:ext cx="7074976" cy="3865034"/>
          </a:xfrm>
          <a:prstGeom prst="rect">
            <a:avLst/>
          </a:prstGeom>
          <a:noFill/>
        </p:spPr>
      </p:pic>
    </p:spTree>
    <p:extLst>
      <p:ext uri="{BB962C8B-B14F-4D97-AF65-F5344CB8AC3E}">
        <p14:creationId xmlns:p14="http://schemas.microsoft.com/office/powerpoint/2010/main" xmlns="" val="485655088"/>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382000" cy="1219200"/>
          </a:xfrm>
        </p:spPr>
        <p:txBody>
          <a:bodyPr>
            <a:normAutofit/>
          </a:bodyPr>
          <a:lstStyle/>
          <a:p>
            <a:r>
              <a:rPr lang="en-US" sz="5400" dirty="0" smtClean="0">
                <a:solidFill>
                  <a:schemeClr val="accent5"/>
                </a:solidFill>
                <a:latin typeface="Britannic Bold" pitchFamily="34" charset="0"/>
              </a:rPr>
              <a:t>What is Google Glass?</a:t>
            </a:r>
            <a:endParaRPr lang="en-US" sz="5400" dirty="0">
              <a:solidFill>
                <a:schemeClr val="accent5"/>
              </a:solidFill>
              <a:latin typeface="Britannic Bold" pitchFamily="34" charset="0"/>
            </a:endParaRPr>
          </a:p>
        </p:txBody>
      </p:sp>
      <p:sp>
        <p:nvSpPr>
          <p:cNvPr id="3" name="Content Placeholder 2"/>
          <p:cNvSpPr>
            <a:spLocks noGrp="1"/>
          </p:cNvSpPr>
          <p:nvPr>
            <p:ph idx="1"/>
          </p:nvPr>
        </p:nvSpPr>
        <p:spPr>
          <a:xfrm>
            <a:off x="228600" y="2057400"/>
            <a:ext cx="8686800" cy="4572000"/>
          </a:xfrm>
        </p:spPr>
        <p:txBody>
          <a:bodyPr>
            <a:normAutofit/>
          </a:bodyPr>
          <a:lstStyle/>
          <a:p>
            <a:r>
              <a:rPr lang="en-US" sz="3200" dirty="0" smtClean="0"/>
              <a:t>Everyday glass is a useful as a smartphone.</a:t>
            </a:r>
          </a:p>
          <a:p>
            <a:endParaRPr lang="en-US" sz="3200" dirty="0"/>
          </a:p>
          <a:p>
            <a:endParaRPr lang="en-US" sz="3200" dirty="0" smtClean="0"/>
          </a:p>
          <a:p>
            <a:r>
              <a:rPr lang="en-US" sz="3200" dirty="0" smtClean="0"/>
              <a:t>Integrated screen display camera and hidden battery inside the frame.</a:t>
            </a:r>
            <a:endParaRPr lang="en-US" sz="3200" dirty="0"/>
          </a:p>
        </p:txBody>
      </p:sp>
    </p:spTree>
    <p:extLst>
      <p:ext uri="{BB962C8B-B14F-4D97-AF65-F5344CB8AC3E}">
        <p14:creationId xmlns:p14="http://schemas.microsoft.com/office/powerpoint/2010/main" xmlns="" val="680761305"/>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763000" cy="5562600"/>
          </a:xfrm>
        </p:spPr>
        <p:txBody>
          <a:bodyPr>
            <a:normAutofit/>
          </a:bodyPr>
          <a:lstStyle/>
          <a:p>
            <a:r>
              <a:rPr lang="en-US" sz="3200" dirty="0" smtClean="0"/>
              <a:t>               Google  Glass is a wearable,voice controlled  anroid device that reassembled a pair of eyeglass and display information directly in the users field of vision.</a:t>
            </a:r>
          </a:p>
          <a:p>
            <a:r>
              <a:rPr lang="en-US" sz="3200" dirty="0" smtClean="0"/>
              <a:t> Users can automatically receives flight status  information.</a:t>
            </a:r>
          </a:p>
          <a:p>
            <a:r>
              <a:rPr lang="en-US" sz="3200" dirty="0" smtClean="0"/>
              <a:t> Users can also control the device manually through voice commands and the touchpad located on its frame.</a:t>
            </a:r>
            <a:endParaRPr lang="en-US" sz="3200" dirty="0"/>
          </a:p>
        </p:txBody>
      </p:sp>
    </p:spTree>
    <p:extLst>
      <p:ext uri="{BB962C8B-B14F-4D97-AF65-F5344CB8AC3E}">
        <p14:creationId xmlns:p14="http://schemas.microsoft.com/office/powerpoint/2010/main" xmlns="" val="2303194284"/>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5400" dirty="0" smtClean="0">
                <a:solidFill>
                  <a:schemeClr val="accent5"/>
                </a:solidFill>
                <a:latin typeface="Britannic Bold" pitchFamily="34" charset="0"/>
              </a:rPr>
              <a:t>Forms of Google glass</a:t>
            </a:r>
            <a:endParaRPr lang="en-US" sz="5400" dirty="0">
              <a:solidFill>
                <a:schemeClr val="accent5"/>
              </a:solidFill>
              <a:latin typeface="Britannic Bold" pitchFamily="34" charset="0"/>
            </a:endParaRPr>
          </a:p>
        </p:txBody>
      </p:sp>
      <p:pic>
        <p:nvPicPr>
          <p:cNvPr id="1026" name="Picture 2" descr="C:\Users\poharkar\Desktop\Google_Glass_files\300px-Google_Glass_photo.JPG"/>
          <p:cNvPicPr>
            <a:picLocks noGrp="1" noChangeAspect="1" noChangeArrowheads="1"/>
          </p:cNvPicPr>
          <p:nvPr>
            <p:ph sz="half" idx="1"/>
          </p:nvPr>
        </p:nvPicPr>
        <p:blipFill>
          <a:blip r:embed="rId2">
            <a:extLst>
              <a:ext uri="{28A0092B-C50C-407E-A947-70E740481C1C}">
                <a14:useLocalDpi xmlns:a14="http://schemas.microsoft.com/office/drawing/2010/main" xmlns="" val="0"/>
              </a:ext>
            </a:extLst>
          </a:blip>
          <a:srcRect/>
          <a:stretch>
            <a:fillRect/>
          </a:stretch>
        </p:blipFill>
        <p:spPr bwMode="auto">
          <a:xfrm>
            <a:off x="76200" y="1752600"/>
            <a:ext cx="4343400" cy="49530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Content Placeholder 3"/>
          <p:cNvSpPr>
            <a:spLocks noGrp="1"/>
          </p:cNvSpPr>
          <p:nvPr>
            <p:ph sz="half" idx="2"/>
          </p:nvPr>
        </p:nvSpPr>
        <p:spPr>
          <a:xfrm>
            <a:off x="4648200" y="1600200"/>
            <a:ext cx="4343400" cy="4953000"/>
          </a:xfrm>
        </p:spPr>
        <p:txBody>
          <a:bodyPr/>
          <a:lstStyle/>
          <a:p>
            <a:endParaRPr lang="en-US" dirty="0"/>
          </a:p>
        </p:txBody>
      </p:sp>
      <p:pic>
        <p:nvPicPr>
          <p:cNvPr id="1027" name="Picture 3" descr="C:\Users\poharkar\Desktop\Google_Glass_files\220px-Google_Glass_with_frame.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19297" y="1752600"/>
            <a:ext cx="4219903" cy="4876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09706714"/>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305800" cy="6278562"/>
          </a:xfrm>
        </p:spPr>
        <p:txBody>
          <a:bodyPr/>
          <a:lstStyle/>
          <a:p>
            <a:endParaRPr lang="en-US" dirty="0"/>
          </a:p>
        </p:txBody>
      </p:sp>
      <p:pic>
        <p:nvPicPr>
          <p:cNvPr id="1028" name="Picture 4" descr="E:\Documents and Settings\com-27\Desktop\r.jpg"/>
          <p:cNvPicPr>
            <a:picLocks noChangeAspect="1" noChangeArrowheads="1"/>
          </p:cNvPicPr>
          <p:nvPr/>
        </p:nvPicPr>
        <p:blipFill>
          <a:blip r:embed="rId2"/>
          <a:srcRect/>
          <a:stretch>
            <a:fillRect/>
          </a:stretch>
        </p:blipFill>
        <p:spPr bwMode="auto">
          <a:xfrm>
            <a:off x="838200" y="759105"/>
            <a:ext cx="6615660" cy="5108295"/>
          </a:xfrm>
          <a:prstGeom prst="rect">
            <a:avLst/>
          </a:prstGeom>
          <a:noFill/>
        </p:spPr>
      </p:pic>
    </p:spTree>
  </p:cSld>
  <p:clrMapOvr>
    <a:masterClrMapping/>
  </p:clrMapOvr>
  <p:transition>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5"/>
                </a:solidFill>
                <a:latin typeface="Britannic Bold" pitchFamily="34" charset="0"/>
              </a:rPr>
              <a:t>Technology</a:t>
            </a:r>
            <a:endParaRPr lang="en-US" sz="5400" dirty="0">
              <a:solidFill>
                <a:schemeClr val="accent5"/>
              </a:solidFill>
              <a:latin typeface="Britannic Bold" pitchFamily="34" charset="0"/>
            </a:endParaRPr>
          </a:p>
        </p:txBody>
      </p:sp>
      <p:sp>
        <p:nvSpPr>
          <p:cNvPr id="3" name="Content Placeholder 2"/>
          <p:cNvSpPr>
            <a:spLocks noGrp="1"/>
          </p:cNvSpPr>
          <p:nvPr>
            <p:ph idx="1"/>
          </p:nvPr>
        </p:nvSpPr>
        <p:spPr>
          <a:xfrm>
            <a:off x="304800" y="2286000"/>
            <a:ext cx="8382000" cy="4267200"/>
          </a:xfrm>
        </p:spPr>
        <p:txBody>
          <a:bodyPr>
            <a:normAutofit/>
          </a:bodyPr>
          <a:lstStyle/>
          <a:p>
            <a:r>
              <a:rPr lang="en-US" sz="3200" dirty="0" smtClean="0"/>
              <a:t>Half inch display camera(picture and video)</a:t>
            </a:r>
          </a:p>
          <a:p>
            <a:endParaRPr lang="en-US" sz="3200" dirty="0" smtClean="0"/>
          </a:p>
          <a:p>
            <a:r>
              <a:rPr lang="en-US" sz="3200" dirty="0" smtClean="0"/>
              <a:t>Speaker and microphone.</a:t>
            </a:r>
          </a:p>
          <a:p>
            <a:endParaRPr lang="en-US" sz="3200" dirty="0" smtClean="0"/>
          </a:p>
          <a:p>
            <a:r>
              <a:rPr lang="en-US" sz="3200" dirty="0" smtClean="0"/>
              <a:t>Bluetooth and Wi-Fi technology.</a:t>
            </a:r>
            <a:endParaRPr lang="en-US" sz="3200" dirty="0"/>
          </a:p>
        </p:txBody>
      </p:sp>
    </p:spTree>
    <p:extLst>
      <p:ext uri="{BB962C8B-B14F-4D97-AF65-F5344CB8AC3E}">
        <p14:creationId xmlns:p14="http://schemas.microsoft.com/office/powerpoint/2010/main" xmlns="" val="2512557556"/>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924800" cy="1371600"/>
          </a:xfrm>
        </p:spPr>
        <p:txBody>
          <a:bodyPr>
            <a:noAutofit/>
          </a:bodyPr>
          <a:lstStyle/>
          <a:p>
            <a:r>
              <a:rPr lang="en-US" sz="5400" dirty="0" smtClean="0">
                <a:solidFill>
                  <a:schemeClr val="accent5"/>
                </a:solidFill>
                <a:latin typeface="Britannic Bold" pitchFamily="34" charset="0"/>
              </a:rPr>
              <a:t>Features</a:t>
            </a:r>
            <a:endParaRPr lang="en-US" sz="5400" dirty="0">
              <a:solidFill>
                <a:schemeClr val="accent5"/>
              </a:solidFill>
              <a:latin typeface="Britannic Bold" pitchFamily="34" charset="0"/>
            </a:endParaRPr>
          </a:p>
        </p:txBody>
      </p:sp>
      <p:sp>
        <p:nvSpPr>
          <p:cNvPr id="3" name="Content Placeholder 2"/>
          <p:cNvSpPr>
            <a:spLocks noGrp="1"/>
          </p:cNvSpPr>
          <p:nvPr>
            <p:ph idx="1"/>
          </p:nvPr>
        </p:nvSpPr>
        <p:spPr/>
        <p:txBody>
          <a:bodyPr>
            <a:noAutofit/>
          </a:bodyPr>
          <a:lstStyle/>
          <a:p>
            <a:r>
              <a:rPr lang="en-US" sz="3200" dirty="0" smtClean="0"/>
              <a:t>Voice activated commands.</a:t>
            </a:r>
          </a:p>
          <a:p>
            <a:endParaRPr lang="en-US" sz="3200" dirty="0" smtClean="0"/>
          </a:p>
          <a:p>
            <a:r>
              <a:rPr lang="en-US" sz="3200" dirty="0" smtClean="0"/>
              <a:t>Hands free live video chat.</a:t>
            </a:r>
          </a:p>
          <a:p>
            <a:pPr marL="0" indent="0">
              <a:buNone/>
            </a:pPr>
            <a:endParaRPr lang="en-US" sz="3200" dirty="0" smtClean="0"/>
          </a:p>
          <a:p>
            <a:r>
              <a:rPr lang="en-US" sz="3200" dirty="0" smtClean="0"/>
              <a:t>360 deg.interactive view.</a:t>
            </a:r>
          </a:p>
          <a:p>
            <a:endParaRPr lang="en-US" sz="3200" dirty="0" smtClean="0"/>
          </a:p>
          <a:p>
            <a:r>
              <a:rPr lang="en-US" sz="3200" dirty="0" smtClean="0"/>
              <a:t>Mobile maps.</a:t>
            </a:r>
          </a:p>
        </p:txBody>
      </p:sp>
    </p:spTree>
    <p:extLst>
      <p:ext uri="{BB962C8B-B14F-4D97-AF65-F5344CB8AC3E}">
        <p14:creationId xmlns:p14="http://schemas.microsoft.com/office/powerpoint/2010/main" xmlns="" val="1768619455"/>
      </p:ext>
    </p:extLst>
  </p:cSld>
  <p:clrMapOvr>
    <a:masterClrMapping/>
  </p:clrMapOvr>
  <p:transition spd="slow">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489</TotalTime>
  <Words>311</Words>
  <Application>Microsoft Office PowerPoint</Application>
  <PresentationFormat>On-screen Show (4:3)</PresentationFormat>
  <Paragraphs>48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Pesented By :- Ku. Roshani Gorde         M.Sc-I st                           (Computer science) </vt:lpstr>
      <vt:lpstr>             “Google Glass”</vt:lpstr>
      <vt:lpstr>Google Glass</vt:lpstr>
      <vt:lpstr>What is Google Glass?</vt:lpstr>
      <vt:lpstr>Slide 5</vt:lpstr>
      <vt:lpstr>Forms of Google glass</vt:lpstr>
      <vt:lpstr>Slide 7</vt:lpstr>
      <vt:lpstr>Technology</vt:lpstr>
      <vt:lpstr>Features</vt:lpstr>
      <vt:lpstr>  Advantages</vt:lpstr>
      <vt:lpstr>Awards</vt:lpstr>
      <vt:lpstr>Opinion</vt:lpstr>
      <vt:lpstr>Conclusion</vt:lpstr>
      <vt:lpstr>Any Question………?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Mahatma Fule Arts, Commerce, and Sitaramaji Choudhary science Mahavidyalaya,Warud.</dc:title>
  <dc:creator>poharkar</dc:creator>
  <cp:lastModifiedBy>User</cp:lastModifiedBy>
  <cp:revision>74</cp:revision>
  <dcterms:created xsi:type="dcterms:W3CDTF">2014-09-13T15:01:04Z</dcterms:created>
  <dcterms:modified xsi:type="dcterms:W3CDTF">2015-09-10T03:46:11Z</dcterms:modified>
</cp:coreProperties>
</file>