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79" r:id="rId6"/>
    <p:sldId id="259" r:id="rId7"/>
    <p:sldId id="261" r:id="rId8"/>
    <p:sldId id="262" r:id="rId9"/>
    <p:sldId id="263" r:id="rId10"/>
    <p:sldId id="264" r:id="rId11"/>
    <p:sldId id="278" r:id="rId12"/>
    <p:sldId id="276" r:id="rId13"/>
    <p:sldId id="27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7534E2A-F69A-46F6-9A8E-EC626EE6AB8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D2E4FDD-6B2B-4AC4-94E3-7B3CA0AE4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split orient="vert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2286000" y="5018561"/>
            <a:ext cx="61722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286000" y="7650480"/>
            <a:ext cx="61722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Users\Roshani\Pictures\Picasa\crypt\cryp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9000" y="533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   CRYPTOGRAPHY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04800" y="4800600"/>
            <a:ext cx="6477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         </a:t>
            </a:r>
            <a:r>
              <a:rPr lang="en-US" sz="3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                        </a:t>
            </a:r>
            <a:r>
              <a:rPr lang="en-US" sz="2800" dirty="0" smtClean="0">
                <a:solidFill>
                  <a:schemeClr val="bg1"/>
                </a:solidFill>
              </a:rPr>
              <a:t>Ku.Roshani Gorde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       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cryptography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known as public key cryptography.  Sender &amp; receiver uses different keys for encryption &amp; decryption namely PUBLIC &amp; PRIVATE respectively.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3505200"/>
            <a:ext cx="8153400" cy="335280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be often useful to have a notation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for relating plaintext, cipher text &amp; Keys.</a:t>
            </a:r>
          </a:p>
          <a:p>
            <a:pPr algn="just">
              <a:lnSpc>
                <a:spcPct val="80000"/>
              </a:lnSpc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assume that ,the plaintext has n characters , drawn from an alphabet X.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represent the plaintext msg. as a vector of n symbols—  X={x1,x2,x3,……xn}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 3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Before transmitting, the sender Encrypts the msg.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done by a rule that maps X into a sequence of new characters called as Cipher text.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Y={y1,y2,y3,…..,yn}</a:t>
            </a:r>
          </a:p>
          <a:p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Cont….</a:t>
            </a:r>
            <a:endParaRPr lang="en-US" sz="3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mapping from X to Y is based on an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encryption rule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,which we may write as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algn="just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subscript k (Key) denotes a particular rule, employed in a   ciphersystem to determine the cipher text.</a:t>
            </a:r>
          </a:p>
          <a:p>
            <a:pPr algn="just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cipher text msg. is transmitted to the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read the original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msg.the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receiver must use another rule ,called a 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decryption rule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Cont….</a:t>
            </a:r>
            <a:endParaRPr lang="en-US" sz="3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decryption rule can be looked as an inverse mapping  defined by encryption rule.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X= Dk(Y)</a:t>
            </a:r>
          </a:p>
          <a:p>
            <a:pPr>
              <a:buFont typeface="Wingdings 3" pitchFamily="18" charset="2"/>
              <a:buNone/>
            </a:pPr>
            <a:endParaRPr lang="en-US" dirty="0" smtClean="0">
              <a:solidFill>
                <a:srgbClr val="6336A6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429000"/>
            <a:ext cx="3962400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</a:rPr>
              <a:t>Y = Ek 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4495800"/>
            <a:ext cx="3962400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</a:rPr>
              <a:t>X = Dk (Y)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5562600"/>
            <a:ext cx="3962400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</a:rPr>
              <a:t>X = Dk(Ek(X))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in cryptography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1.Transposition Technique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2.Substitution Technique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3.Stream Technique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4.Block Technique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Transposition cipher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techniques, a transposition cipher changes one character from the plaintext to another i.e. the order of the characters is changed.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transposition ciph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8001000" cy="304800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cipher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Substitution cipher is a method of encryption by which units of plaintext are substituted with ciphertext according to a regular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Substitution ciph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24200"/>
            <a:ext cx="8001000" cy="373380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9416"/>
            <a:ext cx="7315200" cy="5019984"/>
          </a:xfrm>
        </p:spPr>
        <p:txBody>
          <a:bodyPr>
            <a:normAutofit fontScale="85000" lnSpcReduction="10000"/>
          </a:bodyPr>
          <a:lstStyle/>
          <a:p>
            <a:pPr lvl="0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Stream Cipher is a symmetric or secret-key encryption algorithm that encrypts a single bit at a time. With a Stream Cipher, the same plaintext bit or byte will encrypt to a different bit or byte every time </a:t>
            </a:r>
          </a:p>
          <a:p>
            <a:pPr lvl="0">
              <a:buNone/>
            </a:pP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    e.g. :-</a:t>
            </a:r>
          </a:p>
          <a:p>
            <a:pPr lvl="0">
              <a:buClr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Plain text: Pay 100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	Binary of plain text:  010111101	(hypothetical)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Key:                        100101011    ----- Perform XOR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____________________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Cipher text	        110010110    ----- ZTU9^%D      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To decrypt  make the XOR operation of the cipher text with the key 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cipher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 cipher technique involves encryption of one block of text at a time .Decryption also takes one block of encrypted text at a time. Length of the block is usually 64 or 128 bits.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6629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e.g. :-</a:t>
            </a:r>
          </a:p>
          <a:p>
            <a:r>
              <a:rPr lang="en-US" dirty="0" smtClean="0"/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Plain text: four and five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Four       and       five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Key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wvfa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wvfa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---ciphertext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on cryptography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Ciphertext-only-attack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Known plaintext-attack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Chosen plaintext-attack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Chosen ciphertext-attack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Roshani\Pictures\Picasa\crypt\att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3200400" cy="28194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cryptography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Histroy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cryptography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terms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and Decryption 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cryptography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Techniques on cryptography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Attacks on cryptography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514350" indent="-5143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Confidentiality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Non-repudiation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Defense services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data manipulation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–commerce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 transactions 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 payment systems 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identification systems 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control</a:t>
            </a:r>
          </a:p>
          <a:p>
            <a:pPr lvl="0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security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416"/>
            <a:ext cx="8001000" cy="484632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By usingcryptographtechnique,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confidentiality,authentication,integrity,accesscontrol and avaibility of data is maintained.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It hides the messages and keep your privacy safe.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shani\Pictures\Picasa\crypt\thank-you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001000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05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51460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Any Query..?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Cryptography</a:t>
            </a:r>
            <a:endParaRPr lang="en-US" sz="3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:\kusum\CRYPTOGRAPHY\cryptography\cryptograph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447800"/>
            <a:ext cx="281940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828800"/>
            <a:ext cx="449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Cryptography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the science and art of transforming messages to make them secure and immune to attack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collection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algorithn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associated procedures for hiding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unhiding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information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 of cryptography</a:t>
            </a:r>
            <a:endParaRPr lang="en-US" sz="3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55536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 cryptography came from the two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word “kryptos”,and ”graphein”.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Cryptography, the use of codes and ciphers to protect secrets, began thousands of years ago. The development of cryptography has been paralleled by the development of cryptanalysis  — the "breaking" of codes and ciphers.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plaintext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- original message 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- coded message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- algorithm for transforming plaintext to ciphertext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- info used in cipher known only to sender/receiver 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encipher (encrypt)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- converting plaintext to ciphertext 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decipher (decrypt)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- recovering ciphertext from plaintext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cryptanalysis (codebreaking)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- study of principles/ methods of deciphering ciphertext without knowing key</a:t>
            </a:r>
          </a:p>
          <a:p>
            <a:pPr algn="just">
              <a:lnSpc>
                <a:spcPct val="8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 and Decryption </a:t>
            </a:r>
            <a:endParaRPr lang="en-US" sz="3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2400" u="sng" dirty="0" smtClean="0">
                <a:latin typeface="Times New Roman" pitchFamily="18" charset="0"/>
                <a:cs typeface="Times New Roman" pitchFamily="18" charset="0"/>
              </a:rPr>
              <a:t>Encryption</a:t>
            </a:r>
          </a:p>
          <a:p>
            <a:pPr>
              <a:buClr>
                <a:schemeClr val="tx1"/>
              </a:buCl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 scrambling a message or data using a specialized</a:t>
            </a:r>
          </a:p>
          <a:p>
            <a:pPr>
              <a:buClr>
                <a:schemeClr val="tx1"/>
              </a:buCl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 cryptographic algorithm.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Decryption</a:t>
            </a:r>
          </a:p>
          <a:p>
            <a:pPr>
              <a:buClr>
                <a:schemeClr val="tx1"/>
              </a:buCl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the process of converting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back</a:t>
            </a:r>
          </a:p>
          <a:p>
            <a:pPr>
              <a:buClr>
                <a:schemeClr val="tx1"/>
              </a:buCl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to the original plaintext.</a:t>
            </a:r>
          </a:p>
          <a:p>
            <a:pPr>
              <a:buClr>
                <a:schemeClr val="tx1"/>
              </a:buClr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 and decryption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Cryptography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Cryptography mainly classified into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catagories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Symmetric cryptography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Asymmetric cryptography</a:t>
            </a:r>
          </a:p>
          <a:p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cryptography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391400" cy="5007936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also known as secret key. Sender &amp; receiver uses same key &amp; an encryption/decryption algorithm to encrypt/decrypt data. i.e. the key is shared.</a:t>
            </a:r>
          </a:p>
          <a:p>
            <a:endParaRPr lang="en-US" dirty="0"/>
          </a:p>
        </p:txBody>
      </p:sp>
      <p:pic>
        <p:nvPicPr>
          <p:cNvPr id="4" name="Picture 4" descr="symm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971800"/>
            <a:ext cx="8153400" cy="388620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839</TotalTime>
  <Words>706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Slide 1</vt:lpstr>
      <vt:lpstr>Overview</vt:lpstr>
      <vt:lpstr>What is Cryptography</vt:lpstr>
      <vt:lpstr>History of cryptography</vt:lpstr>
      <vt:lpstr>Basic terms</vt:lpstr>
      <vt:lpstr>Encryption and Decryption </vt:lpstr>
      <vt:lpstr>Encryption and decryption</vt:lpstr>
      <vt:lpstr>Classification of Cryptography</vt:lpstr>
      <vt:lpstr>Symmetric cryptography</vt:lpstr>
      <vt:lpstr>Asymmetric cryptography</vt:lpstr>
      <vt:lpstr>algorithm</vt:lpstr>
      <vt:lpstr>Cont….</vt:lpstr>
      <vt:lpstr>Cont….</vt:lpstr>
      <vt:lpstr>Techniques in cryptography</vt:lpstr>
      <vt:lpstr>Transposition cipher</vt:lpstr>
      <vt:lpstr>Substitution cipher</vt:lpstr>
      <vt:lpstr>Stream cipher</vt:lpstr>
      <vt:lpstr>Block cipher</vt:lpstr>
      <vt:lpstr>Attacks on cryptography</vt:lpstr>
      <vt:lpstr>goals</vt:lpstr>
      <vt:lpstr>Applications</vt:lpstr>
      <vt:lpstr>Conclusion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Roshani</dc:creator>
  <cp:lastModifiedBy>ASHISH</cp:lastModifiedBy>
  <cp:revision>63</cp:revision>
  <dcterms:created xsi:type="dcterms:W3CDTF">2017-03-08T23:45:22Z</dcterms:created>
  <dcterms:modified xsi:type="dcterms:W3CDTF">2017-03-10T06:20:20Z</dcterms:modified>
</cp:coreProperties>
</file>