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660"/>
  </p:normalViewPr>
  <p:slideViewPr>
    <p:cSldViewPr>
      <p:cViewPr varScale="1">
        <p:scale>
          <a:sx n="69" d="100"/>
          <a:sy n="69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864F-DFD1-4ED5-9944-7E279FFAEC4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73937-AFE9-4285-84D5-73C08E23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3024-DD50-4152-9903-45B889024D9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6D7D-7333-4F14-867E-BC45FDC3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implement the outer product?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Examples:</a:t>
            </a:r>
          </a:p>
          <a:p>
            <a:pPr lvl="1"/>
            <a:r>
              <a:rPr lang="en-US">
                <a:solidFill>
                  <a:srgbClr val="953735"/>
                </a:solidFill>
              </a:rPr>
              <a:t>Broadcast</a:t>
            </a:r>
          </a:p>
          <a:p>
            <a:pPr lvl="1"/>
            <a:r>
              <a:rPr lang="en-US"/>
              <a:t>Butterfly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5ED28-B03D-D540-8889-A340E4E3ACED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59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Butterfly Permute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13197" y="196775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2585" y="202592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9" grpId="0" animBg="1"/>
      <p:bldP spid="40" grpId="0"/>
      <p:bldP spid="49" grpId="0" animBg="1"/>
      <p:bldP spid="50" grpId="0"/>
      <p:bldP spid="5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0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42649E-6 L 0.06665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3.96157E-6 L -0.0645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398E-6 -1.4332E-6 L 0.06284 0.00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93 L -0.06545 0.00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08768" y="1974394"/>
            <a:ext cx="1140151" cy="491473"/>
            <a:chOff x="6308768" y="1974394"/>
            <a:chExt cx="1140151" cy="491473"/>
          </a:xfrm>
        </p:grpSpPr>
        <p:grpSp>
          <p:nvGrpSpPr>
            <p:cNvPr id="8" name="Group 7"/>
            <p:cNvGrpSpPr/>
            <p:nvPr/>
          </p:nvGrpSpPr>
          <p:grpSpPr>
            <a:xfrm>
              <a:off x="6308768" y="1976834"/>
              <a:ext cx="541827" cy="489033"/>
              <a:chOff x="6308768" y="1976834"/>
              <a:chExt cx="541827" cy="4890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08768" y="1976834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28156" y="2035004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B1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907092" y="1974394"/>
              <a:ext cx="541827" cy="489033"/>
              <a:chOff x="6907092" y="1963889"/>
              <a:chExt cx="541827" cy="4890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907092" y="1963889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926480" y="2032775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B0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514873" y="1967753"/>
            <a:ext cx="1140151" cy="491262"/>
            <a:chOff x="7514873" y="1967753"/>
            <a:chExt cx="1140151" cy="491262"/>
          </a:xfrm>
        </p:grpSpPr>
        <p:grpSp>
          <p:nvGrpSpPr>
            <p:cNvPr id="9" name="Group 8"/>
            <p:cNvGrpSpPr/>
            <p:nvPr/>
          </p:nvGrpSpPr>
          <p:grpSpPr>
            <a:xfrm>
              <a:off x="7514873" y="1969982"/>
              <a:ext cx="541827" cy="489033"/>
              <a:chOff x="7514873" y="1969982"/>
              <a:chExt cx="541827" cy="4890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514873" y="1969982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34261" y="2028152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B3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113197" y="1967753"/>
              <a:ext cx="541827" cy="489033"/>
              <a:chOff x="8113197" y="1967753"/>
              <a:chExt cx="541827" cy="48903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113197" y="1967753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32585" y="2025923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B2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55" name="Rectangle 54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2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162 L 0.13212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13264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A,  B,  C03_3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44" name="Rectangle 43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08768" y="2630245"/>
            <a:ext cx="2346256" cy="2222174"/>
            <a:chOff x="6308768" y="2630245"/>
            <a:chExt cx="2346256" cy="2222174"/>
          </a:xfrm>
        </p:grpSpPr>
        <p:sp>
          <p:nvSpPr>
            <p:cNvPr id="56" name="Rectangle 55"/>
            <p:cNvSpPr/>
            <p:nvPr/>
          </p:nvSpPr>
          <p:spPr>
            <a:xfrm>
              <a:off x="7514873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34261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13197" y="32097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132585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08768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28156" y="3847777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2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07092" y="4363386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26480" y="4421556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42649E-6 L 0.06665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3.96157E-6 L -0.0645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398E-6 -1.4332E-6 L 0.06284 0.00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93 L -0.06545 0.00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SHUFFLE      C03_0,  C03_1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SHUFFLE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C03_2,  C03_3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 C03_0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 C03_2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 C03_3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7092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6480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768" y="321095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2691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585" y="384903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13197" y="263341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2585" y="269158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514873" y="321287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710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07092" y="379152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6480" y="384969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08768" y="436780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8156" y="442597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835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xmlns:p14="http://schemas.microsoft.com/office/powerpoint/2010/main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95 -0.00116 " pathEditMode="relative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12 0.00139 " pathEditMode="relative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64 0 " pathEditMode="relative" ptsTypes="AA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78 0 " pathEditMode="relative" ptsTypes="AA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991E-6 1.68017E-6 L 0.06616 1.6801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1.68017E-6 L -0.06547 1.68017E-6 " pathEditMode="relative" ptsTypes="AA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991E-6 1.43254E-6 L 0.06634 1.43254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6 L -0.06547 0.00046 " pathEditMode="relative" ptsTypes="AA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35" grpId="0" animBg="1"/>
      <p:bldP spid="37" grpId="0" animBg="1"/>
      <p:bldP spid="46" grpId="0" animBg="1"/>
      <p:bldP spid="48" grpId="0" animBg="1"/>
      <p:bldP spid="58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SHUFFLE      C03_0,  C03_1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SHUFFLE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C03_2,  C03_3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 C03_0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 C03_2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 C03_3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44" name="Rectangle 43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08768" y="2630245"/>
            <a:ext cx="2346256" cy="2222174"/>
            <a:chOff x="6308768" y="2630245"/>
            <a:chExt cx="2346256" cy="2222174"/>
          </a:xfrm>
        </p:grpSpPr>
        <p:sp>
          <p:nvSpPr>
            <p:cNvPr id="56" name="Rectangle 55"/>
            <p:cNvSpPr/>
            <p:nvPr/>
          </p:nvSpPr>
          <p:spPr>
            <a:xfrm>
              <a:off x="7514873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34261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13197" y="3209705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132585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08768" y="3789607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28156" y="3847777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2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07092" y="4363386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26480" y="4421556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      C03_0,  C03_1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SHUFFLE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C03_2,  C03_3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PERMUTE2F128 C03_0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PERMUTE2F128 C03_2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C03_3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7092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6480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768" y="3210958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2691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585" y="384903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13197" y="263341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2585" y="269158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514873" y="3212874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710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07092" y="379152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6480" y="384969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08768" y="436780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8156" y="442597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2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xmlns:p14="http://schemas.microsoft.com/office/powerpoint/2010/main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48E-7 2.52256E-7 L 0.06773 2.52256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8691E-7 -1.42791E-6 L -0.06791 -1.42791E-6 " pathEditMode="relative" ptsTypes="AA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48E-7 -8.57672E-6 L 0.06669 -8.57672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77667E-6 L -0.06652 4.77667E-6 " pathEditMode="relative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93 L 0.19624 -0.00093 " pathEditMode="relative" ptsTypes="AA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848E-6 -4.28836E-6 L -0.19677 -4.28836E-6 " pathEditMode="relative" ptsTypes="AA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L 0.19763 -0.00023 " pathEditMode="relative" ptsTypes="AA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-0.1966 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41" grpId="0" animBg="1"/>
      <p:bldP spid="48" grpId="0" animBg="1"/>
      <p:bldP spid="52" grpId="0" animBg="1"/>
      <p:bldP spid="65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B, 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PERMUTE2F128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A,  B,  C03_3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SHUFFLE      C03_0,  C03_1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SHUFFLE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C03_2,  C03_3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PERMUTE2F128 C03_0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PERMUTE2F128 C03_2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C03_3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7092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6480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768" y="3210958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2691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585" y="384903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44" name="Rectangle 43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192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5900" y="19739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5288" y="20321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14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  <p:bldP spid="39" grpId="0" animBg="1"/>
      <p:bldP spid="39" grpId="1" animBg="1"/>
      <p:bldP spid="39" grpId="2" animBg="1"/>
      <p:bldP spid="40" grpId="0"/>
      <p:bldP spid="40" grpId="1"/>
      <p:bldP spid="40" grpId="2"/>
      <p:bldP spid="33" grpId="0" animBg="1"/>
      <p:bldP spid="33" grpId="1" animBg="1"/>
      <p:bldP spid="34" grpId="0"/>
      <p:bldP spid="34" grpId="1"/>
      <p:bldP spid="31" grpId="0" animBg="1"/>
      <p:bldP spid="31" grpId="1" animBg="1"/>
      <p:bldP spid="32" grpId="0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7" grpId="0" animBg="1"/>
      <p:bldP spid="38" grpId="0"/>
      <p:bldP spid="45" grpId="0" animBg="1"/>
      <p:bldP spid="46" grpId="0"/>
      <p:bldP spid="5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2588" y="3789607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197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912588" y="4364639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3197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12588" y="3209705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3197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12588" y="2630245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197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912588" y="1976834"/>
            <a:ext cx="541827" cy="489033"/>
            <a:chOff x="6308768" y="1976834"/>
            <a:chExt cx="541827" cy="489033"/>
          </a:xfrm>
        </p:grpSpPr>
        <p:sp>
          <p:nvSpPr>
            <p:cNvPr id="69" name="Rectangle 68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909720" y="19739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29108" y="20321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258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1" grpId="2" animBg="1"/>
      <p:bldP spid="62" grpId="0"/>
      <p:bldP spid="62" grpId="1"/>
      <p:bldP spid="62" grpId="2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886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18669" y="3789607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8057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18669" y="4364639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8057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18669" y="3209705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38057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18669" y="2630245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38057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518669" y="1976834"/>
            <a:ext cx="541827" cy="489033"/>
            <a:chOff x="6308768" y="1976834"/>
            <a:chExt cx="541827" cy="489033"/>
          </a:xfrm>
        </p:grpSpPr>
        <p:sp>
          <p:nvSpPr>
            <p:cNvPr id="69" name="Rectangle 68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515801" y="19739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45822" y="204276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80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1" grpId="2" animBg="1"/>
      <p:bldP spid="62" grpId="0"/>
      <p:bldP spid="62" grpId="1"/>
      <p:bldP spid="62" grpId="2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025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4117" y="3778974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3505" y="38371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14117" y="4354006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33505" y="441217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14117" y="3199072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33505" y="32572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14117" y="2619612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33505" y="267778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114117" y="1966201"/>
            <a:ext cx="541827" cy="489033"/>
            <a:chOff x="6308768" y="1976834"/>
            <a:chExt cx="541827" cy="489033"/>
          </a:xfrm>
        </p:grpSpPr>
        <p:sp>
          <p:nvSpPr>
            <p:cNvPr id="69" name="Rectangle 68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111249" y="196333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41270" y="20321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10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1" grpId="2" animBg="1"/>
      <p:bldP spid="62" grpId="0"/>
      <p:bldP spid="62" grpId="1"/>
      <p:bldP spid="62" grpId="2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LOAD         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BROADCAST    B2,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C03_2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BROADCAST    B3,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C03_3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13197" y="196775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32585" y="202592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3197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2585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998</Words>
  <Application>Microsoft Office PowerPoint</Application>
  <PresentationFormat>On-screen Show (4:3)</PresentationFormat>
  <Paragraphs>496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How do we implement the outer product? 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PowerPoint Presentation</vt:lpstr>
      <vt:lpstr>Butterfly Permute</vt:lpstr>
      <vt:lpstr>Butterfly Permute</vt:lpstr>
      <vt:lpstr>Butterfly Permute</vt:lpstr>
      <vt:lpstr>Butterfly Permute</vt:lpstr>
      <vt:lpstr>Butterfly Permute</vt:lpstr>
      <vt:lpstr>Butterfly Permute</vt:lpstr>
      <vt:lpstr>Butterfly Permute</vt:lpstr>
      <vt:lpstr>Butterfly Permute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Matrix Multiplication</dc:title>
  <dc:creator>Jianyu Huang</dc:creator>
  <cp:lastModifiedBy>Jianyu Huang</cp:lastModifiedBy>
  <cp:revision>26</cp:revision>
  <dcterms:created xsi:type="dcterms:W3CDTF">2016-10-13T01:35:33Z</dcterms:created>
  <dcterms:modified xsi:type="dcterms:W3CDTF">2016-11-10T17:41:25Z</dcterms:modified>
</cp:coreProperties>
</file>