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 angle exterior view of a modern building facade covered with alumin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ow 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 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445622" marR="0" indent="-836022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Relationship Id="rId3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oshan Kc and Rajan devkota  15/08/2079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Roshan Kc and Rajan devkota  15/08/2079</a:t>
            </a:r>
          </a:p>
        </p:txBody>
      </p:sp>
      <p:sp>
        <p:nvSpPr>
          <p:cNvPr id="152" name="Datath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Datathon</a:t>
            </a:r>
          </a:p>
        </p:txBody>
      </p:sp>
      <p:sp>
        <p:nvSpPr>
          <p:cNvPr id="153" name="Visualization of 2074 election data of Gandaki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Visualization of 2074 election data of Gandaki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Flow</a:t>
            </a:r>
          </a:p>
        </p:txBody>
      </p:sp>
      <p:sp>
        <p:nvSpPr>
          <p:cNvPr id="156" name="Dataset acquisi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Dataset acquisition</a:t>
            </a:r>
          </a:p>
          <a:p>
            <a:pPr/>
            <a:r>
              <a:t>Dataset merging</a:t>
            </a:r>
          </a:p>
          <a:p>
            <a:pPr/>
            <a:r>
              <a:t>Outlier identification and correction</a:t>
            </a:r>
          </a:p>
          <a:p>
            <a:pPr/>
            <a:r>
              <a:t>Data plotting</a:t>
            </a:r>
          </a:p>
          <a:p>
            <a:pPr/>
            <a:r>
              <a:t>Data visualization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Data merg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merging</a:t>
            </a:r>
          </a:p>
        </p:txBody>
      </p:sp>
      <p:sp>
        <p:nvSpPr>
          <p:cNvPr id="159" name="Category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1219200" indent="-609600">
              <a:lnSpc>
                <a:spcPct val="50000"/>
              </a:lnSpc>
              <a:spcBef>
                <a:spcPts val="3400"/>
              </a:spcBef>
              <a:defRPr sz="3500"/>
            </a:pPr>
            <a:r>
              <a:t>Category:</a:t>
            </a:r>
          </a:p>
          <a:p>
            <a:pPr lvl="2">
              <a:defRPr sz="3500"/>
            </a:pPr>
            <a:r>
              <a:t>Central </a:t>
            </a:r>
          </a:p>
          <a:p>
            <a:pPr lvl="2">
              <a:defRPr sz="3500"/>
            </a:pPr>
            <a:r>
              <a:t>State</a:t>
            </a:r>
          </a:p>
        </p:txBody>
      </p:sp>
      <p:sp>
        <p:nvSpPr>
          <p:cNvPr id="160" name="get_files"/>
          <p:cNvSpPr/>
          <p:nvPr/>
        </p:nvSpPr>
        <p:spPr>
          <a:xfrm>
            <a:off x="12125723" y="8792212"/>
            <a:ext cx="4218122" cy="1270001"/>
          </a:xfrm>
          <a:prstGeom prst="rect">
            <a:avLst/>
          </a:prstGeom>
          <a:solidFill>
            <a:srgbClr val="E7E0FF"/>
          </a:solidFill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get_files</a:t>
            </a:r>
          </a:p>
        </p:txBody>
      </p:sp>
      <p:sp>
        <p:nvSpPr>
          <p:cNvPr id="161" name="Arrow"/>
          <p:cNvSpPr/>
          <p:nvPr/>
        </p:nvSpPr>
        <p:spPr>
          <a:xfrm>
            <a:off x="10727612" y="8792212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2" name="Arrow"/>
          <p:cNvSpPr/>
          <p:nvPr/>
        </p:nvSpPr>
        <p:spPr>
          <a:xfrm>
            <a:off x="16802507" y="8792212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3" name="Parent directory"/>
          <p:cNvSpPr txBox="1"/>
          <p:nvPr/>
        </p:nvSpPr>
        <p:spPr>
          <a:xfrm>
            <a:off x="7719786" y="9196683"/>
            <a:ext cx="2451507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r>
              <a:t>Parent directory</a:t>
            </a:r>
          </a:p>
        </p:txBody>
      </p:sp>
      <p:sp>
        <p:nvSpPr>
          <p:cNvPr id="164" name="List type containing all files"/>
          <p:cNvSpPr txBox="1"/>
          <p:nvPr/>
        </p:nvSpPr>
        <p:spPr>
          <a:xfrm>
            <a:off x="18356468" y="9196683"/>
            <a:ext cx="4075177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r>
              <a:t>List type containing all files</a:t>
            </a:r>
          </a:p>
        </p:txBody>
      </p:sp>
      <p:sp>
        <p:nvSpPr>
          <p:cNvPr id="165" name="Removed grabage files like .DS_Store, .ipynb"/>
          <p:cNvSpPr txBox="1"/>
          <p:nvPr/>
        </p:nvSpPr>
        <p:spPr>
          <a:xfrm>
            <a:off x="11317163" y="6659057"/>
            <a:ext cx="634685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Removed grabage files like .DS_Store, .ipynb </a:t>
            </a:r>
          </a:p>
        </p:txBody>
      </p:sp>
      <p:sp>
        <p:nvSpPr>
          <p:cNvPr id="166" name="Arrow"/>
          <p:cNvSpPr/>
          <p:nvPr/>
        </p:nvSpPr>
        <p:spPr>
          <a:xfrm rot="16032808">
            <a:off x="13350102" y="7365409"/>
            <a:ext cx="1270001" cy="811229"/>
          </a:xfrm>
          <a:prstGeom prst="rightArrow">
            <a:avLst>
              <a:gd name="adj1" fmla="val 18758"/>
              <a:gd name="adj2" fmla="val 66434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7" name="Different district of same category of data is merged"/>
          <p:cNvSpPr txBox="1"/>
          <p:nvPr/>
        </p:nvSpPr>
        <p:spPr>
          <a:xfrm>
            <a:off x="2589843" y="11911855"/>
            <a:ext cx="778245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r>
              <a:t>Different district of same category of data is merged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7620" y="669213"/>
            <a:ext cx="16564675" cy="120971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"/>
          <p:cNvSpPr/>
          <p:nvPr/>
        </p:nvSpPr>
        <p:spPr>
          <a:xfrm>
            <a:off x="11913655" y="5941693"/>
            <a:ext cx="11068255" cy="1832614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2" name="Outli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Outliers</a:t>
            </a:r>
          </a:p>
        </p:txBody>
      </p:sp>
      <p:sp>
        <p:nvSpPr>
          <p:cNvPr id="173" name="Age out of ran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91312" indent="-591312" defTabSz="2365188">
              <a:spcBef>
                <a:spcPts val="4300"/>
              </a:spcBef>
              <a:defRPr sz="4656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Age out of range</a:t>
            </a:r>
          </a:p>
          <a:p>
            <a:pPr lvl="1" marL="1402254" indent="-810942" defTabSz="2365188">
              <a:spcBef>
                <a:spcPts val="4300"/>
              </a:spcBef>
              <a:defRPr sz="4656"/>
            </a:pPr>
            <a:r>
              <a:t>Replaced with mean</a:t>
            </a:r>
          </a:p>
          <a:p>
            <a:pPr marL="591312" indent="-591312" defTabSz="2365188">
              <a:spcBef>
                <a:spcPts val="4300"/>
              </a:spcBef>
              <a:defRPr sz="4656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One unknown district बहर</a:t>
            </a:r>
          </a:p>
          <a:p>
            <a:pPr lvl="1" marL="1402254" indent="-810942" defTabSz="2365188">
              <a:spcBef>
                <a:spcPts val="4300"/>
              </a:spcBef>
              <a:defRPr sz="4656"/>
            </a:pPr>
            <a:r>
              <a:t>removed</a:t>
            </a:r>
          </a:p>
          <a:p>
            <a:pPr marL="591312" indent="-591312" defTabSz="2365188">
              <a:spcBef>
                <a:spcPts val="4300"/>
              </a:spcBef>
              <a:defRPr sz="4656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Unknown party</a:t>
            </a:r>
          </a:p>
          <a:p>
            <a:pPr lvl="1" marL="1402254" indent="-810942" defTabSz="2365188">
              <a:spcBef>
                <a:spcPts val="4300"/>
              </a:spcBef>
              <a:defRPr sz="4656"/>
            </a:pPr>
            <a:r>
              <a:t>Wrc दल, wrc sangathan</a:t>
            </a:r>
          </a:p>
          <a:p>
            <a:pPr lvl="2" marL="1773936" indent="-591312" defTabSz="2365188">
              <a:spcBef>
                <a:spcPts val="4300"/>
              </a:spcBef>
              <a:defRPr sz="4656"/>
            </a:pPr>
            <a:r>
              <a:t>Removed</a:t>
            </a:r>
          </a:p>
        </p:txBody>
      </p:sp>
      <p:grpSp>
        <p:nvGrpSpPr>
          <p:cNvPr id="176" name="Image Gallery"/>
          <p:cNvGrpSpPr/>
          <p:nvPr/>
        </p:nvGrpSpPr>
        <p:grpSpPr>
          <a:xfrm>
            <a:off x="11955032" y="5936189"/>
            <a:ext cx="10985501" cy="2431988"/>
            <a:chOff x="0" y="0"/>
            <a:chExt cx="10985500" cy="2431987"/>
          </a:xfrm>
        </p:grpSpPr>
        <p:pic>
          <p:nvPicPr>
            <p:cNvPr id="174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8169" r="0" b="8169"/>
            <a:stretch>
              <a:fillRect/>
            </a:stretch>
          </p:blipFill>
          <p:spPr>
            <a:xfrm>
              <a:off x="0" y="0"/>
              <a:ext cx="10985500" cy="18436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5" name="Unknown district"/>
            <p:cNvSpPr/>
            <p:nvPr/>
          </p:nvSpPr>
          <p:spPr>
            <a:xfrm>
              <a:off x="0" y="1919821"/>
              <a:ext cx="10985500" cy="512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Unknown district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Data plot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plotting</a:t>
            </a:r>
          </a:p>
        </p:txBody>
      </p:sp>
      <p:sp>
        <p:nvSpPr>
          <p:cNvPr id="179" name="Count plo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Count plot</a:t>
            </a:r>
          </a:p>
          <a:p>
            <a:pPr/>
            <a:r>
              <a:t>Histogram</a:t>
            </a:r>
          </a:p>
          <a:p>
            <a:pPr/>
            <a:r>
              <a:t>KDE plot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Data visual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visualization</a:t>
            </a:r>
          </a:p>
        </p:txBody>
      </p:sp>
      <p:sp>
        <p:nvSpPr>
          <p:cNvPr id="182" name="Count plo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Count plot</a:t>
            </a:r>
          </a:p>
        </p:txBody>
      </p:sp>
      <p:pic>
        <p:nvPicPr>
          <p:cNvPr id="1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8450" y="5105862"/>
            <a:ext cx="8605515" cy="5715114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Central"/>
          <p:cNvSpPr txBox="1"/>
          <p:nvPr/>
        </p:nvSpPr>
        <p:spPr>
          <a:xfrm>
            <a:off x="5283552" y="11153558"/>
            <a:ext cx="117531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Central</a:t>
            </a:r>
          </a:p>
        </p:txBody>
      </p:sp>
      <p:pic>
        <p:nvPicPr>
          <p:cNvPr id="18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74832" y="5179641"/>
            <a:ext cx="7888826" cy="5567556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tate"/>
          <p:cNvSpPr txBox="1"/>
          <p:nvPr/>
        </p:nvSpPr>
        <p:spPr>
          <a:xfrm>
            <a:off x="18924895" y="11153558"/>
            <a:ext cx="87660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Data visual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visualization</a:t>
            </a:r>
          </a:p>
        </p:txBody>
      </p:sp>
      <p:sp>
        <p:nvSpPr>
          <p:cNvPr id="189" name="Histogram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Histogram</a:t>
            </a:r>
          </a:p>
        </p:txBody>
      </p:sp>
      <p:pic>
        <p:nvPicPr>
          <p:cNvPr id="1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88260" y="4951763"/>
            <a:ext cx="8683457" cy="6128370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State"/>
          <p:cNvSpPr txBox="1"/>
          <p:nvPr/>
        </p:nvSpPr>
        <p:spPr>
          <a:xfrm>
            <a:off x="18649464" y="11319435"/>
            <a:ext cx="87660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State</a:t>
            </a: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91910" y="5099763"/>
            <a:ext cx="8264049" cy="5832371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Central"/>
          <p:cNvSpPr txBox="1"/>
          <p:nvPr/>
        </p:nvSpPr>
        <p:spPr>
          <a:xfrm>
            <a:off x="6136280" y="11517525"/>
            <a:ext cx="117530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Central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Data visual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visualization</a:t>
            </a:r>
          </a:p>
        </p:txBody>
      </p:sp>
      <p:sp>
        <p:nvSpPr>
          <p:cNvPr id="196" name="KD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KDE</a:t>
            </a: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8581" y="5508708"/>
            <a:ext cx="9171365" cy="4064052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Central"/>
          <p:cNvSpPr txBox="1"/>
          <p:nvPr/>
        </p:nvSpPr>
        <p:spPr>
          <a:xfrm>
            <a:off x="5135121" y="9921324"/>
            <a:ext cx="117530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Central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33847" y="5482530"/>
            <a:ext cx="9171365" cy="3852297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tate"/>
          <p:cNvSpPr txBox="1"/>
          <p:nvPr/>
        </p:nvSpPr>
        <p:spPr>
          <a:xfrm>
            <a:off x="17451710" y="9645479"/>
            <a:ext cx="87660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