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673" r:id="rId6"/>
  </p:sldMasterIdLst>
  <p:notesMasterIdLst>
    <p:notesMasterId r:id="rId15"/>
  </p:notesMasterIdLst>
  <p:sldIdLst>
    <p:sldId id="256" r:id="rId7"/>
    <p:sldId id="310" r:id="rId8"/>
    <p:sldId id="304" r:id="rId9"/>
    <p:sldId id="305" r:id="rId10"/>
    <p:sldId id="306" r:id="rId11"/>
    <p:sldId id="307" r:id="rId12"/>
    <p:sldId id="308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5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37237-0359-F544-9CCD-1151C713ED05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42391-9852-B84E-8625-D1BFAADB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9771-9710-1E4B-9E5A-52CF5014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6159"/>
            <a:ext cx="9144000" cy="209708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0E043-1F01-0E43-94DC-4EFB178D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7739"/>
            <a:ext cx="9144000" cy="117411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A9B0C-0A30-8A40-AE8D-7E463693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04F7-F6C7-A447-8EFB-7735D6F2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A14B-DC4F-E443-903C-8A4279A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171D-9464-5F4A-86EB-BACF111B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7CDD5-D54E-9E48-B2A4-0C014FA2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28030-18A7-7A43-82FF-EAB226FF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323A-303E-BC48-B334-3015D078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D3F1-649A-F940-BC9B-F751CE64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B595A-9EB8-FB40-B0DA-3EEACC6ED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8FA4E-4D9E-7B48-874E-ED2E572F7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494E-2136-F343-85E2-2559E6E7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7228-6F7C-CF46-BB45-D0C118F3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F09B-81D1-CB4F-9BA7-5AC7A019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7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FF23-7A1E-2812-9323-178C9FF1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7430-ADD7-E955-A529-32F73464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8A859-18CB-DF64-65A0-65D0FA1C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355A4-D7FA-D01F-E56C-728D9FCD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2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9098-213D-6313-0646-746F9BD56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D6DC-D1CE-3716-85E1-991FF930D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E123-848B-8D46-BCFD-0C5AE653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277-0513-8745-9753-4A8C73F822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CFC45-7E01-DFFE-2FA8-FE5E9093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E26A-F3C4-1F21-E097-6ECB3784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FEA-9943-0F46-842A-BE5997AB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5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3E94-3F8D-B9F7-91D2-D30EF0A2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FF5A-A2EE-23EA-B1E2-6FB09A00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BB34-ADAF-F62C-033B-2A29FCF4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277-0513-8745-9753-4A8C73F822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3EAF-5343-DDEF-0ECA-1C3F5B61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CDE3-D883-8353-2423-8F051DF7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FEA-9943-0F46-842A-BE5997AB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6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299A-03D8-E51A-A59F-8C8C655B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52265-88DD-056D-58BE-B3DA3C97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752B-8B00-6ABE-8253-B3E61AD1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277-0513-8745-9753-4A8C73F822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11CC-539A-641E-3925-9A4A0ED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9820-57E6-505B-D598-8D7E885F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FEA-9943-0F46-842A-BE5997AB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9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30EB-6322-D182-CDFC-F78BCA20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EF49-040A-21D7-30E8-C54AE1A8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0F5E7-21B8-5909-6413-0C976E0BD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6BE81-3502-7BC8-C974-4DDC4D39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277-0513-8745-9753-4A8C73F822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D643D-E4D9-3B8F-E1B4-4BAAADEA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36BE3-51BE-FB3F-11BB-CCF5B074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FEA-9943-0F46-842A-BE5997AB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1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A002-D85F-F7B8-C29B-9F950439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B5398-08BD-4836-A06A-3D344551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80E4-DE77-F6E1-2C51-756FD3B4A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F6DF1-B861-94BA-7D9B-E4F3A49C7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E9028-F7A5-A9F9-3FB8-AEDCCB23C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79FC8-F8B5-E89D-EC24-EB686770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277-0513-8745-9753-4A8C73F822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E7035-8465-9CD4-FAA4-FA215DD2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EB76B-1296-196A-D194-0A128122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FEA-9943-0F46-842A-BE5997AB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7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0483-FBD1-A481-32D0-343A2AF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ED41B-968F-0999-9DB9-59A74981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277-0513-8745-9753-4A8C73F822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ADEF-7699-DEC3-7684-6CAB5FD6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61F2E-1D48-FA72-3118-73C7ECA0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FEA-9943-0F46-842A-BE5997AB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6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AA3A8-DA26-08E0-FDBC-D167267E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277-0513-8745-9753-4A8C73F822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C7104-919C-596F-4B8A-0ED00205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7AE49-4146-927F-1830-EAD7154E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FEA-9943-0F46-842A-BE5997AB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97E8-A390-9E4E-9DA8-A40EC192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B821-A39F-E442-AECD-CB7E0B0A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0215A-0BE3-1D4A-95CF-4B3F5528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8BFD-3B31-D04B-BFC8-FF7F7528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0269-C8B7-4B42-801B-D8D7BA5A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5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87BE-A1D4-EB61-855C-2662BF50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2B02-B493-0833-7FD3-A095AE59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03B43-5B29-80FB-E074-DF3554645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81CA-9E2E-0E15-D22C-EFF90136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277-0513-8745-9753-4A8C73F822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AB7D-2A61-53D9-4CAD-AACE50C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E71DD-8D9B-B5DF-C669-DB03AEA2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FEA-9943-0F46-842A-BE5997AB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3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55DE-4700-A25A-02CB-1C554FE9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C4C8F-F529-C953-DA9A-9C1BF29D3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18B57-CC3B-A559-4347-24B31C9A0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84549-5D3E-6625-A75E-8FA7BAD0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277-0513-8745-9753-4A8C73F822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88573-96B7-6B1E-A220-17C5E33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BFB69-A39D-86D4-6DA2-98A4538A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FEA-9943-0F46-842A-BE5997AB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5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58F3-9C0D-D032-D8D5-F9137C01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2084F-2E5E-F658-D3B9-D13FA64AD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09EC-E20D-2212-B902-96DE8A79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277-0513-8745-9753-4A8C73F822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4929-832D-5F04-96AE-F7C50A11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BCAF-E586-52D8-CCDA-D2F71DD4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FEA-9943-0F46-842A-BE5997AB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B0E70-53E0-AB8F-B6D7-35E7A3ED7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A5639-C82A-C906-7666-E4F8167FC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7212-2732-9E48-36ED-88E4DB9A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E277-0513-8745-9753-4A8C73F822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B1174-5375-C06B-6EE1-3D08BC07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7C9EC-94BA-5E6E-AB96-AE38EE3C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FEA-9943-0F46-842A-BE5997AB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146-92B0-2444-848A-4CEFB659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223F0-9427-1844-B54B-9FE6469D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E2EC-E38F-374E-B9EF-966C4F88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34FE5-DF06-5547-85A9-6AAE6F40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6744-948F-BE48-8140-6ADF571E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41A4-A641-9B4C-980C-BC8019EF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F6BD-AECA-B843-86E2-C9852AD2E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5D907-4F7B-AE48-94CC-0D27E56D6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BFED8-60E3-E64B-8317-C576839F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38D7-2E96-9E45-B23C-D00CB800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10EBA-6CCF-3C46-B5D0-A2C48E02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5E89-6909-0E44-B356-CEDE2664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9AF1F-716E-754E-A261-94CF6F318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C0EC8-8C2F-1A4F-8B29-D26F1BD28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0E11C-48AC-844C-A5FE-D35D806FD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81AFD-2F95-8445-B40F-54672B0E1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494BA-0A69-034C-B771-A51F76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88F13-65D8-3E45-A208-AA39C0CC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0CE23-928C-5A43-ABE9-21A6ED93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D4C6-A1D0-9340-80E1-732D62AF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32E3-E06A-B44F-8215-9AC58A74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B64ED-253D-634C-B63A-D4E9B377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9F87E-4E51-ED42-8DB2-3E1C49AC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ACC20-2871-7D4D-B825-2A5D26D5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AEECE-67A2-4F40-8543-245A990A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8FB42-B146-5E44-A3EF-24023BBD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D332-2AE3-CA4D-8181-C26F958B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789E-5165-A94F-9FF0-D55F71E9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6A431-828D-224D-8810-5846E839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1F0A-3054-394C-BAF1-13973797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173E1-137F-FA46-BB8F-E8B425C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3721-DA5B-D24F-B63B-849E9A0F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9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BE9F-3B5F-4641-BEC4-72BEACE0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5D110-C653-6D4E-A914-807925E39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79B20-60DC-D243-B400-570437687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15176-CFC4-5E47-A7E0-79102BFF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D0B89-E966-A546-9258-309ECEC0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AE9C-8739-E54E-A533-9FB34C9A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2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EAB8F-5DC4-CE4F-96AE-C6763C1E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8EF4A-217E-3C44-AC90-328CA422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1716-8CC2-CF4D-8A76-B027DF211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B4D54-B833-A341-936A-2E52BAEB7DC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B6D7-7981-4549-BE8C-92D64625A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5D0D-27A2-954D-919E-FC9ACAE20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0D7-1E96-D149-A388-768BD242E2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E00C2-D91A-1DE3-FF5F-72B6C31D9D0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FB40F-E433-45EC-2E84-B752EF7F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A0193-B711-90AD-9AD1-29E475DBF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110D-CD42-6A4A-94A0-3A5253643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E277-0513-8745-9753-4A8C73F822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913F-354B-0B9C-7091-EB4D0E4B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4718-0B67-4EED-67FA-757C128B0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FFEA-9943-0F46-842A-BE5997AB4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A19FC-D977-0D5A-821F-F056782F6A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4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2DDF-3515-F449-9B6F-0737C0A94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462" y="2694842"/>
            <a:ext cx="10964008" cy="2062093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Your project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7B5349-2E0E-65FA-EFA5-B904E799C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Your team and statement of contribution</a:t>
            </a:r>
          </a:p>
        </p:txBody>
      </p:sp>
    </p:spTree>
    <p:extLst>
      <p:ext uri="{BB962C8B-B14F-4D97-AF65-F5344CB8AC3E}">
        <p14:creationId xmlns:p14="http://schemas.microsoft.com/office/powerpoint/2010/main" val="140533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E277-348D-C3D5-61AE-CAC5019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Noted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9326-A3C1-2218-E6E2-ED073A74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5 – 10 mins for your presentation</a:t>
            </a:r>
          </a:p>
          <a:p>
            <a:r>
              <a:rPr lang="en-US" dirty="0">
                <a:highlight>
                  <a:srgbClr val="FFFF00"/>
                </a:highlight>
              </a:rPr>
              <a:t>ENG103 Presentation Template (This is a guideline to help you get started; you can modify it to suit your own presentation)</a:t>
            </a:r>
          </a:p>
          <a:p>
            <a:r>
              <a:rPr lang="en-AU" dirty="0">
                <a:highlight>
                  <a:srgbClr val="FFFF00"/>
                </a:highlight>
              </a:rPr>
              <a:t>The prompt questions are designed to help you draft your presentation. You can add or modify them as needed.</a:t>
            </a:r>
          </a:p>
          <a:p>
            <a:r>
              <a:rPr lang="en-AU" dirty="0">
                <a:highlight>
                  <a:srgbClr val="FFFF00"/>
                </a:highlight>
              </a:rPr>
              <a:t>Additionally, you want to showcase that your project is truly working.</a:t>
            </a:r>
          </a:p>
          <a:p>
            <a:r>
              <a:rPr lang="en-AU" dirty="0">
                <a:highlight>
                  <a:srgbClr val="FFFF00"/>
                </a:highlight>
              </a:rPr>
              <a:t>See Task 3 Project Instruction and Guideline for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1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EF92-E714-4F8C-A9E1-4AC79F02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1040-23E4-ACDE-6362-AEF828B5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List your agenda to talk today. So that know what to expect.</a:t>
            </a:r>
          </a:p>
        </p:txBody>
      </p:sp>
    </p:spTree>
    <p:extLst>
      <p:ext uri="{BB962C8B-B14F-4D97-AF65-F5344CB8AC3E}">
        <p14:creationId xmlns:p14="http://schemas.microsoft.com/office/powerpoint/2010/main" val="199926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4B7D-61B6-9D4D-E41A-9CD2B8B3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FF3FE-8B29-0459-07B2-439776D6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us what your project is about? what is the purpose and what you try to solve?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0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39A2-85F7-7AF0-B94E-365346BB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6C01-35DE-6F32-6A79-E72D44904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you choose this project? What motivate you? </a:t>
            </a:r>
          </a:p>
          <a:p>
            <a:r>
              <a:rPr lang="en-US" dirty="0"/>
              <a:t>Be creative</a:t>
            </a:r>
          </a:p>
        </p:txBody>
      </p:sp>
    </p:spTree>
    <p:extLst>
      <p:ext uri="{BB962C8B-B14F-4D97-AF65-F5344CB8AC3E}">
        <p14:creationId xmlns:p14="http://schemas.microsoft.com/office/powerpoint/2010/main" val="370302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E843-0AFC-A3AD-3900-AB63267A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F938-04FE-F336-D0A5-B30C4CD5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design principles that you apply? you should apply the design principle for your project.</a:t>
            </a:r>
          </a:p>
          <a:p>
            <a:r>
              <a:rPr lang="en-US" dirty="0"/>
              <a:t>Are you employing any software development lifecycle? </a:t>
            </a:r>
            <a:r>
              <a:rPr lang="en-US" dirty="0" err="1"/>
              <a:t>E.g</a:t>
            </a:r>
            <a:r>
              <a:rPr lang="en-US" dirty="0"/>
              <a:t>, Design principles? User centered-</a:t>
            </a:r>
            <a:r>
              <a:rPr lang="en-US" dirty="0" err="1"/>
              <a:t>design,human</a:t>
            </a:r>
            <a:r>
              <a:rPr lang="en-US" dirty="0"/>
              <a:t> centered-design, agile method, waterfall method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E.g. a picture of your architecture (low prototype or high prototype)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92F2-5BA6-E989-3517-0A2BDB1D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Implementation/Result/Discussion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38E7-E82A-DB1E-5B12-D1DCA259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us your implementation and how it works?</a:t>
            </a:r>
          </a:p>
          <a:p>
            <a:r>
              <a:rPr lang="en-US" dirty="0"/>
              <a:t>Experimentation? Result?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6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421F-9E18-A89D-779E-7F583811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E06D-2CE6-7D30-B31B-0CCF3AED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summary of your project and future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1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WS-UniSC-footer" id="{9752D2E2-72DE-4346-854D-2BC3FEE1B16D}" vid="{F8F47FC9-2357-BC47-9D98-19CBB8460152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WS-UniSC-footer" id="{9752D2E2-72DE-4346-854D-2BC3FEE1B16D}" vid="{0CA57E3E-2CB1-4B41-BC5D-C64B5971E67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aa9f6ad9-7f59-4023-90f6-27b4a06ba48f" ContentTypeId="0x010100F5E965DFCE71414FBD910952AB8C153C01" PreviousValue="tru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90113552-6460-41aa-8071-ee61a97ddb9d">
      <Terms xmlns="http://schemas.microsoft.com/office/infopath/2007/PartnerControls"/>
    </TaxKeywordTaxHTField>
    <TaxCatchAll xmlns="90113552-6460-41aa-8071-ee61a97ddb9d">
      <Value>5</Value>
      <Value>109</Value>
      <Value>45</Value>
    </TaxCatchAll>
    <ia1ac383c6ee4afba1c7776f4f27e9ce xmlns="90113552-6460-41aa-8071-ee61a97ddb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Communications</TermName>
          <TermId xmlns="http://schemas.microsoft.com/office/infopath/2007/PartnerControls">b4e8fb30-6c99-438b-a798-9082eafaf135</TermId>
        </TermInfo>
      </Terms>
    </ia1ac383c6ee4afba1c7776f4f27e9ce>
    <p89ccd6bc34b495e8344b87553b00058 xmlns="90113552-6460-41aa-8071-ee61a97ddb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Stationery</TermName>
          <TermId xmlns="http://schemas.microsoft.com/office/infopath/2007/PartnerControls">2d9a585c-06e8-42fd-916d-295855500a86</TermId>
        </TermInfo>
      </Terms>
    </p89ccd6bc34b495e8344b87553b00058>
    <Content_x0020_Owner xmlns="90113552-6460-41aa-8071-ee61a97ddb9d">
      <UserInfo>
        <DisplayName>Michelle Moore</DisplayName>
        <AccountId>1264</AccountId>
        <AccountType/>
      </UserInfo>
    </Content_x0020_Owner>
    <aa75c664c89846ed8de5fbdb99c975c9 xmlns="90113552-6460-41aa-8071-ee61a97ddb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management</TermName>
          <TermId xmlns="http://schemas.microsoft.com/office/infopath/2007/PartnerControls">51039b51-3d1c-4709-8dd1-f33f81f512f6</TermId>
        </TermInfo>
      </Terms>
    </aa75c664c89846ed8de5fbdb99c975c9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USC Template" ma:contentTypeID="0x010100F5E965DFCE71414FBD910952AB8C153C0100C6F90CA4EFC18A42A9AA34E391C67A66" ma:contentTypeVersion="15" ma:contentTypeDescription="Reusable document templates that are available across the university" ma:contentTypeScope="" ma:versionID="4591da000a57412dfa3f825833f1b11e">
  <xsd:schema xmlns:xsd="http://www.w3.org/2001/XMLSchema" xmlns:xs="http://www.w3.org/2001/XMLSchema" xmlns:p="http://schemas.microsoft.com/office/2006/metadata/properties" xmlns:ns2="90113552-6460-41aa-8071-ee61a97ddb9d" targetNamespace="http://schemas.microsoft.com/office/2006/metadata/properties" ma:root="true" ma:fieldsID="008cc7258c245bc64065c2efb43c58a3" ns2:_="">
    <xsd:import namespace="90113552-6460-41aa-8071-ee61a97ddb9d"/>
    <xsd:element name="properties">
      <xsd:complexType>
        <xsd:sequence>
          <xsd:element name="documentManagement">
            <xsd:complexType>
              <xsd:all>
                <xsd:element ref="ns2:Content_x0020_Owner"/>
                <xsd:element ref="ns2:ia1ac383c6ee4afba1c7776f4f27e9ce" minOccurs="0"/>
                <xsd:element ref="ns2:TaxCatchAll" minOccurs="0"/>
                <xsd:element ref="ns2:TaxCatchAllLabel" minOccurs="0"/>
                <xsd:element ref="ns2:TaxKeywordTaxHTField" minOccurs="0"/>
                <xsd:element ref="ns2:aa75c664c89846ed8de5fbdb99c975c9" minOccurs="0"/>
                <xsd:element ref="ns2:p89ccd6bc34b495e8344b87553b00058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13552-6460-41aa-8071-ee61a97ddb9d" elementFormDefault="qualified">
    <xsd:import namespace="http://schemas.microsoft.com/office/2006/documentManagement/types"/>
    <xsd:import namespace="http://schemas.microsoft.com/office/infopath/2007/PartnerControls"/>
    <xsd:element name="Content_x0020_Owner" ma:index="3" ma:displayName="Content Owner" ma:description="Nominate a staff member to be the owner/custodian of this asset. Owners are responsible for maintaining the currency and accuracy of content." ma:list="UserInfo" ma:internalName="Content_x0020_Own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a1ac383c6ee4afba1c7776f4f27e9ce" ma:index="7" nillable="true" ma:taxonomy="true" ma:internalName="ia1ac383c6ee4afba1c7776f4f27e9ce" ma:taxonomyFieldName="Organisational_x0020_area0" ma:displayName="Organisational area" ma:fieldId="{2a1ac383-c6ee-4afb-a1c7-776f4f27e9ce}" ma:sspId="aa9f6ad9-7f59-4023-90f6-27b4a06ba48f" ma:termSetId="2c2ac696-c07d-453e-948b-f8478e36865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8" nillable="true" ma:displayName="Taxonomy Catch All Column" ma:hidden="true" ma:list="{e67e6459-7f96-4722-92ff-9507bb34fa80}" ma:internalName="TaxCatchAll" ma:showField="CatchAllData" ma:web="1b4e37f3-0deb-4849-9067-be54846613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e67e6459-7f96-4722-92ff-9507bb34fa80}" ma:internalName="TaxCatchAllLabel" ma:readOnly="true" ma:showField="CatchAllDataLabel" ma:web="1b4e37f3-0deb-4849-9067-be54846613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Enterprise Keywords" ma:fieldId="{23f27201-bee3-471e-b2e7-b64fd8b7ca38}" ma:taxonomyMulti="true" ma:sspId="aa9f6ad9-7f59-4023-90f6-27b4a06ba48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aa75c664c89846ed8de5fbdb99c975c9" ma:index="14" ma:taxonomy="true" ma:internalName="aa75c664c89846ed8de5fbdb99c975c9" ma:taxonomyFieldName="Capability" ma:displayName="Capability" ma:default="" ma:fieldId="{aa75c664-c898-46ed-8de5-fbdb99c975c9}" ma:sspId="aa9f6ad9-7f59-4023-90f6-27b4a06ba48f" ma:termSetId="68097199-5a8e-4501-b123-d05e12a0f7c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89ccd6bc34b495e8344b87553b00058" ma:index="17" ma:taxonomy="true" ma:internalName="p89ccd6bc34b495e8344b87553b00058" ma:taxonomyFieldName="Template_x0020_category" ma:displayName="Template category" ma:default="" ma:fieldId="{989ccd6b-c34b-495e-8344-b87553b00058}" ma:sspId="aa9f6ad9-7f59-4023-90f6-27b4a06ba48f" ma:termSetId="5112e43c-5bf5-4cca-a298-530770fe204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347B58-65D3-47B2-A890-00E41045B7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8CD53E-146D-458F-9298-1E3E04C84C6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1EBF0CA3-84DB-4B50-882F-92FDD28485FF}">
  <ds:schemaRefs>
    <ds:schemaRef ds:uri="90113552-6460-41aa-8071-ee61a97ddb9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BD904FB4-0AE7-4E47-A6BE-B2348ED72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113552-6460-41aa-8071-ee61a97dd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226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1_Custom Design</vt:lpstr>
      <vt:lpstr>Your project title</vt:lpstr>
      <vt:lpstr>Noted that</vt:lpstr>
      <vt:lpstr>Agenda</vt:lpstr>
      <vt:lpstr>Intro</vt:lpstr>
      <vt:lpstr>Background and Motivation</vt:lpstr>
      <vt:lpstr>Methodology</vt:lpstr>
      <vt:lpstr>Implementation/Result/Discussion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Sirin Roomkham</dc:creator>
  <cp:lastModifiedBy>Sirin Roomkham</cp:lastModifiedBy>
  <cp:revision>5</cp:revision>
  <dcterms:created xsi:type="dcterms:W3CDTF">2024-08-23T00:50:11Z</dcterms:created>
  <dcterms:modified xsi:type="dcterms:W3CDTF">2024-09-05T04:53:38Z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0x010100F5E965DFCE71414FBD910952AB8C153C0100C6F90CA4EFC18A42A9AA34E391C67A66</vt:lpwstr>
  </property>
  <property fmtid="{D5CDD505-2E9C-101B-9397-08002B2CF9AE}" pid="3" name="_dlc_DocIdItemGuid">
    <vt:lpwstr>c64ff9ea-985f-4e3a-89e6-36e7106fb98a</vt:lpwstr>
  </property>
  <property fmtid="{D5CDD505-2E9C-101B-9397-08002B2CF9AE}" pid="4" name="TaxKeyword">
    <vt:lpwstr/>
  </property>
  <property fmtid="{D5CDD505-2E9C-101B-9397-08002B2CF9AE}" pid="5" name="News_x002d_FacultyTag">
    <vt:lpwstr/>
  </property>
  <property fmtid="{D5CDD505-2E9C-101B-9397-08002B2CF9AE}" pid="6" name="DepartmentTag">
    <vt:lpwstr>365;#Marketing and External Engagement|5003a195-1d30-4392-9170-37cccdf2f7b3</vt:lpwstr>
  </property>
  <property fmtid="{D5CDD505-2E9C-101B-9397-08002B2CF9AE}" pid="7" name="o08f759975bc4502afb6e1a7e4ee6e1a0">
    <vt:lpwstr>Marketing and External Engagement|5003a195-1d30-4392-9170-37cccdf2f7b3</vt:lpwstr>
  </property>
  <property fmtid="{D5CDD505-2E9C-101B-9397-08002B2CF9AE}" pid="8" name="InformationArchitecture">
    <vt:lpwstr>681;#Marketing and External Engagement|3cf8729f-5541-4434-b729-5e892701a680</vt:lpwstr>
  </property>
  <property fmtid="{D5CDD505-2E9C-101B-9397-08002B2CF9AE}" pid="9" name="News-FacultyTag">
    <vt:lpwstr/>
  </property>
  <property fmtid="{D5CDD505-2E9C-101B-9397-08002B2CF9AE}" pid="10" name="Template category">
    <vt:lpwstr>45;#Stationery|2d9a585c-06e8-42fd-916d-295855500a86</vt:lpwstr>
  </property>
  <property fmtid="{D5CDD505-2E9C-101B-9397-08002B2CF9AE}" pid="11" name="MediaServiceImageTags">
    <vt:lpwstr/>
  </property>
  <property fmtid="{D5CDD505-2E9C-101B-9397-08002B2CF9AE}" pid="12" name="lcf76f155ced4ddcb4097134ff3c332f">
    <vt:lpwstr/>
  </property>
  <property fmtid="{D5CDD505-2E9C-101B-9397-08002B2CF9AE}" pid="13" name="Capability">
    <vt:lpwstr>109;#Communications management|51039b51-3d1c-4709-8dd1-f33f81f512f6</vt:lpwstr>
  </property>
  <property fmtid="{D5CDD505-2E9C-101B-9397-08002B2CF9AE}" pid="14" name="Organisational area0">
    <vt:lpwstr>5;#Marketing and Communications|b4e8fb30-6c99-438b-a798-9082eafaf135</vt:lpwstr>
  </property>
</Properties>
</file>