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689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499"/>
                </a:moveTo>
                <a:lnTo>
                  <a:pt x="9143999" y="5143499"/>
                </a:lnTo>
                <a:lnTo>
                  <a:pt x="91439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571500"/>
          </a:xfrm>
          <a:custGeom>
            <a:avLst/>
            <a:gdLst/>
            <a:ahLst/>
            <a:cxnLst/>
            <a:rect l="l" t="t" r="r" b="b"/>
            <a:pathLst>
              <a:path w="9144000" h="571500">
                <a:moveTo>
                  <a:pt x="0" y="571499"/>
                </a:moveTo>
                <a:lnTo>
                  <a:pt x="9143999" y="571499"/>
                </a:lnTo>
                <a:lnTo>
                  <a:pt x="9143999" y="0"/>
                </a:lnTo>
                <a:lnTo>
                  <a:pt x="0" y="0"/>
                </a:lnTo>
                <a:lnTo>
                  <a:pt x="0" y="571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3774947"/>
            <a:ext cx="9143999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57759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4797">
            <a:solidFill>
              <a:srgbClr val="8BC4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499"/>
                </a:moveTo>
                <a:lnTo>
                  <a:pt x="9143999" y="5143499"/>
                </a:lnTo>
                <a:lnTo>
                  <a:pt x="91439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40" y="502028"/>
            <a:ext cx="10358118" cy="1056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6330" y="1895598"/>
            <a:ext cx="9839338" cy="3340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://bit.ly/VSTSExtensions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hyperlink" Target="https://github.com/jbramwell/VSTS-Tools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devmatter.com/" TargetMode="External"/><Relationship Id="rId5" Type="http://schemas.openxmlformats.org/officeDocument/2006/relationships/hyperlink" Target="https://blogs.msdn.microsoft.com/bharry/" TargetMode="External"/><Relationship Id="rId4" Type="http://schemas.openxmlformats.org/officeDocument/2006/relationships/hyperlink" Target="http://bit.ly/VSTSExtensions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5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ulsatechfest.com/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g"/><Relationship Id="rId5" Type="http://schemas.openxmlformats.org/officeDocument/2006/relationships/image" Target="../media/image51.jpg"/><Relationship Id="rId4" Type="http://schemas.openxmlformats.org/officeDocument/2006/relationships/image" Target="../media/image50.jp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pmjs.com/package/vsoagent-installer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devmatter.com/" TargetMode="External"/><Relationship Id="rId3" Type="http://schemas.openxmlformats.org/officeDocument/2006/relationships/hyperlink" Target="https://github.com/Microsoft/vso-agent" TargetMode="External"/><Relationship Id="rId7" Type="http://schemas.openxmlformats.org/officeDocument/2006/relationships/hyperlink" Target="http://blogs.msdn.com/b/bharry/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vs/alm/Build/overview" TargetMode="External"/><Relationship Id="rId5" Type="http://schemas.openxmlformats.org/officeDocument/2006/relationships/hyperlink" Target="https://www.visualstudio.com/en-us/news/release-archive-vso" TargetMode="External"/><Relationship Id="rId4" Type="http://schemas.openxmlformats.org/officeDocument/2006/relationships/hyperlink" Target="https://github.com/Microsoft/vso-agent-tasks" TargetMode="External"/><Relationship Id="rId9" Type="http://schemas.openxmlformats.org/officeDocument/2006/relationships/image" Target="../media/image6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jeff@moonspace.net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7214" y="2768088"/>
            <a:ext cx="10265410" cy="142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160"/>
              </a:lnSpc>
            </a:pPr>
            <a:r>
              <a:rPr sz="5400" b="0" dirty="0">
                <a:solidFill>
                  <a:srgbClr val="FFFFFF"/>
                </a:solidFill>
                <a:latin typeface="Segoe UI Light"/>
                <a:cs typeface="Segoe UI Light"/>
              </a:rPr>
              <a:t>Building</a:t>
            </a:r>
            <a:r>
              <a:rPr sz="5400" b="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Custo</a:t>
            </a:r>
            <a:r>
              <a:rPr sz="5400" b="0" dirty="0">
                <a:solidFill>
                  <a:srgbClr val="FFFFFF"/>
                </a:solidFill>
                <a:latin typeface="Segoe UI Light"/>
                <a:cs typeface="Segoe UI Light"/>
              </a:rPr>
              <a:t>m</a:t>
            </a:r>
            <a:r>
              <a:rPr sz="5400" b="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b="0" dirty="0">
                <a:solidFill>
                  <a:srgbClr val="FFFFFF"/>
                </a:solidFill>
                <a:latin typeface="Segoe UI Light"/>
                <a:cs typeface="Segoe UI Light"/>
              </a:rPr>
              <a:t>Visual</a:t>
            </a:r>
            <a:r>
              <a:rPr sz="5400" b="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Studi</a:t>
            </a:r>
            <a:r>
              <a:rPr sz="5400" b="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5400" b="0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b="0" spc="-865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5400" b="0" dirty="0">
                <a:solidFill>
                  <a:srgbClr val="FFFFFF"/>
                </a:solidFill>
                <a:latin typeface="Segoe UI Light"/>
                <a:cs typeface="Segoe UI Light"/>
              </a:rPr>
              <a:t>eam</a:t>
            </a:r>
            <a:endParaRPr sz="5400" dirty="0">
              <a:latin typeface="Segoe UI Light"/>
              <a:cs typeface="Segoe UI Light"/>
            </a:endParaRPr>
          </a:p>
          <a:p>
            <a:pPr algn="ctr">
              <a:lnSpc>
                <a:spcPts val="6095"/>
              </a:lnSpc>
            </a:pPr>
            <a:r>
              <a:rPr sz="54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Se</a:t>
            </a:r>
            <a:r>
              <a:rPr sz="5400" b="0" spc="32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5400" b="0" spc="-25" dirty="0">
                <a:solidFill>
                  <a:srgbClr val="FFFFFF"/>
                </a:solidFill>
                <a:latin typeface="Segoe UI Light"/>
                <a:cs typeface="Segoe UI Light"/>
              </a:rPr>
              <a:t>vic</a:t>
            </a:r>
            <a:r>
              <a:rPr sz="5400" b="0" spc="-3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5400" b="0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b="0" dirty="0">
                <a:solidFill>
                  <a:srgbClr val="FFFFFF"/>
                </a:solidFill>
                <a:latin typeface="Segoe UI Light"/>
                <a:cs typeface="Segoe UI Light"/>
              </a:rPr>
              <a:t>Build</a:t>
            </a:r>
            <a:r>
              <a:rPr sz="5400" b="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b="0" spc="-85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54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asks</a:t>
            </a:r>
            <a:endParaRPr sz="5400" dirty="0">
              <a:latin typeface="Segoe UI Light"/>
              <a:cs typeface="Segoe U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4170" y="4249798"/>
            <a:ext cx="7993380" cy="68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420"/>
              </a:lnSpc>
            </a:pPr>
            <a:r>
              <a:rPr sz="5400" b="0" dirty="0">
                <a:solidFill>
                  <a:srgbClr val="FFFFFF"/>
                </a:solidFill>
                <a:latin typeface="Segoe UI Light"/>
                <a:cs typeface="Segoe UI Light"/>
              </a:rPr>
              <a:t>with</a:t>
            </a:r>
            <a:r>
              <a:rPr sz="5400" b="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b="0" spc="-120" dirty="0">
                <a:solidFill>
                  <a:srgbClr val="FFFFFF"/>
                </a:solidFill>
                <a:latin typeface="Segoe UI Light"/>
                <a:cs typeface="Segoe UI Light"/>
              </a:rPr>
              <a:t>V</a:t>
            </a:r>
            <a:r>
              <a:rPr sz="54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ST</a:t>
            </a:r>
            <a:r>
              <a:rPr sz="54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5400" b="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b="0" dirty="0">
                <a:solidFill>
                  <a:srgbClr val="FFFFFF"/>
                </a:solidFill>
                <a:latin typeface="Segoe UI Light"/>
                <a:cs typeface="Segoe UI Light"/>
              </a:rPr>
              <a:t>DevOps</a:t>
            </a:r>
            <a:r>
              <a:rPr sz="5400" b="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b="0" spc="-869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54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as</a:t>
            </a:r>
            <a:r>
              <a:rPr sz="5400" b="0" dirty="0">
                <a:solidFill>
                  <a:srgbClr val="FFFFFF"/>
                </a:solidFill>
                <a:latin typeface="Segoe UI Light"/>
                <a:cs typeface="Segoe UI Light"/>
              </a:rPr>
              <a:t>k</a:t>
            </a:r>
            <a:r>
              <a:rPr sz="5400" b="0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SDK</a:t>
            </a:r>
            <a:endParaRPr sz="5400" dirty="0">
              <a:latin typeface="Segoe UI Light"/>
              <a:cs typeface="Segoe U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400" y="5852329"/>
            <a:ext cx="3136900" cy="879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b="0" dirty="0">
                <a:solidFill>
                  <a:srgbClr val="FFFFFF"/>
                </a:solidFill>
                <a:latin typeface="Segoe UI Light"/>
                <a:cs typeface="Segoe UI Light"/>
              </a:rPr>
              <a:t>Roshan Louhar</a:t>
            </a:r>
            <a:endParaRPr sz="1800" dirty="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i="1" spc="-40" dirty="0">
                <a:solidFill>
                  <a:srgbClr val="FFFFFF"/>
                </a:solidFill>
                <a:latin typeface="Segoe UI"/>
                <a:cs typeface="Segoe UI"/>
              </a:rPr>
              <a:t>Associate Consultant</a:t>
            </a:r>
            <a:endParaRPr sz="14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50" i="1" spc="-25" dirty="0">
                <a:solidFill>
                  <a:srgbClr val="FFFFFF"/>
                </a:solidFill>
                <a:latin typeface="Segoe UI"/>
                <a:cs typeface="Segoe UI"/>
              </a:rPr>
              <a:t>h</a:t>
            </a:r>
            <a:r>
              <a:rPr sz="1050" i="1" spc="-3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050" i="1" spc="-3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050" i="1" spc="-10" dirty="0">
                <a:solidFill>
                  <a:srgbClr val="FFFFFF"/>
                </a:solidFill>
                <a:latin typeface="Segoe UI"/>
                <a:cs typeface="Segoe UI"/>
              </a:rPr>
              <a:t>ps:</a:t>
            </a:r>
            <a:r>
              <a:rPr sz="1050" i="1" spc="-25" dirty="0">
                <a:solidFill>
                  <a:srgbClr val="FFFFFF"/>
                </a:solidFill>
                <a:latin typeface="Segoe UI"/>
                <a:cs typeface="Segoe UI"/>
              </a:rPr>
              <a:t>//</a:t>
            </a:r>
            <a:r>
              <a:rPr lang="en-US" sz="1050" i="1" spc="-30" dirty="0">
                <a:solidFill>
                  <a:srgbClr val="FFFFFF"/>
                </a:solidFill>
                <a:latin typeface="Segoe UI"/>
                <a:cs typeface="Segoe UI"/>
              </a:rPr>
              <a:t>roshanlouhar.in</a:t>
            </a: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endParaRPr sz="105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499"/>
                </a:moveTo>
                <a:lnTo>
                  <a:pt x="9143999" y="5143499"/>
                </a:lnTo>
                <a:lnTo>
                  <a:pt x="91439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959096"/>
            <a:ext cx="9144000" cy="184785"/>
          </a:xfrm>
          <a:custGeom>
            <a:avLst/>
            <a:gdLst/>
            <a:ahLst/>
            <a:cxnLst/>
            <a:rect l="l" t="t" r="r" b="b"/>
            <a:pathLst>
              <a:path w="9144000" h="184785">
                <a:moveTo>
                  <a:pt x="0" y="184403"/>
                </a:moveTo>
                <a:lnTo>
                  <a:pt x="9143999" y="184403"/>
                </a:lnTo>
                <a:lnTo>
                  <a:pt x="9143999" y="0"/>
                </a:lnTo>
                <a:lnTo>
                  <a:pt x="0" y="0"/>
                </a:lnTo>
                <a:lnTo>
                  <a:pt x="0" y="1844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34466" y="5010542"/>
            <a:ext cx="922019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Tulsa</a:t>
            </a:r>
            <a:r>
              <a:rPr sz="7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Te</a:t>
            </a:r>
            <a:r>
              <a:rPr sz="750" b="1" spc="-5" dirty="0">
                <a:solidFill>
                  <a:srgbClr val="FFFFFF"/>
                </a:solidFill>
                <a:latin typeface="Segoe UI"/>
                <a:cs typeface="Segoe UI"/>
              </a:rPr>
              <a:t>c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hFe</a:t>
            </a:r>
            <a:r>
              <a:rPr sz="750" b="1" spc="-1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7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b="1" spc="-5" dirty="0">
                <a:solidFill>
                  <a:srgbClr val="FFFFFF"/>
                </a:solidFill>
                <a:latin typeface="Segoe UI"/>
                <a:cs typeface="Segoe UI"/>
              </a:rPr>
              <a:t>201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6</a:t>
            </a:r>
            <a:endParaRPr sz="75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6128" y="5010542"/>
            <a:ext cx="57150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|</a:t>
            </a:r>
            <a:endParaRPr sz="75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0009" y="5007551"/>
            <a:ext cx="822325" cy="12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Fri,</a:t>
            </a:r>
            <a:r>
              <a:rPr sz="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b="1" spc="-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ug</a:t>
            </a:r>
            <a:r>
              <a:rPr sz="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b="1" spc="15" dirty="0">
                <a:solidFill>
                  <a:srgbClr val="FFFFFF"/>
                </a:solidFill>
                <a:latin typeface="Segoe UI"/>
                <a:cs typeface="Segoe UI"/>
              </a:rPr>
              <a:t>5</a:t>
            </a:r>
            <a:r>
              <a:rPr sz="750" b="1" spc="-7" baseline="27777" dirty="0">
                <a:solidFill>
                  <a:srgbClr val="FFFFFF"/>
                </a:solidFill>
                <a:latin typeface="Segoe UI"/>
                <a:cs typeface="Segoe UI"/>
              </a:rPr>
              <a:t>th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,</a:t>
            </a:r>
            <a:r>
              <a:rPr sz="75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b="1" spc="-5" dirty="0">
                <a:solidFill>
                  <a:srgbClr val="FFFFFF"/>
                </a:solidFill>
                <a:latin typeface="Segoe UI"/>
                <a:cs typeface="Segoe UI"/>
              </a:rPr>
              <a:t>201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6</a:t>
            </a:r>
            <a:endParaRPr sz="75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6190" y="5010542"/>
            <a:ext cx="57150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|</a:t>
            </a:r>
            <a:endParaRPr sz="75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8630" y="5010542"/>
            <a:ext cx="548640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750" b="1" spc="-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sz="7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-</a:t>
            </a:r>
            <a:r>
              <a:rPr sz="75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Tulsa</a:t>
            </a:r>
            <a:endParaRPr sz="75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59439" y="5010542"/>
            <a:ext cx="57150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|</a:t>
            </a:r>
            <a:endParaRPr sz="75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60597" y="5010542"/>
            <a:ext cx="1917064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b="1" spc="-5" dirty="0">
                <a:solidFill>
                  <a:srgbClr val="FFFFFF"/>
                </a:solidFill>
                <a:latin typeface="Segoe UI"/>
                <a:cs typeface="Segoe UI"/>
              </a:rPr>
              <a:t>70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+</a:t>
            </a:r>
            <a:r>
              <a:rPr sz="75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b="1" spc="-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pea</a:t>
            </a:r>
            <a:r>
              <a:rPr sz="750" b="1" spc="-5" dirty="0">
                <a:solidFill>
                  <a:srgbClr val="FFFFFF"/>
                </a:solidFill>
                <a:latin typeface="Segoe UI"/>
                <a:cs typeface="Segoe UI"/>
              </a:rPr>
              <a:t>k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ers,</a:t>
            </a:r>
            <a:r>
              <a:rPr sz="7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b="1" spc="-5" dirty="0">
                <a:solidFill>
                  <a:srgbClr val="FFFFFF"/>
                </a:solidFill>
                <a:latin typeface="Segoe UI"/>
                <a:cs typeface="Segoe UI"/>
              </a:rPr>
              <a:t>20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+</a:t>
            </a:r>
            <a:r>
              <a:rPr sz="75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Trac</a:t>
            </a:r>
            <a:r>
              <a:rPr sz="750" b="1" spc="-5" dirty="0">
                <a:solidFill>
                  <a:srgbClr val="FFFFFF"/>
                </a:solidFill>
                <a:latin typeface="Segoe UI"/>
                <a:cs typeface="Segoe UI"/>
              </a:rPr>
              <a:t>k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7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&amp;</a:t>
            </a:r>
            <a:r>
              <a:rPr sz="75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b="1" spc="-5" dirty="0">
                <a:solidFill>
                  <a:srgbClr val="FFFFFF"/>
                </a:solidFill>
                <a:latin typeface="Segoe UI"/>
                <a:cs typeface="Segoe UI"/>
              </a:rPr>
              <a:t>85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+</a:t>
            </a:r>
            <a:r>
              <a:rPr sz="75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b="1" spc="-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ess</a:t>
            </a:r>
            <a:r>
              <a:rPr sz="750" b="1" spc="-5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750" b="1" spc="5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750" b="1" spc="-15" dirty="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sz="750" b="1" spc="-1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!</a:t>
            </a:r>
            <a:endParaRPr sz="75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05200" y="1456944"/>
            <a:ext cx="1790700" cy="1344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95928" y="1766316"/>
            <a:ext cx="944879" cy="6385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33830" y="3742432"/>
            <a:ext cx="3277992" cy="1699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36881" y="4052340"/>
            <a:ext cx="280903" cy="1295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09768" y="4361627"/>
            <a:ext cx="3073033" cy="1680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30423" y="223144"/>
            <a:ext cx="3899031" cy="343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499"/>
                </a:moveTo>
                <a:lnTo>
                  <a:pt x="9143999" y="5143499"/>
                </a:lnTo>
                <a:lnTo>
                  <a:pt x="91439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959096"/>
            <a:ext cx="9144000" cy="184785"/>
          </a:xfrm>
          <a:custGeom>
            <a:avLst/>
            <a:gdLst/>
            <a:ahLst/>
            <a:cxnLst/>
            <a:rect l="l" t="t" r="r" b="b"/>
            <a:pathLst>
              <a:path w="9144000" h="184785">
                <a:moveTo>
                  <a:pt x="0" y="184403"/>
                </a:moveTo>
                <a:lnTo>
                  <a:pt x="9143999" y="184403"/>
                </a:lnTo>
                <a:lnTo>
                  <a:pt x="9143999" y="0"/>
                </a:lnTo>
                <a:lnTo>
                  <a:pt x="0" y="0"/>
                </a:lnTo>
                <a:lnTo>
                  <a:pt x="0" y="1844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34466" y="5010542"/>
            <a:ext cx="922019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Tulsa</a:t>
            </a:r>
            <a:r>
              <a:rPr sz="7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Te</a:t>
            </a:r>
            <a:r>
              <a:rPr sz="750" b="1" spc="-5" dirty="0">
                <a:solidFill>
                  <a:srgbClr val="FFFFFF"/>
                </a:solidFill>
                <a:latin typeface="Segoe UI"/>
                <a:cs typeface="Segoe UI"/>
              </a:rPr>
              <a:t>c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hFe</a:t>
            </a:r>
            <a:r>
              <a:rPr sz="750" b="1" spc="-1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7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b="1" spc="-5" dirty="0">
                <a:solidFill>
                  <a:srgbClr val="FFFFFF"/>
                </a:solidFill>
                <a:latin typeface="Segoe UI"/>
                <a:cs typeface="Segoe UI"/>
              </a:rPr>
              <a:t>201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6</a:t>
            </a:r>
            <a:endParaRPr sz="75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6128" y="5010542"/>
            <a:ext cx="57150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|</a:t>
            </a:r>
            <a:endParaRPr sz="75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0009" y="5007551"/>
            <a:ext cx="822325" cy="12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Fri,</a:t>
            </a:r>
            <a:r>
              <a:rPr sz="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b="1" spc="-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ug</a:t>
            </a:r>
            <a:r>
              <a:rPr sz="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b="1" spc="15" dirty="0">
                <a:solidFill>
                  <a:srgbClr val="FFFFFF"/>
                </a:solidFill>
                <a:latin typeface="Segoe UI"/>
                <a:cs typeface="Segoe UI"/>
              </a:rPr>
              <a:t>5</a:t>
            </a:r>
            <a:r>
              <a:rPr sz="750" b="1" spc="-7" baseline="27777" dirty="0">
                <a:solidFill>
                  <a:srgbClr val="FFFFFF"/>
                </a:solidFill>
                <a:latin typeface="Segoe UI"/>
                <a:cs typeface="Segoe UI"/>
              </a:rPr>
              <a:t>th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,</a:t>
            </a:r>
            <a:r>
              <a:rPr sz="75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b="1" spc="-5" dirty="0">
                <a:solidFill>
                  <a:srgbClr val="FFFFFF"/>
                </a:solidFill>
                <a:latin typeface="Segoe UI"/>
                <a:cs typeface="Segoe UI"/>
              </a:rPr>
              <a:t>201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6</a:t>
            </a:r>
            <a:endParaRPr sz="75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6190" y="5010542"/>
            <a:ext cx="57150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|</a:t>
            </a:r>
            <a:endParaRPr sz="75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8630" y="5010542"/>
            <a:ext cx="548640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750" b="1" spc="-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sz="7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-</a:t>
            </a:r>
            <a:r>
              <a:rPr sz="75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Tulsa</a:t>
            </a:r>
            <a:endParaRPr sz="75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59439" y="5010542"/>
            <a:ext cx="57150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|</a:t>
            </a:r>
            <a:endParaRPr sz="75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60597" y="5010542"/>
            <a:ext cx="1917064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b="1" spc="-5" dirty="0">
                <a:solidFill>
                  <a:srgbClr val="FFFFFF"/>
                </a:solidFill>
                <a:latin typeface="Segoe UI"/>
                <a:cs typeface="Segoe UI"/>
              </a:rPr>
              <a:t>70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+</a:t>
            </a:r>
            <a:r>
              <a:rPr sz="75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b="1" spc="-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pea</a:t>
            </a:r>
            <a:r>
              <a:rPr sz="750" b="1" spc="-5" dirty="0">
                <a:solidFill>
                  <a:srgbClr val="FFFFFF"/>
                </a:solidFill>
                <a:latin typeface="Segoe UI"/>
                <a:cs typeface="Segoe UI"/>
              </a:rPr>
              <a:t>k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ers,</a:t>
            </a:r>
            <a:r>
              <a:rPr sz="7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b="1" spc="-5" dirty="0">
                <a:solidFill>
                  <a:srgbClr val="FFFFFF"/>
                </a:solidFill>
                <a:latin typeface="Segoe UI"/>
                <a:cs typeface="Segoe UI"/>
              </a:rPr>
              <a:t>20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+</a:t>
            </a:r>
            <a:r>
              <a:rPr sz="75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Trac</a:t>
            </a:r>
            <a:r>
              <a:rPr sz="750" b="1" spc="-5" dirty="0">
                <a:solidFill>
                  <a:srgbClr val="FFFFFF"/>
                </a:solidFill>
                <a:latin typeface="Segoe UI"/>
                <a:cs typeface="Segoe UI"/>
              </a:rPr>
              <a:t>k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7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&amp;</a:t>
            </a:r>
            <a:r>
              <a:rPr sz="75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b="1" spc="-5" dirty="0">
                <a:solidFill>
                  <a:srgbClr val="FFFFFF"/>
                </a:solidFill>
                <a:latin typeface="Segoe UI"/>
                <a:cs typeface="Segoe UI"/>
              </a:rPr>
              <a:t>85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+</a:t>
            </a:r>
            <a:r>
              <a:rPr sz="75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b="1" spc="-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ess</a:t>
            </a:r>
            <a:r>
              <a:rPr sz="750" b="1" spc="-5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750" b="1" spc="5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750" b="1" spc="-15" dirty="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sz="750" b="1" spc="-1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!</a:t>
            </a:r>
            <a:endParaRPr sz="75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41725" y="110490"/>
            <a:ext cx="1548262" cy="221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19003" y="384810"/>
            <a:ext cx="2184928" cy="2217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70888" y="858011"/>
            <a:ext cx="3561588" cy="22783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70888" y="3543300"/>
            <a:ext cx="3566160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86855" y="611123"/>
            <a:ext cx="989076" cy="4152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"/>
          </a:xfrm>
          <a:custGeom>
            <a:avLst/>
            <a:gdLst/>
            <a:ahLst/>
            <a:cxnLst/>
            <a:rect l="l" t="t" r="r" b="b"/>
            <a:pathLst>
              <a:path w="9144000" h="571500">
                <a:moveTo>
                  <a:pt x="0" y="571499"/>
                </a:moveTo>
                <a:lnTo>
                  <a:pt x="9143999" y="571499"/>
                </a:lnTo>
                <a:lnTo>
                  <a:pt x="9143999" y="0"/>
                </a:lnTo>
                <a:lnTo>
                  <a:pt x="0" y="0"/>
                </a:lnTo>
                <a:lnTo>
                  <a:pt x="0" y="571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774947"/>
            <a:ext cx="9143999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7759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4797">
            <a:solidFill>
              <a:srgbClr val="8BC4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2995" y="105628"/>
            <a:ext cx="142557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8BC442"/>
                </a:solidFill>
                <a:latin typeface="Arial"/>
                <a:cs typeface="Arial"/>
              </a:rPr>
              <a:t>Ag</a:t>
            </a:r>
            <a:r>
              <a:rPr sz="3200" spc="-15" dirty="0">
                <a:solidFill>
                  <a:srgbClr val="8BC442"/>
                </a:solidFill>
                <a:latin typeface="Arial"/>
                <a:cs typeface="Arial"/>
              </a:rPr>
              <a:t>e</a:t>
            </a:r>
            <a:r>
              <a:rPr sz="3200" spc="-5" dirty="0">
                <a:solidFill>
                  <a:srgbClr val="8BC442"/>
                </a:solidFill>
                <a:latin typeface="Arial"/>
                <a:cs typeface="Arial"/>
              </a:rPr>
              <a:t>n</a:t>
            </a:r>
            <a:r>
              <a:rPr sz="3200" spc="-15" dirty="0">
                <a:solidFill>
                  <a:srgbClr val="8BC442"/>
                </a:solidFill>
                <a:latin typeface="Arial"/>
                <a:cs typeface="Arial"/>
              </a:rPr>
              <a:t>d</a:t>
            </a:r>
            <a:r>
              <a:rPr sz="3200" dirty="0">
                <a:solidFill>
                  <a:srgbClr val="8BC442"/>
                </a:solidFill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2995" y="747192"/>
            <a:ext cx="3296285" cy="2573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3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Cu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Hu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34"/>
              </a:spcBef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Cu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dg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Cu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rvi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tp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34"/>
              </a:spcBef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on/De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Su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896111"/>
            <a:ext cx="1752600" cy="3357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"/>
          </a:xfrm>
          <a:custGeom>
            <a:avLst/>
            <a:gdLst/>
            <a:ahLst/>
            <a:cxnLst/>
            <a:rect l="l" t="t" r="r" b="b"/>
            <a:pathLst>
              <a:path w="9144000" h="571500">
                <a:moveTo>
                  <a:pt x="0" y="571499"/>
                </a:moveTo>
                <a:lnTo>
                  <a:pt x="9143999" y="571499"/>
                </a:lnTo>
                <a:lnTo>
                  <a:pt x="9143999" y="0"/>
                </a:lnTo>
                <a:lnTo>
                  <a:pt x="0" y="0"/>
                </a:lnTo>
                <a:lnTo>
                  <a:pt x="0" y="571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774947"/>
            <a:ext cx="9143999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7759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4797">
            <a:solidFill>
              <a:srgbClr val="8BC4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9650" y="1723641"/>
            <a:ext cx="3296285" cy="982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L</a:t>
            </a:r>
            <a:r>
              <a:rPr sz="2000" spc="-20" dirty="0">
                <a:solidFill>
                  <a:srgbClr val="B2DFFF"/>
                </a:solidFill>
                <a:latin typeface="Calibri"/>
                <a:cs typeface="Calibri"/>
              </a:rPr>
              <a:t>e</a:t>
            </a:r>
            <a:r>
              <a:rPr sz="2000" spc="70" dirty="0">
                <a:solidFill>
                  <a:srgbClr val="B2DFFF"/>
                </a:solidFill>
                <a:latin typeface="Calibri"/>
                <a:cs typeface="Calibri"/>
              </a:rPr>
              <a:t>t</a:t>
            </a:r>
            <a:r>
              <a:rPr sz="2000" spc="-120" dirty="0">
                <a:solidFill>
                  <a:srgbClr val="B2DFFF"/>
                </a:solidFill>
                <a:latin typeface="Calibri"/>
                <a:cs typeface="Calibri"/>
              </a:rPr>
              <a:t>’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s </a:t>
            </a:r>
            <a:r>
              <a:rPr sz="2000" spc="-25" dirty="0">
                <a:solidFill>
                  <a:srgbClr val="B2D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a</a:t>
            </a:r>
            <a:r>
              <a:rPr sz="2000" spc="-65" dirty="0">
                <a:solidFill>
                  <a:srgbClr val="B2DFFF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e a</a:t>
            </a:r>
            <a:r>
              <a:rPr sz="2000" spc="5" dirty="0">
                <a:solidFill>
                  <a:srgbClr val="B2DFFF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B2DFFF"/>
                </a:solidFill>
                <a:latin typeface="Calibri"/>
                <a:cs typeface="Calibri"/>
              </a:rPr>
              <a:t>de</a:t>
            </a:r>
            <a:r>
              <a:rPr sz="2000" i="1" spc="5" dirty="0">
                <a:solidFill>
                  <a:srgbClr val="B2DFFF"/>
                </a:solidFill>
                <a:latin typeface="Calibri"/>
                <a:cs typeface="Calibri"/>
              </a:rPr>
              <a:t>e</a:t>
            </a:r>
            <a:r>
              <a:rPr sz="2000" i="1" spc="-5" dirty="0">
                <a:solidFill>
                  <a:srgbClr val="B2DFFF"/>
                </a:solidFill>
                <a:latin typeface="Calibri"/>
                <a:cs typeface="Calibri"/>
              </a:rPr>
              <a:t>p</a:t>
            </a:r>
            <a:r>
              <a:rPr sz="2000" i="1" spc="-10" dirty="0">
                <a:solidFill>
                  <a:srgbClr val="B2DFFF"/>
                </a:solidFill>
                <a:latin typeface="Calibri"/>
                <a:cs typeface="Calibri"/>
              </a:rPr>
              <a:t>e</a:t>
            </a:r>
            <a:r>
              <a:rPr sz="2000" i="1" dirty="0">
                <a:solidFill>
                  <a:srgbClr val="B2DFFF"/>
                </a:solidFill>
                <a:latin typeface="Calibri"/>
                <a:cs typeface="Calibri"/>
              </a:rPr>
              <a:t>r</a:t>
            </a:r>
            <a:r>
              <a:rPr sz="2000" i="1" spc="-80" dirty="0">
                <a:solidFill>
                  <a:srgbClr val="B2D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B2DFFF"/>
                </a:solidFill>
                <a:latin typeface="Calibri"/>
                <a:cs typeface="Calibri"/>
              </a:rPr>
              <a:t>oo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k</a:t>
            </a:r>
            <a:r>
              <a:rPr sz="2000" spc="-60" dirty="0">
                <a:solidFill>
                  <a:srgbClr val="B2D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B2D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t: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4000" spc="-30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4000" spc="-4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000" spc="-3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4000" spc="-4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000" spc="-25" dirty="0">
                <a:solidFill>
                  <a:srgbClr val="FFFFFF"/>
                </a:solidFill>
                <a:latin typeface="Arial"/>
                <a:cs typeface="Arial"/>
              </a:rPr>
              <a:t>IONS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34200" y="685800"/>
            <a:ext cx="1981200" cy="1969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"/>
          </a:xfrm>
          <a:custGeom>
            <a:avLst/>
            <a:gdLst/>
            <a:ahLst/>
            <a:cxnLst/>
            <a:rect l="l" t="t" r="r" b="b"/>
            <a:pathLst>
              <a:path w="9144000" h="571500">
                <a:moveTo>
                  <a:pt x="0" y="571499"/>
                </a:moveTo>
                <a:lnTo>
                  <a:pt x="9143999" y="571499"/>
                </a:lnTo>
                <a:lnTo>
                  <a:pt x="9143999" y="0"/>
                </a:lnTo>
                <a:lnTo>
                  <a:pt x="0" y="0"/>
                </a:lnTo>
                <a:lnTo>
                  <a:pt x="0" y="571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774947"/>
            <a:ext cx="9143999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7759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4797">
            <a:solidFill>
              <a:srgbClr val="8BC4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6043" y="105628"/>
            <a:ext cx="405447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25" dirty="0">
                <a:solidFill>
                  <a:srgbClr val="8BC442"/>
                </a:solidFill>
                <a:latin typeface="Arial"/>
                <a:cs typeface="Arial"/>
              </a:rPr>
              <a:t>W</a:t>
            </a:r>
            <a:r>
              <a:rPr sz="3200" spc="-5" dirty="0">
                <a:solidFill>
                  <a:srgbClr val="8BC442"/>
                </a:solidFill>
                <a:latin typeface="Arial"/>
                <a:cs typeface="Arial"/>
              </a:rPr>
              <a:t>ay</a:t>
            </a:r>
            <a:r>
              <a:rPr sz="3200" dirty="0">
                <a:solidFill>
                  <a:srgbClr val="8BC442"/>
                </a:solidFill>
                <a:latin typeface="Arial"/>
                <a:cs typeface="Arial"/>
              </a:rPr>
              <a:t>s</a:t>
            </a:r>
            <a:r>
              <a:rPr sz="3200" spc="20" dirty="0">
                <a:solidFill>
                  <a:srgbClr val="8BC442"/>
                </a:solidFill>
                <a:latin typeface="Times New Roman"/>
                <a:cs typeface="Times New Roman"/>
              </a:rPr>
              <a:t> </a:t>
            </a:r>
            <a:r>
              <a:rPr sz="3200" spc="-290" dirty="0">
                <a:solidFill>
                  <a:srgbClr val="8BC442"/>
                </a:solidFill>
                <a:latin typeface="Arial"/>
                <a:cs typeface="Arial"/>
              </a:rPr>
              <a:t>Y</a:t>
            </a:r>
            <a:r>
              <a:rPr sz="3200" spc="-5" dirty="0">
                <a:solidFill>
                  <a:srgbClr val="8BC442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8BC442"/>
                </a:solidFill>
                <a:latin typeface="Arial"/>
                <a:cs typeface="Arial"/>
              </a:rPr>
              <a:t>u</a:t>
            </a:r>
            <a:r>
              <a:rPr sz="3200" spc="60" dirty="0">
                <a:solidFill>
                  <a:srgbClr val="8BC44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8BC442"/>
                </a:solidFill>
                <a:latin typeface="Arial"/>
                <a:cs typeface="Arial"/>
              </a:rPr>
              <a:t>Ca</a:t>
            </a:r>
            <a:r>
              <a:rPr sz="3200" dirty="0">
                <a:solidFill>
                  <a:srgbClr val="8BC442"/>
                </a:solidFill>
                <a:latin typeface="Arial"/>
                <a:cs typeface="Arial"/>
              </a:rPr>
              <a:t>n</a:t>
            </a:r>
            <a:r>
              <a:rPr sz="3200" spc="80" dirty="0">
                <a:solidFill>
                  <a:srgbClr val="8BC44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8BC442"/>
                </a:solidFill>
                <a:latin typeface="Arial"/>
                <a:cs typeface="Arial"/>
              </a:rPr>
              <a:t>Extend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7809" y="688086"/>
            <a:ext cx="1144905" cy="1635760"/>
          </a:xfrm>
          <a:custGeom>
            <a:avLst/>
            <a:gdLst/>
            <a:ahLst/>
            <a:cxnLst/>
            <a:rect l="l" t="t" r="r" b="b"/>
            <a:pathLst>
              <a:path w="1144905" h="1635760">
                <a:moveTo>
                  <a:pt x="0" y="0"/>
                </a:moveTo>
                <a:lnTo>
                  <a:pt x="0" y="1062989"/>
                </a:lnTo>
                <a:lnTo>
                  <a:pt x="572261" y="1635251"/>
                </a:lnTo>
                <a:lnTo>
                  <a:pt x="1144523" y="1062989"/>
                </a:lnTo>
                <a:lnTo>
                  <a:pt x="1144523" y="572261"/>
                </a:lnTo>
                <a:lnTo>
                  <a:pt x="572261" y="572261"/>
                </a:lnTo>
                <a:lnTo>
                  <a:pt x="0" y="0"/>
                </a:lnTo>
                <a:close/>
              </a:path>
              <a:path w="1144905" h="1635760">
                <a:moveTo>
                  <a:pt x="1144523" y="0"/>
                </a:moveTo>
                <a:lnTo>
                  <a:pt x="572261" y="572261"/>
                </a:lnTo>
                <a:lnTo>
                  <a:pt x="1144523" y="572261"/>
                </a:lnTo>
                <a:lnTo>
                  <a:pt x="1144523" y="0"/>
                </a:lnTo>
                <a:close/>
              </a:path>
            </a:pathLst>
          </a:custGeom>
          <a:solidFill>
            <a:srgbClr val="05A7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7809" y="688086"/>
            <a:ext cx="1144905" cy="1635760"/>
          </a:xfrm>
          <a:custGeom>
            <a:avLst/>
            <a:gdLst/>
            <a:ahLst/>
            <a:cxnLst/>
            <a:rect l="l" t="t" r="r" b="b"/>
            <a:pathLst>
              <a:path w="1144905" h="1635760">
                <a:moveTo>
                  <a:pt x="1144523" y="0"/>
                </a:moveTo>
                <a:lnTo>
                  <a:pt x="1144523" y="1062989"/>
                </a:lnTo>
                <a:lnTo>
                  <a:pt x="572261" y="1635251"/>
                </a:lnTo>
                <a:lnTo>
                  <a:pt x="0" y="1062989"/>
                </a:lnTo>
                <a:lnTo>
                  <a:pt x="0" y="0"/>
                </a:lnTo>
                <a:lnTo>
                  <a:pt x="572261" y="572261"/>
                </a:lnTo>
                <a:lnTo>
                  <a:pt x="1144523" y="0"/>
                </a:lnTo>
                <a:close/>
              </a:path>
            </a:pathLst>
          </a:custGeom>
          <a:ln w="25907">
            <a:solidFill>
              <a:srgbClr val="05A7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48791" y="1286379"/>
            <a:ext cx="701675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335" marR="5080" indent="-128270">
              <a:lnSpc>
                <a:spcPts val="1750"/>
              </a:lnSpc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oo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72333" y="688086"/>
            <a:ext cx="4948555" cy="1062355"/>
          </a:xfrm>
          <a:custGeom>
            <a:avLst/>
            <a:gdLst/>
            <a:ahLst/>
            <a:cxnLst/>
            <a:rect l="l" t="t" r="r" b="b"/>
            <a:pathLst>
              <a:path w="4948555" h="1062355">
                <a:moveTo>
                  <a:pt x="4771400" y="0"/>
                </a:moveTo>
                <a:lnTo>
                  <a:pt x="0" y="0"/>
                </a:lnTo>
                <a:lnTo>
                  <a:pt x="0" y="1062227"/>
                </a:lnTo>
                <a:lnTo>
                  <a:pt x="4781934" y="1061919"/>
                </a:lnTo>
                <a:lnTo>
                  <a:pt x="4824273" y="1054199"/>
                </a:lnTo>
                <a:lnTo>
                  <a:pt x="4862448" y="1037055"/>
                </a:lnTo>
                <a:lnTo>
                  <a:pt x="4895174" y="1011772"/>
                </a:lnTo>
                <a:lnTo>
                  <a:pt x="4921168" y="979634"/>
                </a:lnTo>
                <a:lnTo>
                  <a:pt x="4939146" y="941925"/>
                </a:lnTo>
                <a:lnTo>
                  <a:pt x="4947824" y="899929"/>
                </a:lnTo>
                <a:lnTo>
                  <a:pt x="4948427" y="885200"/>
                </a:lnTo>
                <a:lnTo>
                  <a:pt x="4948427" y="177027"/>
                </a:lnTo>
                <a:lnTo>
                  <a:pt x="4944083" y="137868"/>
                </a:lnTo>
                <a:lnTo>
                  <a:pt x="4929937" y="98162"/>
                </a:lnTo>
                <a:lnTo>
                  <a:pt x="4907225" y="63477"/>
                </a:lnTo>
                <a:lnTo>
                  <a:pt x="4877229" y="35096"/>
                </a:lnTo>
                <a:lnTo>
                  <a:pt x="4841235" y="14304"/>
                </a:lnTo>
                <a:lnTo>
                  <a:pt x="4800525" y="2383"/>
                </a:lnTo>
                <a:lnTo>
                  <a:pt x="4771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72333" y="688086"/>
            <a:ext cx="4948555" cy="1062355"/>
          </a:xfrm>
          <a:custGeom>
            <a:avLst/>
            <a:gdLst/>
            <a:ahLst/>
            <a:cxnLst/>
            <a:rect l="l" t="t" r="r" b="b"/>
            <a:pathLst>
              <a:path w="4948555" h="1062355">
                <a:moveTo>
                  <a:pt x="4948427" y="177027"/>
                </a:moveTo>
                <a:lnTo>
                  <a:pt x="4948427" y="885200"/>
                </a:lnTo>
                <a:lnTo>
                  <a:pt x="4947824" y="899929"/>
                </a:lnTo>
                <a:lnTo>
                  <a:pt x="4939146" y="941925"/>
                </a:lnTo>
                <a:lnTo>
                  <a:pt x="4921168" y="979634"/>
                </a:lnTo>
                <a:lnTo>
                  <a:pt x="4895174" y="1011772"/>
                </a:lnTo>
                <a:lnTo>
                  <a:pt x="4862448" y="1037055"/>
                </a:lnTo>
                <a:lnTo>
                  <a:pt x="4824273" y="1054199"/>
                </a:lnTo>
                <a:lnTo>
                  <a:pt x="4781934" y="1061919"/>
                </a:lnTo>
                <a:lnTo>
                  <a:pt x="0" y="1062227"/>
                </a:lnTo>
                <a:lnTo>
                  <a:pt x="0" y="0"/>
                </a:lnTo>
                <a:lnTo>
                  <a:pt x="4771400" y="0"/>
                </a:lnTo>
                <a:lnTo>
                  <a:pt x="4786129" y="603"/>
                </a:lnTo>
                <a:lnTo>
                  <a:pt x="4828125" y="9281"/>
                </a:lnTo>
                <a:lnTo>
                  <a:pt x="4865834" y="27259"/>
                </a:lnTo>
                <a:lnTo>
                  <a:pt x="4897972" y="53253"/>
                </a:lnTo>
                <a:lnTo>
                  <a:pt x="4923255" y="85979"/>
                </a:lnTo>
                <a:lnTo>
                  <a:pt x="4940399" y="124154"/>
                </a:lnTo>
                <a:lnTo>
                  <a:pt x="4948119" y="166493"/>
                </a:lnTo>
                <a:lnTo>
                  <a:pt x="4948427" y="177027"/>
                </a:lnTo>
                <a:close/>
              </a:path>
            </a:pathLst>
          </a:custGeom>
          <a:ln w="25907">
            <a:solidFill>
              <a:srgbClr val="05A7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72488" y="783611"/>
            <a:ext cx="2468880" cy="8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Calibri"/>
              <a:buChar char="•"/>
              <a:tabLst>
                <a:tab pos="299720" algn="l"/>
              </a:tabLst>
            </a:pPr>
            <a:r>
              <a:rPr sz="3000" dirty="0">
                <a:latin typeface="Calibri"/>
                <a:cs typeface="Calibri"/>
              </a:rPr>
              <a:t>R</a:t>
            </a:r>
            <a:r>
              <a:rPr sz="3000" spc="-25" dirty="0">
                <a:latin typeface="Calibri"/>
                <a:cs typeface="Calibri"/>
              </a:rPr>
              <a:t>ES</a:t>
            </a:r>
            <a:r>
              <a:rPr sz="3000" dirty="0">
                <a:latin typeface="Calibri"/>
                <a:cs typeface="Calibri"/>
              </a:rPr>
              <a:t>T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APIs</a:t>
            </a:r>
            <a:endParaRPr sz="3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40"/>
              </a:spcBef>
              <a:buFont typeface="Calibri"/>
              <a:buChar char="•"/>
              <a:tabLst>
                <a:tab pos="299720" algn="l"/>
              </a:tabLst>
            </a:pPr>
            <a:r>
              <a:rPr sz="3000" spc="-20" dirty="0">
                <a:latin typeface="Calibri"/>
                <a:cs typeface="Calibri"/>
              </a:rPr>
              <a:t>Se</a:t>
            </a:r>
            <a:r>
              <a:rPr sz="3000" dirty="0">
                <a:latin typeface="Calibri"/>
                <a:cs typeface="Calibri"/>
              </a:rPr>
              <a:t>rvi</a:t>
            </a:r>
            <a:r>
              <a:rPr sz="3000" spc="-15" dirty="0">
                <a:latin typeface="Calibri"/>
                <a:cs typeface="Calibri"/>
              </a:rPr>
              <a:t>ce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Hoo</a:t>
            </a:r>
            <a:r>
              <a:rPr sz="3000" spc="-15" dirty="0">
                <a:latin typeface="Calibri"/>
                <a:cs typeface="Calibri"/>
              </a:rPr>
              <a:t>k</a:t>
            </a:r>
            <a:r>
              <a:rPr sz="3000" dirty="0">
                <a:latin typeface="Calibri"/>
                <a:cs typeface="Calibri"/>
              </a:rPr>
              <a:t>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27809" y="2029205"/>
            <a:ext cx="1144905" cy="1633855"/>
          </a:xfrm>
          <a:custGeom>
            <a:avLst/>
            <a:gdLst/>
            <a:ahLst/>
            <a:cxnLst/>
            <a:rect l="l" t="t" r="r" b="b"/>
            <a:pathLst>
              <a:path w="1144905" h="1633854">
                <a:moveTo>
                  <a:pt x="0" y="0"/>
                </a:moveTo>
                <a:lnTo>
                  <a:pt x="0" y="1061465"/>
                </a:lnTo>
                <a:lnTo>
                  <a:pt x="572261" y="1633727"/>
                </a:lnTo>
                <a:lnTo>
                  <a:pt x="1144523" y="1061465"/>
                </a:lnTo>
                <a:lnTo>
                  <a:pt x="1144523" y="572261"/>
                </a:lnTo>
                <a:lnTo>
                  <a:pt x="572261" y="572261"/>
                </a:lnTo>
                <a:lnTo>
                  <a:pt x="0" y="0"/>
                </a:lnTo>
                <a:close/>
              </a:path>
              <a:path w="1144905" h="1633854">
                <a:moveTo>
                  <a:pt x="1144523" y="0"/>
                </a:moveTo>
                <a:lnTo>
                  <a:pt x="572261" y="572261"/>
                </a:lnTo>
                <a:lnTo>
                  <a:pt x="1144523" y="572261"/>
                </a:lnTo>
                <a:lnTo>
                  <a:pt x="1144523" y="0"/>
                </a:lnTo>
                <a:close/>
              </a:path>
            </a:pathLst>
          </a:custGeom>
          <a:solidFill>
            <a:srgbClr val="05A7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7809" y="2029205"/>
            <a:ext cx="1144905" cy="1633855"/>
          </a:xfrm>
          <a:custGeom>
            <a:avLst/>
            <a:gdLst/>
            <a:ahLst/>
            <a:cxnLst/>
            <a:rect l="l" t="t" r="r" b="b"/>
            <a:pathLst>
              <a:path w="1144905" h="1633854">
                <a:moveTo>
                  <a:pt x="1144523" y="0"/>
                </a:moveTo>
                <a:lnTo>
                  <a:pt x="1144523" y="1061465"/>
                </a:lnTo>
                <a:lnTo>
                  <a:pt x="572261" y="1633727"/>
                </a:lnTo>
                <a:lnTo>
                  <a:pt x="0" y="1061465"/>
                </a:lnTo>
                <a:lnTo>
                  <a:pt x="0" y="0"/>
                </a:lnTo>
                <a:lnTo>
                  <a:pt x="572261" y="572261"/>
                </a:lnTo>
                <a:lnTo>
                  <a:pt x="1144523" y="0"/>
                </a:lnTo>
                <a:close/>
              </a:path>
            </a:pathLst>
          </a:custGeom>
          <a:ln w="25907">
            <a:solidFill>
              <a:srgbClr val="05A7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31443" y="2627018"/>
            <a:ext cx="936625" cy="45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35"/>
              </a:lnSpc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Fu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ll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ts val="1835"/>
              </a:lnSpc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eg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72333" y="2029205"/>
            <a:ext cx="4948555" cy="1062355"/>
          </a:xfrm>
          <a:custGeom>
            <a:avLst/>
            <a:gdLst/>
            <a:ahLst/>
            <a:cxnLst/>
            <a:rect l="l" t="t" r="r" b="b"/>
            <a:pathLst>
              <a:path w="4948555" h="1062355">
                <a:moveTo>
                  <a:pt x="4771400" y="0"/>
                </a:moveTo>
                <a:lnTo>
                  <a:pt x="0" y="0"/>
                </a:lnTo>
                <a:lnTo>
                  <a:pt x="0" y="1062227"/>
                </a:lnTo>
                <a:lnTo>
                  <a:pt x="4781939" y="1061919"/>
                </a:lnTo>
                <a:lnTo>
                  <a:pt x="4824277" y="1054198"/>
                </a:lnTo>
                <a:lnTo>
                  <a:pt x="4862450" y="1037053"/>
                </a:lnTo>
                <a:lnTo>
                  <a:pt x="4895176" y="1011770"/>
                </a:lnTo>
                <a:lnTo>
                  <a:pt x="4921169" y="979631"/>
                </a:lnTo>
                <a:lnTo>
                  <a:pt x="4939146" y="941921"/>
                </a:lnTo>
                <a:lnTo>
                  <a:pt x="4947824" y="899924"/>
                </a:lnTo>
                <a:lnTo>
                  <a:pt x="4948427" y="885194"/>
                </a:lnTo>
                <a:lnTo>
                  <a:pt x="4948427" y="177033"/>
                </a:lnTo>
                <a:lnTo>
                  <a:pt x="4944082" y="137868"/>
                </a:lnTo>
                <a:lnTo>
                  <a:pt x="4929936" y="98161"/>
                </a:lnTo>
                <a:lnTo>
                  <a:pt x="4907223" y="63476"/>
                </a:lnTo>
                <a:lnTo>
                  <a:pt x="4877228" y="35095"/>
                </a:lnTo>
                <a:lnTo>
                  <a:pt x="4841234" y="14303"/>
                </a:lnTo>
                <a:lnTo>
                  <a:pt x="4800524" y="2383"/>
                </a:lnTo>
                <a:lnTo>
                  <a:pt x="4771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72333" y="2029205"/>
            <a:ext cx="4948555" cy="1062355"/>
          </a:xfrm>
          <a:custGeom>
            <a:avLst/>
            <a:gdLst/>
            <a:ahLst/>
            <a:cxnLst/>
            <a:rect l="l" t="t" r="r" b="b"/>
            <a:pathLst>
              <a:path w="4948555" h="1062355">
                <a:moveTo>
                  <a:pt x="4948427" y="177033"/>
                </a:moveTo>
                <a:lnTo>
                  <a:pt x="4948427" y="885194"/>
                </a:lnTo>
                <a:lnTo>
                  <a:pt x="4947824" y="899924"/>
                </a:lnTo>
                <a:lnTo>
                  <a:pt x="4939146" y="941921"/>
                </a:lnTo>
                <a:lnTo>
                  <a:pt x="4921169" y="979631"/>
                </a:lnTo>
                <a:lnTo>
                  <a:pt x="4895176" y="1011770"/>
                </a:lnTo>
                <a:lnTo>
                  <a:pt x="4862450" y="1037053"/>
                </a:lnTo>
                <a:lnTo>
                  <a:pt x="4824277" y="1054198"/>
                </a:lnTo>
                <a:lnTo>
                  <a:pt x="4781939" y="1061919"/>
                </a:lnTo>
                <a:lnTo>
                  <a:pt x="0" y="1062227"/>
                </a:lnTo>
                <a:lnTo>
                  <a:pt x="0" y="0"/>
                </a:lnTo>
                <a:lnTo>
                  <a:pt x="4771400" y="0"/>
                </a:lnTo>
                <a:lnTo>
                  <a:pt x="4786129" y="603"/>
                </a:lnTo>
                <a:lnTo>
                  <a:pt x="4828124" y="9281"/>
                </a:lnTo>
                <a:lnTo>
                  <a:pt x="4865833" y="27258"/>
                </a:lnTo>
                <a:lnTo>
                  <a:pt x="4897971" y="53252"/>
                </a:lnTo>
                <a:lnTo>
                  <a:pt x="4923253" y="85978"/>
                </a:lnTo>
                <a:lnTo>
                  <a:pt x="4940398" y="124154"/>
                </a:lnTo>
                <a:lnTo>
                  <a:pt x="4948119" y="166494"/>
                </a:lnTo>
                <a:lnTo>
                  <a:pt x="4948427" y="177033"/>
                </a:lnTo>
                <a:close/>
              </a:path>
            </a:pathLst>
          </a:custGeom>
          <a:ln w="25907">
            <a:solidFill>
              <a:srgbClr val="05A7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872488" y="2124961"/>
            <a:ext cx="3245485" cy="8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Calibri"/>
              <a:buChar char="•"/>
              <a:tabLst>
                <a:tab pos="299720" algn="l"/>
              </a:tabLst>
            </a:pPr>
            <a:r>
              <a:rPr sz="3000" dirty="0">
                <a:latin typeface="Calibri"/>
                <a:cs typeface="Calibri"/>
              </a:rPr>
              <a:t>Bu</a:t>
            </a:r>
            <a:r>
              <a:rPr sz="3000" spc="-10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ld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-240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as</a:t>
            </a:r>
            <a:r>
              <a:rPr sz="3000" spc="-30" dirty="0">
                <a:latin typeface="Calibri"/>
                <a:cs typeface="Calibri"/>
              </a:rPr>
              <a:t>k</a:t>
            </a:r>
            <a:r>
              <a:rPr sz="3000" dirty="0">
                <a:latin typeface="Calibri"/>
                <a:cs typeface="Calibri"/>
              </a:rPr>
              <a:t>s</a:t>
            </a:r>
            <a:endParaRPr sz="3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40"/>
              </a:spcBef>
              <a:buFont typeface="Calibri"/>
              <a:buChar char="•"/>
              <a:tabLst>
                <a:tab pos="299720" algn="l"/>
              </a:tabLst>
            </a:pPr>
            <a:r>
              <a:rPr sz="3000" spc="-120" dirty="0">
                <a:latin typeface="Calibri"/>
                <a:cs typeface="Calibri"/>
              </a:rPr>
              <a:t>W</a:t>
            </a:r>
            <a:r>
              <a:rPr sz="3000" dirty="0">
                <a:latin typeface="Calibri"/>
                <a:cs typeface="Calibri"/>
              </a:rPr>
              <a:t>eb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UI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I</a:t>
            </a:r>
            <a:r>
              <a:rPr sz="3000" spc="-30" dirty="0">
                <a:latin typeface="Calibri"/>
                <a:cs typeface="Calibri"/>
              </a:rPr>
              <a:t>n</a:t>
            </a:r>
            <a:r>
              <a:rPr sz="3000" spc="-35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eg</a:t>
            </a:r>
            <a:r>
              <a:rPr sz="3000" spc="-85" dirty="0">
                <a:latin typeface="Calibri"/>
                <a:cs typeface="Calibri"/>
              </a:rPr>
              <a:t>r</a:t>
            </a:r>
            <a:r>
              <a:rPr sz="3000" spc="-25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ti</a:t>
            </a:r>
            <a:r>
              <a:rPr sz="3000" spc="-5" dirty="0">
                <a:latin typeface="Calibri"/>
                <a:cs typeface="Calibri"/>
              </a:rPr>
              <a:t>on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"/>
          </a:xfrm>
          <a:custGeom>
            <a:avLst/>
            <a:gdLst/>
            <a:ahLst/>
            <a:cxnLst/>
            <a:rect l="l" t="t" r="r" b="b"/>
            <a:pathLst>
              <a:path w="9144000" h="571500">
                <a:moveTo>
                  <a:pt x="0" y="571499"/>
                </a:moveTo>
                <a:lnTo>
                  <a:pt x="9143999" y="571499"/>
                </a:lnTo>
                <a:lnTo>
                  <a:pt x="9143999" y="0"/>
                </a:lnTo>
                <a:lnTo>
                  <a:pt x="0" y="0"/>
                </a:lnTo>
                <a:lnTo>
                  <a:pt x="0" y="571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774947"/>
            <a:ext cx="9143999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7759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4797">
            <a:solidFill>
              <a:srgbClr val="8BC4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2995" y="105628"/>
            <a:ext cx="523938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8BC442"/>
                </a:solidFill>
                <a:latin typeface="Arial"/>
                <a:cs typeface="Arial"/>
              </a:rPr>
              <a:t>Com</a:t>
            </a:r>
            <a:r>
              <a:rPr sz="3200" spc="-15" dirty="0">
                <a:solidFill>
                  <a:srgbClr val="8BC442"/>
                </a:solidFill>
                <a:latin typeface="Arial"/>
                <a:cs typeface="Arial"/>
              </a:rPr>
              <a:t>p</a:t>
            </a:r>
            <a:r>
              <a:rPr sz="3200" spc="-5" dirty="0">
                <a:solidFill>
                  <a:srgbClr val="8BC442"/>
                </a:solidFill>
                <a:latin typeface="Arial"/>
                <a:cs typeface="Arial"/>
              </a:rPr>
              <a:t>o</a:t>
            </a:r>
            <a:r>
              <a:rPr sz="3200" spc="-15" dirty="0">
                <a:solidFill>
                  <a:srgbClr val="8BC442"/>
                </a:solidFill>
                <a:latin typeface="Arial"/>
                <a:cs typeface="Arial"/>
              </a:rPr>
              <a:t>n</a:t>
            </a:r>
            <a:r>
              <a:rPr sz="3200" spc="-5" dirty="0">
                <a:solidFill>
                  <a:srgbClr val="8BC442"/>
                </a:solidFill>
                <a:latin typeface="Arial"/>
                <a:cs typeface="Arial"/>
              </a:rPr>
              <a:t>e</a:t>
            </a:r>
            <a:r>
              <a:rPr sz="3200" spc="-15" dirty="0">
                <a:solidFill>
                  <a:srgbClr val="8BC442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8BC442"/>
                </a:solidFill>
                <a:latin typeface="Arial"/>
                <a:cs typeface="Arial"/>
              </a:rPr>
              <a:t>ts</a:t>
            </a:r>
            <a:r>
              <a:rPr sz="3200" spc="65" dirty="0">
                <a:solidFill>
                  <a:srgbClr val="8BC44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8BC442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8BC442"/>
                </a:solidFill>
                <a:latin typeface="Arial"/>
                <a:cs typeface="Arial"/>
              </a:rPr>
              <a:t>f</a:t>
            </a:r>
            <a:r>
              <a:rPr sz="3200" spc="80" dirty="0">
                <a:solidFill>
                  <a:srgbClr val="8BC44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8BC442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8BC442"/>
                </a:solidFill>
                <a:latin typeface="Arial"/>
                <a:cs typeface="Arial"/>
              </a:rPr>
              <a:t>n</a:t>
            </a:r>
            <a:r>
              <a:rPr sz="3200" spc="80" dirty="0">
                <a:solidFill>
                  <a:srgbClr val="8BC44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8BC442"/>
                </a:solidFill>
                <a:latin typeface="Arial"/>
                <a:cs typeface="Arial"/>
              </a:rPr>
              <a:t>Exte</a:t>
            </a:r>
            <a:r>
              <a:rPr sz="3200" spc="-15" dirty="0">
                <a:solidFill>
                  <a:srgbClr val="8BC442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8BC442"/>
                </a:solidFill>
                <a:latin typeface="Arial"/>
                <a:cs typeface="Arial"/>
              </a:rPr>
              <a:t>sion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6043" y="760980"/>
            <a:ext cx="26009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28800" y="1147572"/>
            <a:ext cx="5611367" cy="2342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26919" y="2135756"/>
            <a:ext cx="22860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98976" y="2135756"/>
            <a:ext cx="22860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"/>
          </a:xfrm>
          <a:custGeom>
            <a:avLst/>
            <a:gdLst/>
            <a:ahLst/>
            <a:cxnLst/>
            <a:rect l="l" t="t" r="r" b="b"/>
            <a:pathLst>
              <a:path w="9144000" h="571500">
                <a:moveTo>
                  <a:pt x="0" y="571499"/>
                </a:moveTo>
                <a:lnTo>
                  <a:pt x="9143999" y="571499"/>
                </a:lnTo>
                <a:lnTo>
                  <a:pt x="9143999" y="0"/>
                </a:lnTo>
                <a:lnTo>
                  <a:pt x="0" y="0"/>
                </a:lnTo>
                <a:lnTo>
                  <a:pt x="0" y="571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774947"/>
            <a:ext cx="9143999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7759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4797">
            <a:solidFill>
              <a:srgbClr val="8BC4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2995" y="105628"/>
            <a:ext cx="3456304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315" dirty="0">
                <a:solidFill>
                  <a:srgbClr val="8BC442"/>
                </a:solidFill>
                <a:latin typeface="Arial"/>
                <a:cs typeface="Arial"/>
              </a:rPr>
              <a:t>G</a:t>
            </a:r>
            <a:r>
              <a:rPr sz="1500" spc="-15" baseline="75000" dirty="0">
                <a:latin typeface="Arial"/>
                <a:cs typeface="Arial"/>
              </a:rPr>
              <a:t>on</a:t>
            </a:r>
            <a:r>
              <a:rPr sz="1500" spc="120" baseline="75000" dirty="0">
                <a:latin typeface="Times New Roman"/>
                <a:cs typeface="Times New Roman"/>
              </a:rPr>
              <a:t> </a:t>
            </a:r>
            <a:r>
              <a:rPr sz="1500" spc="-7" baseline="75000" dirty="0">
                <a:latin typeface="Arial"/>
                <a:cs typeface="Arial"/>
              </a:rPr>
              <a:t>s</a:t>
            </a:r>
            <a:r>
              <a:rPr sz="1500" baseline="75000" dirty="0">
                <a:latin typeface="Times New Roman"/>
                <a:cs typeface="Times New Roman"/>
              </a:rPr>
              <a:t> </a:t>
            </a:r>
            <a:r>
              <a:rPr sz="1500" spc="-187" baseline="7500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8BC442"/>
                </a:solidFill>
                <a:latin typeface="Arial"/>
                <a:cs typeface="Arial"/>
              </a:rPr>
              <a:t>et</a:t>
            </a:r>
            <a:r>
              <a:rPr sz="3200" spc="65" dirty="0">
                <a:solidFill>
                  <a:srgbClr val="8BC44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8BC442"/>
                </a:solidFill>
                <a:latin typeface="Arial"/>
                <a:cs typeface="Arial"/>
              </a:rPr>
              <a:t>the</a:t>
            </a:r>
            <a:r>
              <a:rPr sz="3200" spc="75" dirty="0">
                <a:solidFill>
                  <a:srgbClr val="8BC44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8BC442"/>
                </a:solidFill>
                <a:latin typeface="Arial"/>
                <a:cs typeface="Arial"/>
              </a:rPr>
              <a:t>Cli</a:t>
            </a:r>
            <a:r>
              <a:rPr sz="3200" spc="-15" dirty="0">
                <a:solidFill>
                  <a:srgbClr val="8BC442"/>
                </a:solidFill>
                <a:latin typeface="Arial"/>
                <a:cs typeface="Arial"/>
              </a:rPr>
              <a:t>e</a:t>
            </a:r>
            <a:r>
              <a:rPr sz="3200" spc="-5" dirty="0">
                <a:solidFill>
                  <a:srgbClr val="8BC442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8BC442"/>
                </a:solidFill>
                <a:latin typeface="Arial"/>
                <a:cs typeface="Arial"/>
              </a:rPr>
              <a:t>t</a:t>
            </a:r>
            <a:r>
              <a:rPr sz="3200" spc="80" dirty="0">
                <a:solidFill>
                  <a:srgbClr val="8BC44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8BC442"/>
                </a:solidFill>
                <a:latin typeface="Arial"/>
                <a:cs typeface="Arial"/>
              </a:rPr>
              <a:t>SDK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6043" y="748716"/>
            <a:ext cx="4449445" cy="818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F0C205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np</a:t>
            </a:r>
            <a:r>
              <a:rPr sz="1800" spc="-10" dirty="0">
                <a:solidFill>
                  <a:srgbClr val="F0C205"/>
                </a:solidFill>
                <a:latin typeface="Consolas"/>
                <a:cs typeface="Consolas"/>
              </a:rPr>
              <a:t>m</a:t>
            </a:r>
            <a:r>
              <a:rPr sz="1800" dirty="0">
                <a:solidFill>
                  <a:srgbClr val="F0C205"/>
                </a:solidFill>
                <a:latin typeface="Times New Roman"/>
                <a:cs typeface="Times New Roman"/>
              </a:rPr>
              <a:t> </a:t>
            </a:r>
            <a:r>
              <a:rPr sz="1800" spc="75" dirty="0">
                <a:solidFill>
                  <a:srgbClr val="F0C205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0C205"/>
                </a:solidFill>
                <a:latin typeface="Consolas"/>
                <a:cs typeface="Consolas"/>
              </a:rPr>
              <a:t>i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ns</a:t>
            </a:r>
            <a:r>
              <a:rPr sz="1800" spc="-10" dirty="0">
                <a:solidFill>
                  <a:srgbClr val="F0C205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al</a:t>
            </a:r>
            <a:r>
              <a:rPr sz="1800" spc="-10" dirty="0">
                <a:solidFill>
                  <a:srgbClr val="F0C205"/>
                </a:solidFill>
                <a:latin typeface="Consolas"/>
                <a:cs typeface="Consolas"/>
              </a:rPr>
              <a:t>l</a:t>
            </a:r>
            <a:r>
              <a:rPr sz="1800" dirty="0">
                <a:solidFill>
                  <a:srgbClr val="F0C205"/>
                </a:solidFill>
                <a:latin typeface="Times New Roman"/>
                <a:cs typeface="Times New Roman"/>
              </a:rPr>
              <a:t> </a:t>
            </a:r>
            <a:r>
              <a:rPr sz="1800" spc="90" dirty="0">
                <a:solidFill>
                  <a:srgbClr val="F0C205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0C205"/>
                </a:solidFill>
                <a:latin typeface="Consolas"/>
                <a:cs typeface="Consolas"/>
              </a:rPr>
              <a:t>vss-</a:t>
            </a:r>
            <a:r>
              <a:rPr sz="1800" spc="-10" dirty="0">
                <a:solidFill>
                  <a:srgbClr val="F0C205"/>
                </a:solidFill>
                <a:latin typeface="Consolas"/>
                <a:cs typeface="Consolas"/>
              </a:rPr>
              <a:t>w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eb</a:t>
            </a:r>
            <a:r>
              <a:rPr sz="1800" spc="-5" dirty="0">
                <a:solidFill>
                  <a:srgbClr val="F0C205"/>
                </a:solidFill>
                <a:latin typeface="Consolas"/>
                <a:cs typeface="Consolas"/>
              </a:rPr>
              <a:t>-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ext</a:t>
            </a:r>
            <a:r>
              <a:rPr sz="1800" spc="-10" dirty="0">
                <a:solidFill>
                  <a:srgbClr val="F0C205"/>
                </a:solidFill>
                <a:latin typeface="Consolas"/>
                <a:cs typeface="Consolas"/>
              </a:rPr>
              <a:t>e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nsio</a:t>
            </a:r>
            <a:r>
              <a:rPr sz="1800" spc="-5" dirty="0">
                <a:solidFill>
                  <a:srgbClr val="F0C205"/>
                </a:solidFill>
                <a:latin typeface="Consolas"/>
                <a:cs typeface="Consolas"/>
              </a:rPr>
              <a:t>n</a:t>
            </a:r>
            <a:r>
              <a:rPr sz="1800" spc="-20" dirty="0">
                <a:solidFill>
                  <a:srgbClr val="F0C205"/>
                </a:solidFill>
                <a:latin typeface="Consolas"/>
                <a:cs typeface="Consolas"/>
              </a:rPr>
              <a:t>-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s</a:t>
            </a:r>
            <a:r>
              <a:rPr sz="1800" spc="-10" dirty="0">
                <a:solidFill>
                  <a:srgbClr val="F0C205"/>
                </a:solidFill>
                <a:latin typeface="Consolas"/>
                <a:cs typeface="Consolas"/>
              </a:rPr>
              <a:t>dk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Clr>
                <a:srgbClr val="F0C205"/>
              </a:buClr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F0C205"/>
              </a:buClr>
              <a:buFont typeface="Arial"/>
              <a:buChar char="•"/>
              <a:tabLst>
                <a:tab pos="29972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SS.SDK.j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0C205"/>
                </a:solidFill>
                <a:latin typeface="Consolas"/>
                <a:cs typeface="Consolas"/>
              </a:rPr>
              <a:t>home/sdk/scripts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"/>
          </a:xfrm>
          <a:custGeom>
            <a:avLst/>
            <a:gdLst/>
            <a:ahLst/>
            <a:cxnLst/>
            <a:rect l="l" t="t" r="r" b="b"/>
            <a:pathLst>
              <a:path w="9144000" h="571500">
                <a:moveTo>
                  <a:pt x="0" y="571499"/>
                </a:moveTo>
                <a:lnTo>
                  <a:pt x="9143999" y="571499"/>
                </a:lnTo>
                <a:lnTo>
                  <a:pt x="9143999" y="0"/>
                </a:lnTo>
                <a:lnTo>
                  <a:pt x="0" y="0"/>
                </a:lnTo>
                <a:lnTo>
                  <a:pt x="0" y="571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774947"/>
            <a:ext cx="9143999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7759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4797">
            <a:solidFill>
              <a:srgbClr val="8BC4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9650" y="1723641"/>
            <a:ext cx="3766820" cy="982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L</a:t>
            </a:r>
            <a:r>
              <a:rPr sz="2000" spc="-20" dirty="0">
                <a:solidFill>
                  <a:srgbClr val="B2DFFF"/>
                </a:solidFill>
                <a:latin typeface="Calibri"/>
                <a:cs typeface="Calibri"/>
              </a:rPr>
              <a:t>e</a:t>
            </a:r>
            <a:r>
              <a:rPr sz="2000" spc="70" dirty="0">
                <a:solidFill>
                  <a:srgbClr val="B2DFFF"/>
                </a:solidFill>
                <a:latin typeface="Calibri"/>
                <a:cs typeface="Calibri"/>
              </a:rPr>
              <a:t>t</a:t>
            </a:r>
            <a:r>
              <a:rPr sz="2000" spc="-120" dirty="0">
                <a:solidFill>
                  <a:srgbClr val="B2DFFF"/>
                </a:solidFill>
                <a:latin typeface="Calibri"/>
                <a:cs typeface="Calibri"/>
              </a:rPr>
              <a:t>’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s </a:t>
            </a:r>
            <a:r>
              <a:rPr sz="2000" spc="-25" dirty="0">
                <a:solidFill>
                  <a:srgbClr val="B2D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a</a:t>
            </a:r>
            <a:r>
              <a:rPr sz="2000" spc="-65" dirty="0">
                <a:solidFill>
                  <a:srgbClr val="B2DFFF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e a</a:t>
            </a:r>
            <a:r>
              <a:rPr sz="2000" spc="5" dirty="0">
                <a:solidFill>
                  <a:srgbClr val="B2DFFF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B2DFFF"/>
                </a:solidFill>
                <a:latin typeface="Calibri"/>
                <a:cs typeface="Calibri"/>
              </a:rPr>
              <a:t>qu</a:t>
            </a:r>
            <a:r>
              <a:rPr sz="2000" i="1" dirty="0">
                <a:solidFill>
                  <a:srgbClr val="B2DFFF"/>
                </a:solidFill>
                <a:latin typeface="Calibri"/>
                <a:cs typeface="Calibri"/>
              </a:rPr>
              <a:t>i</a:t>
            </a:r>
            <a:r>
              <a:rPr sz="2000" i="1" spc="-10" dirty="0">
                <a:solidFill>
                  <a:srgbClr val="B2DFFF"/>
                </a:solidFill>
                <a:latin typeface="Calibri"/>
                <a:cs typeface="Calibri"/>
              </a:rPr>
              <a:t>c</a:t>
            </a:r>
            <a:r>
              <a:rPr sz="2000" i="1" dirty="0">
                <a:solidFill>
                  <a:srgbClr val="B2DFFF"/>
                </a:solidFill>
                <a:latin typeface="Calibri"/>
                <a:cs typeface="Calibri"/>
              </a:rPr>
              <a:t>k</a:t>
            </a:r>
            <a:r>
              <a:rPr sz="2000" i="1" spc="-60" dirty="0">
                <a:solidFill>
                  <a:srgbClr val="B2D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B2DFFF"/>
                </a:solidFill>
                <a:latin typeface="Calibri"/>
                <a:cs typeface="Calibri"/>
              </a:rPr>
              <a:t>oo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k</a:t>
            </a:r>
            <a:r>
              <a:rPr sz="2000" spc="-60" dirty="0">
                <a:solidFill>
                  <a:srgbClr val="B2D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B2D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t: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4000" spc="-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000" spc="-4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000" spc="-3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000" spc="-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000" spc="-35" dirty="0">
                <a:solidFill>
                  <a:srgbClr val="FFFFFF"/>
                </a:solidFill>
                <a:latin typeface="Arial"/>
                <a:cs typeface="Arial"/>
              </a:rPr>
              <a:t>OM</a:t>
            </a:r>
            <a:r>
              <a:rPr sz="40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-3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4000" spc="-4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000" spc="-30" dirty="0">
                <a:solidFill>
                  <a:srgbClr val="FFFFFF"/>
                </a:solidFill>
                <a:latin typeface="Arial"/>
                <a:cs typeface="Arial"/>
              </a:rPr>
              <a:t>BS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34200" y="685800"/>
            <a:ext cx="1981200" cy="1969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"/>
          </a:xfrm>
          <a:custGeom>
            <a:avLst/>
            <a:gdLst/>
            <a:ahLst/>
            <a:cxnLst/>
            <a:rect l="l" t="t" r="r" b="b"/>
            <a:pathLst>
              <a:path w="9144000" h="571500">
                <a:moveTo>
                  <a:pt x="0" y="571499"/>
                </a:moveTo>
                <a:lnTo>
                  <a:pt x="9143999" y="571499"/>
                </a:lnTo>
                <a:lnTo>
                  <a:pt x="9143999" y="0"/>
                </a:lnTo>
                <a:lnTo>
                  <a:pt x="0" y="0"/>
                </a:lnTo>
                <a:lnTo>
                  <a:pt x="0" y="571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774947"/>
            <a:ext cx="9143999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7759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4797">
            <a:solidFill>
              <a:srgbClr val="8BC4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2995" y="105628"/>
            <a:ext cx="248729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8BC442"/>
                </a:solidFill>
                <a:latin typeface="Arial"/>
                <a:cs typeface="Arial"/>
              </a:rPr>
              <a:t>Custo</a:t>
            </a:r>
            <a:r>
              <a:rPr sz="3200" dirty="0">
                <a:solidFill>
                  <a:srgbClr val="8BC442"/>
                </a:solidFill>
                <a:latin typeface="Arial"/>
                <a:cs typeface="Arial"/>
              </a:rPr>
              <a:t>m</a:t>
            </a:r>
            <a:r>
              <a:rPr sz="3200" spc="65" dirty="0">
                <a:solidFill>
                  <a:srgbClr val="8BC44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8BC442"/>
                </a:solidFill>
                <a:latin typeface="Arial"/>
                <a:cs typeface="Arial"/>
              </a:rPr>
              <a:t>Hubs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2982" y="747192"/>
            <a:ext cx="4789805" cy="1256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eq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TM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45"/>
              </a:spcBef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eq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vs</a:t>
            </a:r>
            <a:r>
              <a:rPr sz="1800" spc="-20" dirty="0">
                <a:solidFill>
                  <a:srgbClr val="F0C205"/>
                </a:solidFill>
                <a:latin typeface="Consolas"/>
                <a:cs typeface="Consolas"/>
              </a:rPr>
              <a:t>s-extension.js</a:t>
            </a:r>
            <a:r>
              <a:rPr sz="1800" spc="-5" dirty="0">
                <a:solidFill>
                  <a:srgbClr val="F0C205"/>
                </a:solidFill>
                <a:latin typeface="Consolas"/>
                <a:cs typeface="Consolas"/>
              </a:rPr>
              <a:t>o</a:t>
            </a:r>
            <a:r>
              <a:rPr sz="1800" spc="-10" dirty="0">
                <a:solidFill>
                  <a:srgbClr val="F0C205"/>
                </a:solidFill>
                <a:latin typeface="Consolas"/>
                <a:cs typeface="Consolas"/>
              </a:rPr>
              <a:t>n</a:t>
            </a:r>
            <a:r>
              <a:rPr sz="1800" spc="15" dirty="0">
                <a:solidFill>
                  <a:srgbClr val="F0C20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34"/>
              </a:spcBef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eq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0C205"/>
                </a:solidFill>
                <a:latin typeface="Consolas"/>
                <a:cs typeface="Consolas"/>
              </a:rPr>
              <a:t>VSS.SDK.j</a:t>
            </a:r>
            <a:r>
              <a:rPr sz="1800" spc="-10" dirty="0">
                <a:solidFill>
                  <a:srgbClr val="F0C205"/>
                </a:solidFill>
                <a:latin typeface="Consolas"/>
                <a:cs typeface="Consolas"/>
              </a:rPr>
              <a:t>s</a:t>
            </a:r>
            <a:r>
              <a:rPr sz="1800" spc="-10" dirty="0">
                <a:solidFill>
                  <a:srgbClr val="F0C20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lib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20"/>
              </a:spcBef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Uses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aSc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pt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ype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Sc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pt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686800" y="667512"/>
            <a:ext cx="3810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"/>
          </a:xfrm>
          <a:custGeom>
            <a:avLst/>
            <a:gdLst/>
            <a:ahLst/>
            <a:cxnLst/>
            <a:rect l="l" t="t" r="r" b="b"/>
            <a:pathLst>
              <a:path w="9144000" h="571500">
                <a:moveTo>
                  <a:pt x="0" y="571499"/>
                </a:moveTo>
                <a:lnTo>
                  <a:pt x="9143999" y="571499"/>
                </a:lnTo>
                <a:lnTo>
                  <a:pt x="9143999" y="0"/>
                </a:lnTo>
                <a:lnTo>
                  <a:pt x="0" y="0"/>
                </a:lnTo>
                <a:lnTo>
                  <a:pt x="0" y="571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774947"/>
            <a:ext cx="9143999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7759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4797">
            <a:solidFill>
              <a:srgbClr val="8BC4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2995" y="105628"/>
            <a:ext cx="221488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8BC442"/>
                </a:solidFill>
                <a:latin typeface="Arial"/>
                <a:cs typeface="Arial"/>
              </a:rPr>
              <a:t>Hu</a:t>
            </a:r>
            <a:r>
              <a:rPr sz="3200" dirty="0">
                <a:solidFill>
                  <a:srgbClr val="8BC442"/>
                </a:solidFill>
                <a:latin typeface="Arial"/>
                <a:cs typeface="Arial"/>
              </a:rPr>
              <a:t>b</a:t>
            </a:r>
            <a:r>
              <a:rPr sz="3200" spc="65" dirty="0">
                <a:solidFill>
                  <a:srgbClr val="8BC44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8BC442"/>
                </a:solidFill>
                <a:latin typeface="Arial"/>
                <a:cs typeface="Arial"/>
              </a:rPr>
              <a:t>Grou</a:t>
            </a:r>
            <a:r>
              <a:rPr sz="3200" spc="-20" dirty="0">
                <a:solidFill>
                  <a:srgbClr val="8BC442"/>
                </a:solidFill>
                <a:latin typeface="Arial"/>
                <a:cs typeface="Arial"/>
              </a:rPr>
              <a:t>p</a:t>
            </a:r>
            <a:r>
              <a:rPr sz="3200" dirty="0">
                <a:solidFill>
                  <a:srgbClr val="8BC442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2995" y="748716"/>
            <a:ext cx="6762115" cy="2574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ome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0C205"/>
                </a:solidFill>
                <a:latin typeface="Consolas"/>
                <a:cs typeface="Consolas"/>
              </a:rPr>
              <a:t>ms.vs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s</a:t>
            </a:r>
            <a:r>
              <a:rPr sz="1800" spc="-20" dirty="0">
                <a:solidFill>
                  <a:srgbClr val="F0C205"/>
                </a:solidFill>
                <a:latin typeface="Consolas"/>
                <a:cs typeface="Consolas"/>
              </a:rPr>
              <a:t>-web.home-hu</a:t>
            </a:r>
            <a:r>
              <a:rPr sz="1800" spc="-5" dirty="0">
                <a:solidFill>
                  <a:srgbClr val="F0C205"/>
                </a:solidFill>
                <a:latin typeface="Consolas"/>
                <a:cs typeface="Consolas"/>
              </a:rPr>
              <a:t>b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-gr</a:t>
            </a:r>
            <a:r>
              <a:rPr sz="1800" spc="-10" dirty="0">
                <a:solidFill>
                  <a:srgbClr val="F0C205"/>
                </a:solidFill>
                <a:latin typeface="Consolas"/>
                <a:cs typeface="Consolas"/>
              </a:rPr>
              <a:t>o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u</a:t>
            </a:r>
            <a:r>
              <a:rPr sz="1800" spc="-10" dirty="0">
                <a:solidFill>
                  <a:srgbClr val="F0C205"/>
                </a:solidFill>
                <a:latin typeface="Consolas"/>
                <a:cs typeface="Consolas"/>
              </a:rPr>
              <a:t>p</a:t>
            </a:r>
            <a:endParaRPr sz="1800">
              <a:latin typeface="Consolas"/>
              <a:cs typeface="Consolas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0C205"/>
                </a:solidFill>
                <a:latin typeface="Consolas"/>
                <a:cs typeface="Consolas"/>
              </a:rPr>
              <a:t>ms.vs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s</a:t>
            </a:r>
            <a:r>
              <a:rPr sz="1800" spc="-20" dirty="0">
                <a:solidFill>
                  <a:srgbClr val="F0C205"/>
                </a:solidFill>
                <a:latin typeface="Consolas"/>
                <a:cs typeface="Consolas"/>
              </a:rPr>
              <a:t>-code-web.cod</a:t>
            </a:r>
            <a:r>
              <a:rPr sz="1800" spc="-5" dirty="0">
                <a:solidFill>
                  <a:srgbClr val="F0C205"/>
                </a:solidFill>
                <a:latin typeface="Consolas"/>
                <a:cs typeface="Consolas"/>
              </a:rPr>
              <a:t>e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-h</a:t>
            </a:r>
            <a:r>
              <a:rPr sz="1800" spc="-10" dirty="0">
                <a:solidFill>
                  <a:srgbClr val="F0C205"/>
                </a:solidFill>
                <a:latin typeface="Consolas"/>
                <a:cs typeface="Consolas"/>
              </a:rPr>
              <a:t>u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b</a:t>
            </a:r>
            <a:r>
              <a:rPr sz="1800" spc="-20" dirty="0">
                <a:solidFill>
                  <a:srgbClr val="F0C205"/>
                </a:solidFill>
                <a:latin typeface="Consolas"/>
                <a:cs typeface="Consolas"/>
              </a:rPr>
              <a:t>-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g</a:t>
            </a:r>
            <a:r>
              <a:rPr sz="1800" spc="-10" dirty="0">
                <a:solidFill>
                  <a:srgbClr val="F0C205"/>
                </a:solidFill>
                <a:latin typeface="Consolas"/>
                <a:cs typeface="Consolas"/>
              </a:rPr>
              <a:t>r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ou</a:t>
            </a:r>
            <a:r>
              <a:rPr sz="1800" spc="-10" dirty="0">
                <a:solidFill>
                  <a:srgbClr val="F0C205"/>
                </a:solidFill>
                <a:latin typeface="Consolas"/>
                <a:cs typeface="Consolas"/>
              </a:rPr>
              <a:t>p</a:t>
            </a:r>
            <a:endParaRPr sz="1800">
              <a:latin typeface="Consolas"/>
              <a:cs typeface="Consolas"/>
            </a:endParaRPr>
          </a:p>
          <a:p>
            <a:pPr marL="299085" indent="-286385">
              <a:lnSpc>
                <a:spcPct val="100000"/>
              </a:lnSpc>
              <a:spcBef>
                <a:spcPts val="434"/>
              </a:spcBef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0C205"/>
                </a:solidFill>
                <a:latin typeface="Consolas"/>
                <a:cs typeface="Consolas"/>
              </a:rPr>
              <a:t>ms.vs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s</a:t>
            </a:r>
            <a:r>
              <a:rPr sz="1800" spc="-20" dirty="0">
                <a:solidFill>
                  <a:srgbClr val="F0C205"/>
                </a:solidFill>
                <a:latin typeface="Consolas"/>
                <a:cs typeface="Consolas"/>
              </a:rPr>
              <a:t>-work-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web.w</a:t>
            </a:r>
            <a:r>
              <a:rPr sz="1800" spc="-10" dirty="0">
                <a:solidFill>
                  <a:srgbClr val="F0C205"/>
                </a:solidFill>
                <a:latin typeface="Consolas"/>
                <a:cs typeface="Consolas"/>
              </a:rPr>
              <a:t>o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r</a:t>
            </a:r>
            <a:r>
              <a:rPr sz="1800" spc="-20" dirty="0">
                <a:solidFill>
                  <a:srgbClr val="F0C205"/>
                </a:solidFill>
                <a:latin typeface="Consolas"/>
                <a:cs typeface="Consolas"/>
              </a:rPr>
              <a:t>k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-</a:t>
            </a:r>
            <a:r>
              <a:rPr sz="1800" spc="-10" dirty="0">
                <a:solidFill>
                  <a:srgbClr val="F0C205"/>
                </a:solidFill>
                <a:latin typeface="Consolas"/>
                <a:cs typeface="Consolas"/>
              </a:rPr>
              <a:t>h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ub</a:t>
            </a:r>
            <a:r>
              <a:rPr sz="1800" spc="-5" dirty="0">
                <a:solidFill>
                  <a:srgbClr val="F0C205"/>
                </a:solidFill>
                <a:latin typeface="Consolas"/>
                <a:cs typeface="Consolas"/>
              </a:rPr>
              <a:t>-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gro</a:t>
            </a:r>
            <a:r>
              <a:rPr sz="1800" spc="-10" dirty="0">
                <a:solidFill>
                  <a:srgbClr val="F0C205"/>
                </a:solidFill>
                <a:latin typeface="Consolas"/>
                <a:cs typeface="Consolas"/>
              </a:rPr>
              <a:t>up</a:t>
            </a:r>
            <a:endParaRPr sz="1800">
              <a:latin typeface="Consolas"/>
              <a:cs typeface="Consolas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0C205"/>
                </a:solidFill>
                <a:latin typeface="Consolas"/>
                <a:cs typeface="Consolas"/>
              </a:rPr>
              <a:t>ms.vs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s</a:t>
            </a:r>
            <a:r>
              <a:rPr sz="1800" spc="-20" dirty="0">
                <a:solidFill>
                  <a:srgbClr val="F0C205"/>
                </a:solidFill>
                <a:latin typeface="Consolas"/>
                <a:cs typeface="Consolas"/>
              </a:rPr>
              <a:t>-build-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web</a:t>
            </a:r>
            <a:r>
              <a:rPr sz="1800" spc="-10" dirty="0">
                <a:solidFill>
                  <a:srgbClr val="F0C205"/>
                </a:solidFill>
                <a:latin typeface="Consolas"/>
                <a:cs typeface="Consolas"/>
              </a:rPr>
              <a:t>.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bui</a:t>
            </a:r>
            <a:r>
              <a:rPr sz="1800" spc="-10" dirty="0">
                <a:solidFill>
                  <a:srgbClr val="F0C205"/>
                </a:solidFill>
                <a:latin typeface="Consolas"/>
                <a:cs typeface="Consolas"/>
              </a:rPr>
              <a:t>l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d</a:t>
            </a:r>
            <a:r>
              <a:rPr sz="1800" spc="-20" dirty="0">
                <a:solidFill>
                  <a:srgbClr val="F0C205"/>
                </a:solidFill>
                <a:latin typeface="Consolas"/>
                <a:cs typeface="Consolas"/>
              </a:rPr>
              <a:t>-</a:t>
            </a:r>
            <a:r>
              <a:rPr sz="1800" spc="-10" dirty="0">
                <a:solidFill>
                  <a:srgbClr val="F0C205"/>
                </a:solidFill>
                <a:latin typeface="Consolas"/>
                <a:cs typeface="Consolas"/>
              </a:rPr>
              <a:t>h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ub</a:t>
            </a:r>
            <a:r>
              <a:rPr sz="1800" spc="-5" dirty="0">
                <a:solidFill>
                  <a:srgbClr val="F0C205"/>
                </a:solidFill>
                <a:latin typeface="Consolas"/>
                <a:cs typeface="Consolas"/>
              </a:rPr>
              <a:t>-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gro</a:t>
            </a:r>
            <a:r>
              <a:rPr sz="1800" spc="-10" dirty="0">
                <a:solidFill>
                  <a:srgbClr val="F0C205"/>
                </a:solidFill>
                <a:latin typeface="Consolas"/>
                <a:cs typeface="Consolas"/>
              </a:rPr>
              <a:t>up</a:t>
            </a:r>
            <a:endParaRPr sz="1800">
              <a:latin typeface="Consolas"/>
              <a:cs typeface="Consolas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ease: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0C205"/>
                </a:solidFill>
                <a:latin typeface="Consolas"/>
                <a:cs typeface="Consolas"/>
              </a:rPr>
              <a:t>ms.vs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s</a:t>
            </a:r>
            <a:r>
              <a:rPr sz="1800" spc="-20" dirty="0">
                <a:solidFill>
                  <a:srgbClr val="F0C205"/>
                </a:solidFill>
                <a:latin typeface="Consolas"/>
                <a:cs typeface="Consolas"/>
              </a:rPr>
              <a:t>-releaseMan</a:t>
            </a:r>
            <a:r>
              <a:rPr sz="1800" spc="-5" dirty="0">
                <a:solidFill>
                  <a:srgbClr val="F0C205"/>
                </a:solidFill>
                <a:latin typeface="Consolas"/>
                <a:cs typeface="Consolas"/>
              </a:rPr>
              <a:t>a</a:t>
            </a:r>
            <a:r>
              <a:rPr sz="1800" spc="-20" dirty="0">
                <a:solidFill>
                  <a:srgbClr val="F0C205"/>
                </a:solidFill>
                <a:latin typeface="Consolas"/>
                <a:cs typeface="Consolas"/>
              </a:rPr>
              <a:t>ge</a:t>
            </a:r>
            <a:r>
              <a:rPr sz="1800" spc="-5" dirty="0">
                <a:solidFill>
                  <a:srgbClr val="F0C205"/>
                </a:solidFill>
                <a:latin typeface="Consolas"/>
                <a:cs typeface="Consolas"/>
              </a:rPr>
              <a:t>m</a:t>
            </a:r>
            <a:r>
              <a:rPr sz="1800" spc="-20" dirty="0">
                <a:solidFill>
                  <a:srgbClr val="F0C205"/>
                </a:solidFill>
                <a:latin typeface="Consolas"/>
                <a:cs typeface="Consolas"/>
              </a:rPr>
              <a:t>en</a:t>
            </a:r>
            <a:r>
              <a:rPr sz="1800" dirty="0">
                <a:solidFill>
                  <a:srgbClr val="F0C205"/>
                </a:solidFill>
                <a:latin typeface="Consolas"/>
                <a:cs typeface="Consolas"/>
              </a:rPr>
              <a:t>t</a:t>
            </a:r>
            <a:r>
              <a:rPr sz="1800" spc="-20" dirty="0">
                <a:solidFill>
                  <a:srgbClr val="F0C205"/>
                </a:solidFill>
                <a:latin typeface="Consolas"/>
                <a:cs typeface="Consolas"/>
              </a:rPr>
              <a:t>-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we</a:t>
            </a:r>
            <a:r>
              <a:rPr sz="1800" spc="-10" dirty="0">
                <a:solidFill>
                  <a:srgbClr val="F0C205"/>
                </a:solidFill>
                <a:latin typeface="Consolas"/>
                <a:cs typeface="Consolas"/>
              </a:rPr>
              <a:t>b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.h</a:t>
            </a:r>
            <a:r>
              <a:rPr sz="1800" spc="-10" dirty="0">
                <a:solidFill>
                  <a:srgbClr val="F0C205"/>
                </a:solidFill>
                <a:latin typeface="Consolas"/>
                <a:cs typeface="Consolas"/>
              </a:rPr>
              <a:t>u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b</a:t>
            </a:r>
            <a:r>
              <a:rPr sz="1800" spc="-20" dirty="0">
                <a:solidFill>
                  <a:srgbClr val="F0C205"/>
                </a:solidFill>
                <a:latin typeface="Consolas"/>
                <a:cs typeface="Consolas"/>
              </a:rPr>
              <a:t>-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g</a:t>
            </a:r>
            <a:r>
              <a:rPr sz="1800" spc="-10" dirty="0">
                <a:solidFill>
                  <a:srgbClr val="F0C205"/>
                </a:solidFill>
                <a:latin typeface="Consolas"/>
                <a:cs typeface="Consolas"/>
              </a:rPr>
              <a:t>r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ou</a:t>
            </a:r>
            <a:r>
              <a:rPr sz="1800" dirty="0">
                <a:solidFill>
                  <a:srgbClr val="F0C205"/>
                </a:solidFill>
                <a:latin typeface="Consolas"/>
                <a:cs typeface="Consolas"/>
              </a:rPr>
              <a:t>p</a:t>
            </a:r>
            <a:r>
              <a:rPr sz="1800" spc="-20" dirty="0">
                <a:solidFill>
                  <a:srgbClr val="F0C205"/>
                </a:solidFill>
                <a:latin typeface="Consolas"/>
                <a:cs typeface="Consolas"/>
              </a:rPr>
              <a:t>-rm</a:t>
            </a:r>
            <a:endParaRPr sz="1800">
              <a:latin typeface="Consolas"/>
              <a:cs typeface="Consolas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16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t: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0C205"/>
                </a:solidFill>
                <a:latin typeface="Consolas"/>
                <a:cs typeface="Consolas"/>
              </a:rPr>
              <a:t>ms.vs</a:t>
            </a:r>
            <a:r>
              <a:rPr sz="1800" spc="-5" dirty="0">
                <a:solidFill>
                  <a:srgbClr val="F0C205"/>
                </a:solidFill>
                <a:latin typeface="Consolas"/>
                <a:cs typeface="Consolas"/>
              </a:rPr>
              <a:t>s</a:t>
            </a:r>
            <a:r>
              <a:rPr sz="1800" spc="-10" dirty="0">
                <a:solidFill>
                  <a:srgbClr val="F0C205"/>
                </a:solidFill>
                <a:latin typeface="Consolas"/>
                <a:cs typeface="Consolas"/>
              </a:rPr>
              <a:t>-test-web.</a:t>
            </a:r>
            <a:r>
              <a:rPr sz="1800" dirty="0">
                <a:solidFill>
                  <a:srgbClr val="F0C205"/>
                </a:solidFill>
                <a:latin typeface="Consolas"/>
                <a:cs typeface="Consolas"/>
              </a:rPr>
              <a:t>te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s</a:t>
            </a:r>
            <a:r>
              <a:rPr sz="1800" spc="-10" dirty="0">
                <a:solidFill>
                  <a:srgbClr val="F0C205"/>
                </a:solidFill>
                <a:latin typeface="Consolas"/>
                <a:cs typeface="Consolas"/>
              </a:rPr>
              <a:t>t</a:t>
            </a:r>
            <a:r>
              <a:rPr sz="1800" spc="5" dirty="0">
                <a:solidFill>
                  <a:srgbClr val="F0C205"/>
                </a:solidFill>
                <a:latin typeface="Consolas"/>
                <a:cs typeface="Consolas"/>
              </a:rPr>
              <a:t>-</a:t>
            </a:r>
            <a:r>
              <a:rPr sz="1800" spc="-5" dirty="0">
                <a:solidFill>
                  <a:srgbClr val="F0C205"/>
                </a:solidFill>
                <a:latin typeface="Consolas"/>
                <a:cs typeface="Consolas"/>
              </a:rPr>
              <a:t>hu</a:t>
            </a:r>
            <a:r>
              <a:rPr sz="1800" dirty="0">
                <a:solidFill>
                  <a:srgbClr val="F0C205"/>
                </a:solidFill>
                <a:latin typeface="Consolas"/>
                <a:cs typeface="Consolas"/>
              </a:rPr>
              <a:t>b</a:t>
            </a:r>
            <a:r>
              <a:rPr sz="1800" spc="-10" dirty="0">
                <a:solidFill>
                  <a:srgbClr val="F0C205"/>
                </a:solidFill>
                <a:latin typeface="Consolas"/>
                <a:cs typeface="Consolas"/>
              </a:rPr>
              <a:t>-gr</a:t>
            </a:r>
            <a:r>
              <a:rPr sz="1800" dirty="0">
                <a:solidFill>
                  <a:srgbClr val="F0C205"/>
                </a:solidFill>
                <a:latin typeface="Consolas"/>
                <a:cs typeface="Consolas"/>
              </a:rPr>
              <a:t>oup</a:t>
            </a:r>
            <a:endParaRPr sz="1800">
              <a:latin typeface="Consolas"/>
              <a:cs typeface="Consolas"/>
            </a:endParaRPr>
          </a:p>
          <a:p>
            <a:pPr marL="299085" indent="-286385">
              <a:lnSpc>
                <a:spcPct val="100000"/>
              </a:lnSpc>
              <a:spcBef>
                <a:spcPts val="434"/>
              </a:spcBef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Adm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ect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on)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0C205"/>
                </a:solidFill>
                <a:latin typeface="Consolas"/>
                <a:cs typeface="Consolas"/>
              </a:rPr>
              <a:t>ms.vss-web.colle</a:t>
            </a:r>
            <a:r>
              <a:rPr sz="1800" spc="-5" dirty="0">
                <a:solidFill>
                  <a:srgbClr val="F0C205"/>
                </a:solidFill>
                <a:latin typeface="Consolas"/>
                <a:cs typeface="Consolas"/>
              </a:rPr>
              <a:t>c</a:t>
            </a:r>
            <a:r>
              <a:rPr sz="1800" spc="-20" dirty="0">
                <a:solidFill>
                  <a:srgbClr val="F0C205"/>
                </a:solidFill>
                <a:latin typeface="Consolas"/>
                <a:cs typeface="Consolas"/>
              </a:rPr>
              <a:t>ti</a:t>
            </a:r>
            <a:r>
              <a:rPr sz="1800" spc="-5" dirty="0">
                <a:solidFill>
                  <a:srgbClr val="F0C205"/>
                </a:solidFill>
                <a:latin typeface="Consolas"/>
                <a:cs typeface="Consolas"/>
              </a:rPr>
              <a:t>o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n</a:t>
            </a:r>
            <a:r>
              <a:rPr sz="1800" spc="-20" dirty="0">
                <a:solidFill>
                  <a:srgbClr val="F0C205"/>
                </a:solidFill>
                <a:latin typeface="Consolas"/>
                <a:cs typeface="Consolas"/>
              </a:rPr>
              <a:t>-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a</a:t>
            </a:r>
            <a:r>
              <a:rPr sz="1800" spc="-10" dirty="0">
                <a:solidFill>
                  <a:srgbClr val="F0C205"/>
                </a:solidFill>
                <a:latin typeface="Consolas"/>
                <a:cs typeface="Consolas"/>
              </a:rPr>
              <a:t>d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mi</a:t>
            </a:r>
            <a:r>
              <a:rPr sz="1800" spc="-5" dirty="0">
                <a:solidFill>
                  <a:srgbClr val="F0C205"/>
                </a:solidFill>
                <a:latin typeface="Consolas"/>
                <a:cs typeface="Consolas"/>
              </a:rPr>
              <a:t>n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-h</a:t>
            </a:r>
            <a:r>
              <a:rPr sz="1800" spc="-10" dirty="0">
                <a:solidFill>
                  <a:srgbClr val="F0C205"/>
                </a:solidFill>
                <a:latin typeface="Consolas"/>
                <a:cs typeface="Consolas"/>
              </a:rPr>
              <a:t>u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b</a:t>
            </a:r>
            <a:r>
              <a:rPr sz="1800" spc="-20" dirty="0">
                <a:solidFill>
                  <a:srgbClr val="F0C205"/>
                </a:solidFill>
                <a:latin typeface="Consolas"/>
                <a:cs typeface="Consolas"/>
              </a:rPr>
              <a:t>-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g</a:t>
            </a:r>
            <a:r>
              <a:rPr sz="1800" spc="-10" dirty="0">
                <a:solidFill>
                  <a:srgbClr val="F0C205"/>
                </a:solidFill>
                <a:latin typeface="Consolas"/>
                <a:cs typeface="Consolas"/>
              </a:rPr>
              <a:t>r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ou</a:t>
            </a:r>
            <a:r>
              <a:rPr sz="1800" spc="-10" dirty="0">
                <a:solidFill>
                  <a:srgbClr val="F0C205"/>
                </a:solidFill>
                <a:latin typeface="Consolas"/>
                <a:cs typeface="Consolas"/>
              </a:rPr>
              <a:t>p</a:t>
            </a:r>
            <a:endParaRPr sz="1800">
              <a:latin typeface="Consolas"/>
              <a:cs typeface="Consolas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Adm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oject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0C205"/>
                </a:solidFill>
                <a:latin typeface="Consolas"/>
                <a:cs typeface="Consolas"/>
              </a:rPr>
              <a:t>ms.vss-web.projec</a:t>
            </a:r>
            <a:r>
              <a:rPr sz="1800" spc="-5" dirty="0">
                <a:solidFill>
                  <a:srgbClr val="F0C205"/>
                </a:solidFill>
                <a:latin typeface="Consolas"/>
                <a:cs typeface="Consolas"/>
              </a:rPr>
              <a:t>t</a:t>
            </a:r>
            <a:r>
              <a:rPr sz="1800" spc="-20" dirty="0">
                <a:solidFill>
                  <a:srgbClr val="F0C205"/>
                </a:solidFill>
                <a:latin typeface="Consolas"/>
                <a:cs typeface="Consolas"/>
              </a:rPr>
              <a:t>-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ad</a:t>
            </a:r>
            <a:r>
              <a:rPr sz="1800" spc="-10" dirty="0">
                <a:solidFill>
                  <a:srgbClr val="F0C205"/>
                </a:solidFill>
                <a:latin typeface="Consolas"/>
                <a:cs typeface="Consolas"/>
              </a:rPr>
              <a:t>m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in</a:t>
            </a:r>
            <a:r>
              <a:rPr sz="1800" spc="-5" dirty="0">
                <a:solidFill>
                  <a:srgbClr val="F0C205"/>
                </a:solidFill>
                <a:latin typeface="Consolas"/>
                <a:cs typeface="Consolas"/>
              </a:rPr>
              <a:t>-</a:t>
            </a:r>
            <a:r>
              <a:rPr sz="1800" spc="-20" dirty="0">
                <a:solidFill>
                  <a:srgbClr val="F0C205"/>
                </a:solidFill>
                <a:latin typeface="Consolas"/>
                <a:cs typeface="Consolas"/>
              </a:rPr>
              <a:t>hub</a:t>
            </a:r>
            <a:r>
              <a:rPr sz="1800" spc="-5" dirty="0">
                <a:solidFill>
                  <a:srgbClr val="F0C205"/>
                </a:solidFill>
                <a:latin typeface="Consolas"/>
                <a:cs typeface="Consolas"/>
              </a:rPr>
              <a:t>-</a:t>
            </a:r>
            <a:r>
              <a:rPr sz="1800" spc="-10" dirty="0">
                <a:solidFill>
                  <a:srgbClr val="F0C205"/>
                </a:solidFill>
                <a:latin typeface="Consolas"/>
                <a:cs typeface="Consolas"/>
              </a:rPr>
              <a:t>g</a:t>
            </a:r>
            <a:r>
              <a:rPr sz="1800" spc="-20" dirty="0">
                <a:solidFill>
                  <a:srgbClr val="F0C205"/>
                </a:solidFill>
                <a:latin typeface="Consolas"/>
                <a:cs typeface="Consolas"/>
              </a:rPr>
              <a:t>r</a:t>
            </a:r>
            <a:r>
              <a:rPr sz="1800" spc="-5" dirty="0">
                <a:solidFill>
                  <a:srgbClr val="F0C205"/>
                </a:solidFill>
                <a:latin typeface="Consolas"/>
                <a:cs typeface="Consolas"/>
              </a:rPr>
              <a:t>o</a:t>
            </a:r>
            <a:r>
              <a:rPr sz="1800" spc="-10" dirty="0">
                <a:solidFill>
                  <a:srgbClr val="F0C205"/>
                </a:solidFill>
                <a:latin typeface="Consolas"/>
                <a:cs typeface="Consolas"/>
              </a:rPr>
              <a:t>up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12191999" y="6857999"/>
                </a:lnTo>
                <a:lnTo>
                  <a:pt x="12191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2749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137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5" dirty="0">
                <a:latin typeface="Segoe UI Semibold"/>
                <a:cs typeface="Segoe UI Semibold"/>
              </a:rPr>
              <a:t>P</a:t>
            </a:r>
            <a:r>
              <a:rPr sz="4000" b="1" spc="-35" dirty="0">
                <a:latin typeface="Segoe UI Semibold"/>
                <a:cs typeface="Segoe UI Semibold"/>
              </a:rPr>
              <a:t>r</a:t>
            </a:r>
            <a:r>
              <a:rPr sz="4000" b="1" spc="-5" dirty="0">
                <a:latin typeface="Segoe UI Semibold"/>
                <a:cs typeface="Segoe UI Semibold"/>
              </a:rPr>
              <a:t>e</a:t>
            </a:r>
            <a:r>
              <a:rPr sz="4000" b="1" spc="-45" dirty="0">
                <a:latin typeface="Segoe UI Semibold"/>
                <a:cs typeface="Segoe UI Semibold"/>
              </a:rPr>
              <a:t>r</a:t>
            </a:r>
            <a:r>
              <a:rPr sz="4000" b="1" spc="-5" dirty="0">
                <a:latin typeface="Segoe UI Semibold"/>
                <a:cs typeface="Segoe UI Semibold"/>
              </a:rPr>
              <a:t>equisi</a:t>
            </a:r>
            <a:r>
              <a:rPr sz="4000" b="1" spc="-20" dirty="0">
                <a:latin typeface="Segoe UI Semibold"/>
                <a:cs typeface="Segoe UI Semibold"/>
              </a:rPr>
              <a:t>t</a:t>
            </a:r>
            <a:r>
              <a:rPr sz="4000" b="1" spc="-5" dirty="0">
                <a:latin typeface="Segoe UI Semibold"/>
                <a:cs typeface="Segoe UI Semibold"/>
              </a:rPr>
              <a:t>es</a:t>
            </a:r>
            <a:endParaRPr sz="40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5391" y="1874201"/>
            <a:ext cx="9062085" cy="2536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Node.js</a:t>
            </a:r>
            <a:r>
              <a:rPr sz="28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&amp;</a:t>
            </a:r>
            <a:r>
              <a:rPr sz="2800" b="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25" dirty="0">
                <a:solidFill>
                  <a:srgbClr val="FFFFFF"/>
                </a:solidFill>
                <a:latin typeface="Segoe UI Light"/>
                <a:cs typeface="Segoe UI Light"/>
              </a:rPr>
              <a:t>npm</a:t>
            </a:r>
            <a:endParaRPr sz="2800">
              <a:latin typeface="Segoe UI Light"/>
              <a:cs typeface="Segoe UI Light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FFFFFF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1" i="1" spc="-45" dirty="0">
                <a:solidFill>
                  <a:srgbClr val="FFFFFF"/>
                </a:solidFill>
                <a:latin typeface="Arial"/>
                <a:cs typeface="Arial"/>
              </a:rPr>
              <a:t>tf</a:t>
            </a:r>
            <a:r>
              <a:rPr sz="2800" b="1" i="1" spc="-6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800" b="1" i="1" spc="18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800" b="1" i="1" spc="-85" dirty="0">
                <a:solidFill>
                  <a:srgbClr val="FFFFFF"/>
                </a:solidFill>
                <a:latin typeface="Arial"/>
                <a:cs typeface="Arial"/>
              </a:rPr>
              <a:t>cli</a:t>
            </a:r>
            <a:r>
              <a:rPr sz="2800" b="1" i="1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25" dirty="0">
                <a:solidFill>
                  <a:srgbClr val="FFFFFF"/>
                </a:solidFill>
                <a:latin typeface="Segoe UI Light"/>
                <a:cs typeface="Segoe UI Light"/>
              </a:rPr>
              <a:t>npm</a:t>
            </a:r>
            <a:r>
              <a:rPr sz="2800" b="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25" dirty="0">
                <a:solidFill>
                  <a:srgbClr val="FFFFFF"/>
                </a:solidFill>
                <a:latin typeface="Segoe UI Light"/>
                <a:cs typeface="Segoe UI Light"/>
              </a:rPr>
              <a:t>pa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z="2800" b="0" spc="-30" dirty="0">
                <a:solidFill>
                  <a:srgbClr val="FFFFFF"/>
                </a:solidFill>
                <a:latin typeface="Segoe UI Light"/>
                <a:cs typeface="Segoe UI Light"/>
              </a:rPr>
              <a:t>k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800" b="0" spc="-30" dirty="0">
                <a:solidFill>
                  <a:srgbClr val="FFFFFF"/>
                </a:solidFill>
                <a:latin typeface="Segoe UI Light"/>
                <a:cs typeface="Segoe UI Light"/>
              </a:rPr>
              <a:t>g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8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Segoe UI"/>
                <a:cs typeface="Segoe UI"/>
              </a:rPr>
              <a:t>(</a:t>
            </a:r>
            <a:r>
              <a:rPr sz="1400" i="1" spc="-70" dirty="0">
                <a:solidFill>
                  <a:srgbClr val="FFFFFF"/>
                </a:solidFill>
                <a:latin typeface="Segoe UI"/>
                <a:cs typeface="Segoe UI"/>
              </a:rPr>
              <a:t>g</a:t>
            </a:r>
            <a:r>
              <a:rPr sz="1400" i="1" spc="-45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1400" i="1" spc="-25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1400" i="1" spc="-35" dirty="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sz="1400" i="1" spc="-4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400" i="1" spc="-85" dirty="0">
                <a:solidFill>
                  <a:srgbClr val="FFFFFF"/>
                </a:solidFill>
                <a:latin typeface="Segoe UI"/>
                <a:cs typeface="Segoe UI"/>
              </a:rPr>
              <a:t>ll</a:t>
            </a:r>
            <a:r>
              <a:rPr sz="1400" i="1" spc="-50" dirty="0">
                <a:solidFill>
                  <a:srgbClr val="FFFFFF"/>
                </a:solidFill>
                <a:latin typeface="Segoe UI"/>
                <a:cs typeface="Segoe UI"/>
              </a:rPr>
              <a:t>y</a:t>
            </a:r>
            <a:r>
              <a:rPr sz="14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i="1" spc="-85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400" i="1" spc="-25" dirty="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sz="1400" i="1" spc="-3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400" i="1" spc="-55" dirty="0">
                <a:solidFill>
                  <a:srgbClr val="FFFFFF"/>
                </a:solidFill>
                <a:latin typeface="Segoe UI"/>
                <a:cs typeface="Segoe UI"/>
              </a:rPr>
              <a:t>ta</a:t>
            </a:r>
            <a:r>
              <a:rPr sz="1400" i="1" spc="-40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1400" i="1" spc="-85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1400" i="1" spc="-25" dirty="0">
                <a:solidFill>
                  <a:srgbClr val="FFFFFF"/>
                </a:solidFill>
                <a:latin typeface="Segoe UI"/>
                <a:cs typeface="Segoe UI"/>
              </a:rPr>
              <a:t>ed)</a:t>
            </a:r>
            <a:endParaRPr sz="1400">
              <a:latin typeface="Segoe UI"/>
              <a:cs typeface="Segoe UI"/>
            </a:endParaRPr>
          </a:p>
          <a:p>
            <a:pPr marL="698500" lvl="1" indent="-228600">
              <a:lnSpc>
                <a:spcPct val="100000"/>
              </a:lnSpc>
              <a:spcBef>
                <a:spcPts val="305"/>
              </a:spcBef>
              <a:buClr>
                <a:srgbClr val="FFFFFF"/>
              </a:buClr>
              <a:buFont typeface="Segoe UI Light"/>
              <a:buChar char="-"/>
              <a:tabLst>
                <a:tab pos="698500" algn="l"/>
              </a:tabLst>
            </a:pP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z="1800" b="0" spc="-3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os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s-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P</a:t>
            </a:r>
            <a:r>
              <a:rPr sz="1800" b="0" spc="5" dirty="0">
                <a:solidFill>
                  <a:srgbClr val="FFFFFF"/>
                </a:solidFill>
                <a:latin typeface="Segoe UI Light"/>
                <a:cs typeface="Segoe UI Light"/>
              </a:rPr>
              <a:t>l</a:t>
            </a:r>
            <a:r>
              <a:rPr sz="1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atform</a:t>
            </a:r>
            <a:r>
              <a:rPr sz="1800" b="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CL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1800" b="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f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1800" b="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Mi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z="1800" b="0" spc="-3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os</a:t>
            </a:r>
            <a:r>
              <a:rPr sz="1800" b="0" spc="-5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1800" b="0" spc="30" dirty="0">
                <a:solidFill>
                  <a:srgbClr val="FFFFFF"/>
                </a:solidFill>
                <a:latin typeface="Segoe UI Light"/>
                <a:cs typeface="Segoe UI Light"/>
              </a:rPr>
              <a:t>f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1800" b="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0" spc="-285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1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eam</a:t>
            </a:r>
            <a:r>
              <a:rPr sz="1800" b="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Fou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dat</a:t>
            </a:r>
            <a:r>
              <a:rPr sz="1800" b="0" spc="5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z="1800" b="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1800" b="0" spc="11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ve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1800" b="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&amp;</a:t>
            </a:r>
            <a:r>
              <a:rPr sz="1800" b="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V</a:t>
            </a:r>
            <a:r>
              <a:rPr sz="1800" b="0" spc="5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l</a:t>
            </a:r>
            <a:r>
              <a:rPr sz="1800" b="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tudi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1800" b="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0" spc="-29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1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eam</a:t>
            </a:r>
            <a:r>
              <a:rPr sz="1800" b="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Se</a:t>
            </a:r>
            <a:r>
              <a:rPr sz="1800" b="0" spc="114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vi</a:t>
            </a:r>
            <a:r>
              <a:rPr sz="1800" b="0" spc="5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es</a:t>
            </a:r>
            <a:endParaRPr sz="1800">
              <a:latin typeface="Segoe UI Light"/>
              <a:cs typeface="Segoe UI Light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Clr>
                <a:srgbClr val="FFFFFF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1" i="1" spc="-220" dirty="0">
                <a:solidFill>
                  <a:srgbClr val="FFFFFF"/>
                </a:solidFill>
                <a:latin typeface="Arial"/>
                <a:cs typeface="Arial"/>
              </a:rPr>
              <a:t>vst</a:t>
            </a:r>
            <a:r>
              <a:rPr sz="2800" b="1" i="1" spc="-26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i="1" spc="18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800" b="1" i="1" spc="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b="1" i="1" spc="-16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800" b="1" i="1" spc="-16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800" b="1" i="1" spc="19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800" b="1" i="1" spc="-3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2800" b="1" i="1" spc="-5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800" b="1" i="1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25" dirty="0">
                <a:solidFill>
                  <a:srgbClr val="FFFFFF"/>
                </a:solidFill>
                <a:latin typeface="Segoe UI Light"/>
                <a:cs typeface="Segoe UI Light"/>
              </a:rPr>
              <a:t>npm</a:t>
            </a:r>
            <a:r>
              <a:rPr sz="2800" b="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pa</a:t>
            </a:r>
            <a:r>
              <a:rPr sz="2800" b="0" spc="-30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ka</a:t>
            </a:r>
            <a:r>
              <a:rPr sz="2800" b="0" spc="-35" dirty="0">
                <a:solidFill>
                  <a:srgbClr val="FFFFFF"/>
                </a:solidFill>
                <a:latin typeface="Segoe UI Light"/>
                <a:cs typeface="Segoe UI Light"/>
              </a:rPr>
              <a:t>g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8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Segoe UI"/>
                <a:cs typeface="Segoe UI"/>
              </a:rPr>
              <a:t>(</a:t>
            </a:r>
            <a:r>
              <a:rPr sz="1400" i="1" spc="-85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1400" i="1" spc="-25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1400" i="1" spc="-60" dirty="0">
                <a:solidFill>
                  <a:srgbClr val="FFFFFF"/>
                </a:solidFill>
                <a:latin typeface="Segoe UI"/>
                <a:cs typeface="Segoe UI"/>
              </a:rPr>
              <a:t>ca</a:t>
            </a:r>
            <a:r>
              <a:rPr sz="1400" i="1" spc="-30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1400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400" i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i="1" spc="-3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40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i="1" spc="-40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1400" i="1" spc="-45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400" i="1" spc="-25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1400" i="1" spc="-55" dirty="0">
                <a:solidFill>
                  <a:srgbClr val="FFFFFF"/>
                </a:solidFill>
                <a:latin typeface="Segoe UI"/>
                <a:cs typeface="Segoe UI"/>
              </a:rPr>
              <a:t>j</a:t>
            </a:r>
            <a:r>
              <a:rPr sz="1400" i="1" spc="-30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400" i="1" spc="-50" dirty="0">
                <a:solidFill>
                  <a:srgbClr val="FFFFFF"/>
                </a:solidFill>
                <a:latin typeface="Segoe UI"/>
                <a:cs typeface="Segoe UI"/>
              </a:rPr>
              <a:t>c</a:t>
            </a:r>
            <a:r>
              <a:rPr sz="1400" i="1" spc="-3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400" i="1" spc="-30" dirty="0">
                <a:solidFill>
                  <a:srgbClr val="FFFFFF"/>
                </a:solidFill>
                <a:latin typeface="Segoe UI"/>
                <a:cs typeface="Segoe UI"/>
              </a:rPr>
              <a:t>)</a:t>
            </a:r>
            <a:endParaRPr sz="1400">
              <a:latin typeface="Segoe UI"/>
              <a:cs typeface="Segoe UI"/>
            </a:endParaRPr>
          </a:p>
          <a:p>
            <a:pPr marL="698500" lvl="1" indent="-228600">
              <a:lnSpc>
                <a:spcPct val="100000"/>
              </a:lnSpc>
              <a:spcBef>
                <a:spcPts val="305"/>
              </a:spcBef>
              <a:buClr>
                <a:srgbClr val="FFFFFF"/>
              </a:buClr>
              <a:buFont typeface="Segoe UI Light"/>
              <a:buChar char="-"/>
              <a:tabLst>
                <a:tab pos="698500" algn="l"/>
              </a:tabLst>
            </a:pPr>
            <a:r>
              <a:rPr sz="1800" b="0" spc="-35" dirty="0">
                <a:solidFill>
                  <a:srgbClr val="FFFFFF"/>
                </a:solidFill>
                <a:latin typeface="Segoe UI Light"/>
                <a:cs typeface="Segoe UI Light"/>
              </a:rPr>
              <a:t>V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1800" b="0" spc="5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1800" b="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DevOps</a:t>
            </a:r>
            <a:r>
              <a:rPr sz="1800" b="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0" spc="-285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as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k</a:t>
            </a:r>
            <a:r>
              <a:rPr sz="1800" b="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1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DK</a:t>
            </a:r>
            <a:r>
              <a:rPr sz="1800" b="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f</a:t>
            </a:r>
            <a:r>
              <a:rPr sz="1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1800" b="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dev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elopin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g</a:t>
            </a:r>
            <a:r>
              <a:rPr sz="1800" b="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1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h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1800" b="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custom</a:t>
            </a:r>
            <a:r>
              <a:rPr sz="1800" b="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FFFFFF"/>
                </a:solidFill>
                <a:latin typeface="Segoe UI Light"/>
                <a:cs typeface="Segoe UI Light"/>
              </a:rPr>
              <a:t>task</a:t>
            </a:r>
            <a:endParaRPr sz="1800">
              <a:latin typeface="Segoe UI Light"/>
              <a:cs typeface="Segoe UI Light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Clr>
                <a:srgbClr val="FFFFFF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Visual</a:t>
            </a:r>
            <a:r>
              <a:rPr sz="2800" b="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Studio</a:t>
            </a:r>
            <a:r>
              <a:rPr sz="28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465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eam</a:t>
            </a:r>
            <a:r>
              <a:rPr sz="2800" b="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800" b="0" spc="15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vice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800" b="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Ac</a:t>
            </a:r>
            <a:r>
              <a:rPr sz="2800" b="0" spc="-30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ount</a:t>
            </a:r>
            <a:endParaRPr sz="28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"/>
          </a:xfrm>
          <a:custGeom>
            <a:avLst/>
            <a:gdLst/>
            <a:ahLst/>
            <a:cxnLst/>
            <a:rect l="l" t="t" r="r" b="b"/>
            <a:pathLst>
              <a:path w="9144000" h="571500">
                <a:moveTo>
                  <a:pt x="0" y="571499"/>
                </a:moveTo>
                <a:lnTo>
                  <a:pt x="9143999" y="571499"/>
                </a:lnTo>
                <a:lnTo>
                  <a:pt x="9143999" y="0"/>
                </a:lnTo>
                <a:lnTo>
                  <a:pt x="0" y="0"/>
                </a:lnTo>
                <a:lnTo>
                  <a:pt x="0" y="571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774947"/>
            <a:ext cx="9143999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7759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4797">
            <a:solidFill>
              <a:srgbClr val="8BC4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9650" y="1723641"/>
            <a:ext cx="2394585" cy="982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B2DFFF"/>
                </a:solidFill>
                <a:latin typeface="Calibri"/>
                <a:cs typeface="Calibri"/>
              </a:rPr>
              <a:t>C</a:t>
            </a:r>
            <a:r>
              <a:rPr sz="2000" spc="-30" dirty="0">
                <a:solidFill>
                  <a:srgbClr val="B2D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B2D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ti</a:t>
            </a:r>
            <a:r>
              <a:rPr sz="2000" spc="-5" dirty="0">
                <a:solidFill>
                  <a:srgbClr val="B2D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g</a:t>
            </a:r>
            <a:r>
              <a:rPr sz="2000" spc="-45" dirty="0">
                <a:solidFill>
                  <a:srgbClr val="B2D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B2D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B2DFFF"/>
                </a:solidFill>
                <a:latin typeface="Calibri"/>
                <a:cs typeface="Calibri"/>
              </a:rPr>
              <a:t>Cu</a:t>
            </a:r>
            <a:r>
              <a:rPr sz="2000" spc="-25" dirty="0">
                <a:solidFill>
                  <a:srgbClr val="B2DFFF"/>
                </a:solidFill>
                <a:latin typeface="Calibri"/>
                <a:cs typeface="Calibri"/>
              </a:rPr>
              <a:t>st</a:t>
            </a:r>
            <a:r>
              <a:rPr sz="2000" spc="-5" dirty="0">
                <a:solidFill>
                  <a:srgbClr val="B2D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m</a:t>
            </a:r>
            <a:r>
              <a:rPr sz="2000" spc="-50" dirty="0">
                <a:solidFill>
                  <a:srgbClr val="B2D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Hub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4000" spc="-35" dirty="0">
                <a:solidFill>
                  <a:srgbClr val="F0C205"/>
                </a:solidFill>
                <a:latin typeface="Arial"/>
                <a:cs typeface="Arial"/>
              </a:rPr>
              <a:t>DE</a:t>
            </a:r>
            <a:r>
              <a:rPr sz="4000" spc="-55" dirty="0">
                <a:solidFill>
                  <a:srgbClr val="F0C205"/>
                </a:solidFill>
                <a:latin typeface="Arial"/>
                <a:cs typeface="Arial"/>
              </a:rPr>
              <a:t>M</a:t>
            </a:r>
            <a:r>
              <a:rPr sz="4000" spc="-35" dirty="0">
                <a:solidFill>
                  <a:srgbClr val="F0C205"/>
                </a:solidFill>
                <a:latin typeface="Arial"/>
                <a:cs typeface="Arial"/>
              </a:rPr>
              <a:t>O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34200" y="685800"/>
            <a:ext cx="1981200" cy="1969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"/>
          </a:xfrm>
          <a:custGeom>
            <a:avLst/>
            <a:gdLst/>
            <a:ahLst/>
            <a:cxnLst/>
            <a:rect l="l" t="t" r="r" b="b"/>
            <a:pathLst>
              <a:path w="9144000" h="571500">
                <a:moveTo>
                  <a:pt x="0" y="571499"/>
                </a:moveTo>
                <a:lnTo>
                  <a:pt x="9143999" y="571499"/>
                </a:lnTo>
                <a:lnTo>
                  <a:pt x="9143999" y="0"/>
                </a:lnTo>
                <a:lnTo>
                  <a:pt x="0" y="0"/>
                </a:lnTo>
                <a:lnTo>
                  <a:pt x="0" y="571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774947"/>
            <a:ext cx="9143999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7759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4797">
            <a:solidFill>
              <a:srgbClr val="8BC4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9650" y="1723641"/>
            <a:ext cx="4725670" cy="982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L</a:t>
            </a:r>
            <a:r>
              <a:rPr sz="2000" spc="-20" dirty="0">
                <a:solidFill>
                  <a:srgbClr val="B2DFFF"/>
                </a:solidFill>
                <a:latin typeface="Calibri"/>
                <a:cs typeface="Calibri"/>
              </a:rPr>
              <a:t>e</a:t>
            </a:r>
            <a:r>
              <a:rPr sz="2000" spc="70" dirty="0">
                <a:solidFill>
                  <a:srgbClr val="B2DFFF"/>
                </a:solidFill>
                <a:latin typeface="Calibri"/>
                <a:cs typeface="Calibri"/>
              </a:rPr>
              <a:t>t</a:t>
            </a:r>
            <a:r>
              <a:rPr sz="2000" spc="-120" dirty="0">
                <a:solidFill>
                  <a:srgbClr val="B2DFFF"/>
                </a:solidFill>
                <a:latin typeface="Calibri"/>
                <a:cs typeface="Calibri"/>
              </a:rPr>
              <a:t>’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s </a:t>
            </a:r>
            <a:r>
              <a:rPr sz="2000" spc="-25" dirty="0">
                <a:solidFill>
                  <a:srgbClr val="B2D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a</a:t>
            </a:r>
            <a:r>
              <a:rPr sz="2000" spc="-65" dirty="0">
                <a:solidFill>
                  <a:srgbClr val="B2DFFF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e a</a:t>
            </a:r>
            <a:r>
              <a:rPr sz="2000" spc="5" dirty="0">
                <a:solidFill>
                  <a:srgbClr val="B2DFFF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B2DFFF"/>
                </a:solidFill>
                <a:latin typeface="Calibri"/>
                <a:cs typeface="Calibri"/>
              </a:rPr>
              <a:t>qu</a:t>
            </a:r>
            <a:r>
              <a:rPr sz="2000" i="1" dirty="0">
                <a:solidFill>
                  <a:srgbClr val="B2DFFF"/>
                </a:solidFill>
                <a:latin typeface="Calibri"/>
                <a:cs typeface="Calibri"/>
              </a:rPr>
              <a:t>i</a:t>
            </a:r>
            <a:r>
              <a:rPr sz="2000" i="1" spc="-10" dirty="0">
                <a:solidFill>
                  <a:srgbClr val="B2DFFF"/>
                </a:solidFill>
                <a:latin typeface="Calibri"/>
                <a:cs typeface="Calibri"/>
              </a:rPr>
              <a:t>c</a:t>
            </a:r>
            <a:r>
              <a:rPr sz="2000" i="1" dirty="0">
                <a:solidFill>
                  <a:srgbClr val="B2DFFF"/>
                </a:solidFill>
                <a:latin typeface="Calibri"/>
                <a:cs typeface="Calibri"/>
              </a:rPr>
              <a:t>k</a:t>
            </a:r>
            <a:r>
              <a:rPr sz="2000" i="1" spc="-60" dirty="0">
                <a:solidFill>
                  <a:srgbClr val="B2D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B2DFFF"/>
                </a:solidFill>
                <a:latin typeface="Calibri"/>
                <a:cs typeface="Calibri"/>
              </a:rPr>
              <a:t>oo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k</a:t>
            </a:r>
            <a:r>
              <a:rPr sz="2000" spc="-60" dirty="0">
                <a:solidFill>
                  <a:srgbClr val="B2D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B2D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t: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4000" spc="-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000" spc="-4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000" spc="-3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000" spc="-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000" spc="-35" dirty="0">
                <a:solidFill>
                  <a:srgbClr val="FFFFFF"/>
                </a:solidFill>
                <a:latin typeface="Arial"/>
                <a:cs typeface="Arial"/>
              </a:rPr>
              <a:t>OM</a:t>
            </a:r>
            <a:r>
              <a:rPr sz="40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Arial"/>
                <a:cs typeface="Arial"/>
              </a:rPr>
              <a:t>WIDG</a:t>
            </a:r>
            <a:r>
              <a:rPr sz="4000" spc="-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000" spc="-30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34200" y="685800"/>
            <a:ext cx="1981200" cy="1969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"/>
          </a:xfrm>
          <a:custGeom>
            <a:avLst/>
            <a:gdLst/>
            <a:ahLst/>
            <a:cxnLst/>
            <a:rect l="l" t="t" r="r" b="b"/>
            <a:pathLst>
              <a:path w="9144000" h="571500">
                <a:moveTo>
                  <a:pt x="0" y="571499"/>
                </a:moveTo>
                <a:lnTo>
                  <a:pt x="9143999" y="571499"/>
                </a:lnTo>
                <a:lnTo>
                  <a:pt x="9143999" y="0"/>
                </a:lnTo>
                <a:lnTo>
                  <a:pt x="0" y="0"/>
                </a:lnTo>
                <a:lnTo>
                  <a:pt x="0" y="571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774947"/>
            <a:ext cx="9143999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7759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4797">
            <a:solidFill>
              <a:srgbClr val="8BC4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2995" y="105628"/>
            <a:ext cx="300482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8BC442"/>
                </a:solidFill>
                <a:latin typeface="Arial"/>
                <a:cs typeface="Arial"/>
              </a:rPr>
              <a:t>Custo</a:t>
            </a:r>
            <a:r>
              <a:rPr sz="3200" dirty="0">
                <a:solidFill>
                  <a:srgbClr val="8BC442"/>
                </a:solidFill>
                <a:latin typeface="Arial"/>
                <a:cs typeface="Arial"/>
              </a:rPr>
              <a:t>m</a:t>
            </a:r>
            <a:r>
              <a:rPr sz="3200" spc="65" dirty="0">
                <a:solidFill>
                  <a:srgbClr val="8BC44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8BC442"/>
                </a:solidFill>
                <a:latin typeface="Arial"/>
                <a:cs typeface="Arial"/>
              </a:rPr>
              <a:t>Wid</a:t>
            </a:r>
            <a:r>
              <a:rPr sz="3200" spc="-20" dirty="0">
                <a:solidFill>
                  <a:srgbClr val="8BC442"/>
                </a:solidFill>
                <a:latin typeface="Arial"/>
                <a:cs typeface="Arial"/>
              </a:rPr>
              <a:t>g</a:t>
            </a:r>
            <a:r>
              <a:rPr sz="3200" spc="-5" dirty="0">
                <a:solidFill>
                  <a:srgbClr val="8BC442"/>
                </a:solidFill>
                <a:latin typeface="Arial"/>
                <a:cs typeface="Arial"/>
              </a:rPr>
              <a:t>ets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2982" y="747192"/>
            <a:ext cx="4905375" cy="191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dg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das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VST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S/T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lar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Hu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34"/>
              </a:spcBef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eq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TM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45"/>
              </a:spcBef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eq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0C205"/>
                </a:solidFill>
                <a:latin typeface="Consolas"/>
                <a:cs typeface="Consolas"/>
              </a:rPr>
              <a:t>vs</a:t>
            </a:r>
            <a:r>
              <a:rPr sz="1800" spc="-15" dirty="0">
                <a:solidFill>
                  <a:srgbClr val="F0C205"/>
                </a:solidFill>
                <a:latin typeface="Consolas"/>
                <a:cs typeface="Consolas"/>
              </a:rPr>
              <a:t>s</a:t>
            </a:r>
            <a:r>
              <a:rPr sz="1800" spc="-20" dirty="0">
                <a:solidFill>
                  <a:srgbClr val="F0C205"/>
                </a:solidFill>
                <a:latin typeface="Consolas"/>
                <a:cs typeface="Consolas"/>
              </a:rPr>
              <a:t>-extension.jso</a:t>
            </a:r>
            <a:r>
              <a:rPr sz="1800" spc="-10" dirty="0">
                <a:solidFill>
                  <a:srgbClr val="F0C205"/>
                </a:solidFill>
                <a:latin typeface="Consolas"/>
                <a:cs typeface="Consolas"/>
              </a:rPr>
              <a:t>n</a:t>
            </a:r>
            <a:r>
              <a:rPr sz="1800" spc="25" dirty="0">
                <a:solidFill>
                  <a:srgbClr val="F0C20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eq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0C205"/>
                </a:solidFill>
                <a:latin typeface="Consolas"/>
                <a:cs typeface="Consolas"/>
              </a:rPr>
              <a:t>VSS.SDK.j</a:t>
            </a:r>
            <a:r>
              <a:rPr sz="1800" spc="-10" dirty="0">
                <a:solidFill>
                  <a:srgbClr val="F0C205"/>
                </a:solidFill>
                <a:latin typeface="Consolas"/>
                <a:cs typeface="Consolas"/>
              </a:rPr>
              <a:t>s</a:t>
            </a:r>
            <a:r>
              <a:rPr sz="1800" spc="-10" dirty="0">
                <a:solidFill>
                  <a:srgbClr val="F0C20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lib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20"/>
              </a:spcBef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Uses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aSc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ypeSc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ri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onal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686800" y="667512"/>
            <a:ext cx="3810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"/>
          </a:xfrm>
          <a:custGeom>
            <a:avLst/>
            <a:gdLst/>
            <a:ahLst/>
            <a:cxnLst/>
            <a:rect l="l" t="t" r="r" b="b"/>
            <a:pathLst>
              <a:path w="9144000" h="571500">
                <a:moveTo>
                  <a:pt x="0" y="571499"/>
                </a:moveTo>
                <a:lnTo>
                  <a:pt x="9143999" y="571499"/>
                </a:lnTo>
                <a:lnTo>
                  <a:pt x="9143999" y="0"/>
                </a:lnTo>
                <a:lnTo>
                  <a:pt x="0" y="0"/>
                </a:lnTo>
                <a:lnTo>
                  <a:pt x="0" y="571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774947"/>
            <a:ext cx="9143999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7759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4797">
            <a:solidFill>
              <a:srgbClr val="8BC4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9650" y="1723641"/>
            <a:ext cx="2716530" cy="982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B2DFFF"/>
                </a:solidFill>
                <a:latin typeface="Calibri"/>
                <a:cs typeface="Calibri"/>
              </a:rPr>
              <a:t>C</a:t>
            </a:r>
            <a:r>
              <a:rPr sz="2000" spc="-30" dirty="0">
                <a:solidFill>
                  <a:srgbClr val="B2D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B2D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ti</a:t>
            </a:r>
            <a:r>
              <a:rPr sz="2000" spc="-5" dirty="0">
                <a:solidFill>
                  <a:srgbClr val="B2D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g</a:t>
            </a:r>
            <a:r>
              <a:rPr sz="2000" spc="-45" dirty="0">
                <a:solidFill>
                  <a:srgbClr val="B2D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B2D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B2DFFF"/>
                </a:solidFill>
                <a:latin typeface="Calibri"/>
                <a:cs typeface="Calibri"/>
              </a:rPr>
              <a:t>Cu</a:t>
            </a:r>
            <a:r>
              <a:rPr sz="2000" spc="-25" dirty="0">
                <a:solidFill>
                  <a:srgbClr val="B2DFFF"/>
                </a:solidFill>
                <a:latin typeface="Calibri"/>
                <a:cs typeface="Calibri"/>
              </a:rPr>
              <a:t>st</a:t>
            </a:r>
            <a:r>
              <a:rPr sz="2000" spc="-5" dirty="0">
                <a:solidFill>
                  <a:srgbClr val="B2D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m</a:t>
            </a:r>
            <a:r>
              <a:rPr sz="2000" spc="-50" dirty="0">
                <a:solidFill>
                  <a:srgbClr val="B2D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Wi</a:t>
            </a:r>
            <a:r>
              <a:rPr sz="2000" spc="-5" dirty="0">
                <a:solidFill>
                  <a:srgbClr val="B2DFFF"/>
                </a:solidFill>
                <a:latin typeface="Calibri"/>
                <a:cs typeface="Calibri"/>
              </a:rPr>
              <a:t>d</a:t>
            </a:r>
            <a:r>
              <a:rPr sz="2000" spc="-10" dirty="0">
                <a:solidFill>
                  <a:srgbClr val="B2DFFF"/>
                </a:solidFill>
                <a:latin typeface="Calibri"/>
                <a:cs typeface="Calibri"/>
              </a:rPr>
              <a:t>g</a:t>
            </a:r>
            <a:r>
              <a:rPr sz="2000" spc="-15" dirty="0">
                <a:solidFill>
                  <a:srgbClr val="B2D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4000" spc="-35" dirty="0">
                <a:solidFill>
                  <a:srgbClr val="F0C205"/>
                </a:solidFill>
                <a:latin typeface="Arial"/>
                <a:cs typeface="Arial"/>
              </a:rPr>
              <a:t>DE</a:t>
            </a:r>
            <a:r>
              <a:rPr sz="4000" spc="-55" dirty="0">
                <a:solidFill>
                  <a:srgbClr val="F0C205"/>
                </a:solidFill>
                <a:latin typeface="Arial"/>
                <a:cs typeface="Arial"/>
              </a:rPr>
              <a:t>M</a:t>
            </a:r>
            <a:r>
              <a:rPr sz="4000" spc="-35" dirty="0">
                <a:solidFill>
                  <a:srgbClr val="F0C205"/>
                </a:solidFill>
                <a:latin typeface="Arial"/>
                <a:cs typeface="Arial"/>
              </a:rPr>
              <a:t>O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34200" y="685800"/>
            <a:ext cx="1981200" cy="1969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"/>
          </a:xfrm>
          <a:custGeom>
            <a:avLst/>
            <a:gdLst/>
            <a:ahLst/>
            <a:cxnLst/>
            <a:rect l="l" t="t" r="r" b="b"/>
            <a:pathLst>
              <a:path w="9144000" h="571500">
                <a:moveTo>
                  <a:pt x="0" y="571499"/>
                </a:moveTo>
                <a:lnTo>
                  <a:pt x="9143999" y="571499"/>
                </a:lnTo>
                <a:lnTo>
                  <a:pt x="9143999" y="0"/>
                </a:lnTo>
                <a:lnTo>
                  <a:pt x="0" y="0"/>
                </a:lnTo>
                <a:lnTo>
                  <a:pt x="0" y="571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774947"/>
            <a:ext cx="9143999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7759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4797">
            <a:solidFill>
              <a:srgbClr val="8BC4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9650" y="1723641"/>
            <a:ext cx="5610860" cy="982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L</a:t>
            </a:r>
            <a:r>
              <a:rPr sz="2000" spc="-20" dirty="0">
                <a:solidFill>
                  <a:srgbClr val="B2DFFF"/>
                </a:solidFill>
                <a:latin typeface="Calibri"/>
                <a:cs typeface="Calibri"/>
              </a:rPr>
              <a:t>e</a:t>
            </a:r>
            <a:r>
              <a:rPr sz="2000" spc="70" dirty="0">
                <a:solidFill>
                  <a:srgbClr val="B2DFFF"/>
                </a:solidFill>
                <a:latin typeface="Calibri"/>
                <a:cs typeface="Calibri"/>
              </a:rPr>
              <a:t>t</a:t>
            </a:r>
            <a:r>
              <a:rPr sz="2000" spc="-120" dirty="0">
                <a:solidFill>
                  <a:srgbClr val="B2DFFF"/>
                </a:solidFill>
                <a:latin typeface="Calibri"/>
                <a:cs typeface="Calibri"/>
              </a:rPr>
              <a:t>’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s </a:t>
            </a:r>
            <a:r>
              <a:rPr sz="2000" spc="-25" dirty="0">
                <a:solidFill>
                  <a:srgbClr val="B2D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a</a:t>
            </a:r>
            <a:r>
              <a:rPr sz="2000" spc="-65" dirty="0">
                <a:solidFill>
                  <a:srgbClr val="B2DFFF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e a</a:t>
            </a:r>
            <a:r>
              <a:rPr sz="2000" spc="5" dirty="0">
                <a:solidFill>
                  <a:srgbClr val="B2DFFF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B2DFFF"/>
                </a:solidFill>
                <a:latin typeface="Calibri"/>
                <a:cs typeface="Calibri"/>
              </a:rPr>
              <a:t>qu</a:t>
            </a:r>
            <a:r>
              <a:rPr sz="2000" i="1" dirty="0">
                <a:solidFill>
                  <a:srgbClr val="B2DFFF"/>
                </a:solidFill>
                <a:latin typeface="Calibri"/>
                <a:cs typeface="Calibri"/>
              </a:rPr>
              <a:t>i</a:t>
            </a:r>
            <a:r>
              <a:rPr sz="2000" i="1" spc="-10" dirty="0">
                <a:solidFill>
                  <a:srgbClr val="B2DFFF"/>
                </a:solidFill>
                <a:latin typeface="Calibri"/>
                <a:cs typeface="Calibri"/>
              </a:rPr>
              <a:t>c</a:t>
            </a:r>
            <a:r>
              <a:rPr sz="2000" i="1" dirty="0">
                <a:solidFill>
                  <a:srgbClr val="B2DFFF"/>
                </a:solidFill>
                <a:latin typeface="Calibri"/>
                <a:cs typeface="Calibri"/>
              </a:rPr>
              <a:t>k</a:t>
            </a:r>
            <a:r>
              <a:rPr sz="2000" i="1" spc="-60" dirty="0">
                <a:solidFill>
                  <a:srgbClr val="B2D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B2DFFF"/>
                </a:solidFill>
                <a:latin typeface="Calibri"/>
                <a:cs typeface="Calibri"/>
              </a:rPr>
              <a:t>oo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k</a:t>
            </a:r>
            <a:r>
              <a:rPr sz="2000" spc="-60" dirty="0">
                <a:solidFill>
                  <a:srgbClr val="B2D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B2D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t: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4000" spc="-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000" spc="-4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000" spc="-3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000" spc="-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000" spc="-35" dirty="0">
                <a:solidFill>
                  <a:srgbClr val="FFFFFF"/>
                </a:solidFill>
                <a:latin typeface="Arial"/>
                <a:cs typeface="Arial"/>
              </a:rPr>
              <a:t>OM</a:t>
            </a:r>
            <a:r>
              <a:rPr sz="40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Arial"/>
                <a:cs typeface="Arial"/>
              </a:rPr>
              <a:t>BUILD</a:t>
            </a:r>
            <a:r>
              <a:rPr sz="40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-3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000" spc="-30" dirty="0">
                <a:solidFill>
                  <a:srgbClr val="FFFFFF"/>
                </a:solidFill>
                <a:latin typeface="Arial"/>
                <a:cs typeface="Arial"/>
              </a:rPr>
              <a:t>ASKS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34200" y="685800"/>
            <a:ext cx="1981200" cy="1969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"/>
          </a:xfrm>
          <a:custGeom>
            <a:avLst/>
            <a:gdLst/>
            <a:ahLst/>
            <a:cxnLst/>
            <a:rect l="l" t="t" r="r" b="b"/>
            <a:pathLst>
              <a:path w="9144000" h="571500">
                <a:moveTo>
                  <a:pt x="0" y="571499"/>
                </a:moveTo>
                <a:lnTo>
                  <a:pt x="9143999" y="571499"/>
                </a:lnTo>
                <a:lnTo>
                  <a:pt x="9143999" y="0"/>
                </a:lnTo>
                <a:lnTo>
                  <a:pt x="0" y="0"/>
                </a:lnTo>
                <a:lnTo>
                  <a:pt x="0" y="571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774947"/>
            <a:ext cx="9143999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7759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4797">
            <a:solidFill>
              <a:srgbClr val="8BC4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2995" y="105628"/>
            <a:ext cx="207327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8BC442"/>
                </a:solidFill>
                <a:latin typeface="Arial"/>
                <a:cs typeface="Arial"/>
              </a:rPr>
              <a:t>Bu</a:t>
            </a:r>
            <a:r>
              <a:rPr sz="3200" spc="-15" dirty="0">
                <a:solidFill>
                  <a:srgbClr val="8BC442"/>
                </a:solidFill>
                <a:latin typeface="Arial"/>
                <a:cs typeface="Arial"/>
              </a:rPr>
              <a:t>i</a:t>
            </a:r>
            <a:r>
              <a:rPr sz="3200" spc="-5" dirty="0">
                <a:solidFill>
                  <a:srgbClr val="8BC442"/>
                </a:solidFill>
                <a:latin typeface="Arial"/>
                <a:cs typeface="Arial"/>
              </a:rPr>
              <a:t>l</a:t>
            </a:r>
            <a:r>
              <a:rPr sz="3200" dirty="0">
                <a:solidFill>
                  <a:srgbClr val="8BC442"/>
                </a:solidFill>
                <a:latin typeface="Arial"/>
                <a:cs typeface="Arial"/>
              </a:rPr>
              <a:t>d</a:t>
            </a:r>
            <a:r>
              <a:rPr sz="3200" spc="30" dirty="0">
                <a:solidFill>
                  <a:srgbClr val="8BC442"/>
                </a:solidFill>
                <a:latin typeface="Times New Roman"/>
                <a:cs typeface="Times New Roman"/>
              </a:rPr>
              <a:t> </a:t>
            </a:r>
            <a:r>
              <a:rPr sz="3200" spc="-365" dirty="0">
                <a:solidFill>
                  <a:srgbClr val="8BC442"/>
                </a:solidFill>
                <a:latin typeface="Arial"/>
                <a:cs typeface="Arial"/>
              </a:rPr>
              <a:t>T</a:t>
            </a:r>
            <a:r>
              <a:rPr sz="3200" spc="-5" dirty="0">
                <a:solidFill>
                  <a:srgbClr val="8BC442"/>
                </a:solidFill>
                <a:latin typeface="Arial"/>
                <a:cs typeface="Arial"/>
              </a:rPr>
              <a:t>asks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2995" y="747192"/>
            <a:ext cx="5193665" cy="1259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yp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ly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tt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erShe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ype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Sc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pt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ype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Sc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pt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orm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34"/>
              </a:spcBef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.NET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/n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eded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45"/>
              </a:spcBef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eq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0C205"/>
                </a:solidFill>
                <a:latin typeface="Consolas"/>
                <a:cs typeface="Consolas"/>
              </a:rPr>
              <a:t>vss-extension.jso</a:t>
            </a:r>
            <a:r>
              <a:rPr sz="1800" spc="-10" dirty="0">
                <a:solidFill>
                  <a:srgbClr val="F0C205"/>
                </a:solidFill>
                <a:latin typeface="Consolas"/>
                <a:cs typeface="Consolas"/>
              </a:rPr>
              <a:t>n</a:t>
            </a:r>
            <a:r>
              <a:rPr sz="1800" spc="10" dirty="0">
                <a:solidFill>
                  <a:srgbClr val="F0C20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686800" y="667512"/>
            <a:ext cx="3810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"/>
          </a:xfrm>
          <a:custGeom>
            <a:avLst/>
            <a:gdLst/>
            <a:ahLst/>
            <a:cxnLst/>
            <a:rect l="l" t="t" r="r" b="b"/>
            <a:pathLst>
              <a:path w="9144000" h="571500">
                <a:moveTo>
                  <a:pt x="0" y="571499"/>
                </a:moveTo>
                <a:lnTo>
                  <a:pt x="9143999" y="571499"/>
                </a:lnTo>
                <a:lnTo>
                  <a:pt x="9143999" y="0"/>
                </a:lnTo>
                <a:lnTo>
                  <a:pt x="0" y="0"/>
                </a:lnTo>
                <a:lnTo>
                  <a:pt x="0" y="571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774947"/>
            <a:ext cx="9143999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7759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4797">
            <a:solidFill>
              <a:srgbClr val="8BC4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9650" y="1723641"/>
            <a:ext cx="2988310" cy="982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B2DFFF"/>
                </a:solidFill>
                <a:latin typeface="Calibri"/>
                <a:cs typeface="Calibri"/>
              </a:rPr>
              <a:t>C</a:t>
            </a:r>
            <a:r>
              <a:rPr sz="2000" spc="-30" dirty="0">
                <a:solidFill>
                  <a:srgbClr val="B2D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B2D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ti</a:t>
            </a:r>
            <a:r>
              <a:rPr sz="2000" spc="-5" dirty="0">
                <a:solidFill>
                  <a:srgbClr val="B2D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g</a:t>
            </a:r>
            <a:r>
              <a:rPr sz="2000" spc="-45" dirty="0">
                <a:solidFill>
                  <a:srgbClr val="B2D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B2D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B2DFFF"/>
                </a:solidFill>
                <a:latin typeface="Calibri"/>
                <a:cs typeface="Calibri"/>
              </a:rPr>
              <a:t>Cu</a:t>
            </a:r>
            <a:r>
              <a:rPr sz="2000" spc="-25" dirty="0">
                <a:solidFill>
                  <a:srgbClr val="B2DFFF"/>
                </a:solidFill>
                <a:latin typeface="Calibri"/>
                <a:cs typeface="Calibri"/>
              </a:rPr>
              <a:t>st</a:t>
            </a:r>
            <a:r>
              <a:rPr sz="2000" spc="-5" dirty="0">
                <a:solidFill>
                  <a:srgbClr val="B2D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m</a:t>
            </a:r>
            <a:r>
              <a:rPr sz="2000" spc="-50" dirty="0">
                <a:solidFill>
                  <a:srgbClr val="B2D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Bui</a:t>
            </a:r>
            <a:r>
              <a:rPr sz="2000" spc="-5" dirty="0">
                <a:solidFill>
                  <a:srgbClr val="B2DFFF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d</a:t>
            </a:r>
            <a:r>
              <a:rPr sz="2000" spc="-50" dirty="0">
                <a:solidFill>
                  <a:srgbClr val="B2DFFF"/>
                </a:solidFill>
                <a:latin typeface="Times New Roman"/>
                <a:cs typeface="Times New Roman"/>
              </a:rPr>
              <a:t> </a:t>
            </a:r>
            <a:r>
              <a:rPr sz="2000" spc="-165" dirty="0">
                <a:solidFill>
                  <a:srgbClr val="B2D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ask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4000" spc="-35" dirty="0">
                <a:solidFill>
                  <a:srgbClr val="F0C205"/>
                </a:solidFill>
                <a:latin typeface="Arial"/>
                <a:cs typeface="Arial"/>
              </a:rPr>
              <a:t>DE</a:t>
            </a:r>
            <a:r>
              <a:rPr sz="4000" spc="-55" dirty="0">
                <a:solidFill>
                  <a:srgbClr val="F0C205"/>
                </a:solidFill>
                <a:latin typeface="Arial"/>
                <a:cs typeface="Arial"/>
              </a:rPr>
              <a:t>M</a:t>
            </a:r>
            <a:r>
              <a:rPr sz="4000" spc="-35" dirty="0">
                <a:solidFill>
                  <a:srgbClr val="F0C205"/>
                </a:solidFill>
                <a:latin typeface="Arial"/>
                <a:cs typeface="Arial"/>
              </a:rPr>
              <a:t>O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34200" y="685800"/>
            <a:ext cx="1981200" cy="1969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"/>
          </a:xfrm>
          <a:custGeom>
            <a:avLst/>
            <a:gdLst/>
            <a:ahLst/>
            <a:cxnLst/>
            <a:rect l="l" t="t" r="r" b="b"/>
            <a:pathLst>
              <a:path w="9144000" h="571500">
                <a:moveTo>
                  <a:pt x="0" y="571499"/>
                </a:moveTo>
                <a:lnTo>
                  <a:pt x="9143999" y="571499"/>
                </a:lnTo>
                <a:lnTo>
                  <a:pt x="9143999" y="0"/>
                </a:lnTo>
                <a:lnTo>
                  <a:pt x="0" y="0"/>
                </a:lnTo>
                <a:lnTo>
                  <a:pt x="0" y="571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774947"/>
            <a:ext cx="9143999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7759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4797">
            <a:solidFill>
              <a:srgbClr val="8BC4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9650" y="1723641"/>
            <a:ext cx="4218305" cy="982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L</a:t>
            </a:r>
            <a:r>
              <a:rPr sz="2000" spc="-20" dirty="0">
                <a:solidFill>
                  <a:srgbClr val="B2DFFF"/>
                </a:solidFill>
                <a:latin typeface="Calibri"/>
                <a:cs typeface="Calibri"/>
              </a:rPr>
              <a:t>e</a:t>
            </a:r>
            <a:r>
              <a:rPr sz="2000" spc="70" dirty="0">
                <a:solidFill>
                  <a:srgbClr val="B2DFFF"/>
                </a:solidFill>
                <a:latin typeface="Calibri"/>
                <a:cs typeface="Calibri"/>
              </a:rPr>
              <a:t>t</a:t>
            </a:r>
            <a:r>
              <a:rPr sz="2000" spc="-120" dirty="0">
                <a:solidFill>
                  <a:srgbClr val="B2DFFF"/>
                </a:solidFill>
                <a:latin typeface="Calibri"/>
                <a:cs typeface="Calibri"/>
              </a:rPr>
              <a:t>’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s </a:t>
            </a:r>
            <a:r>
              <a:rPr sz="2000" spc="-25" dirty="0">
                <a:solidFill>
                  <a:srgbClr val="B2D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a</a:t>
            </a:r>
            <a:r>
              <a:rPr sz="2000" spc="-65" dirty="0">
                <a:solidFill>
                  <a:srgbClr val="B2DFFF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e a</a:t>
            </a:r>
            <a:r>
              <a:rPr sz="2000" spc="5" dirty="0">
                <a:solidFill>
                  <a:srgbClr val="B2DFFF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B2DFFF"/>
                </a:solidFill>
                <a:latin typeface="Calibri"/>
                <a:cs typeface="Calibri"/>
              </a:rPr>
              <a:t>qu</a:t>
            </a:r>
            <a:r>
              <a:rPr sz="2000" i="1" dirty="0">
                <a:solidFill>
                  <a:srgbClr val="B2DFFF"/>
                </a:solidFill>
                <a:latin typeface="Calibri"/>
                <a:cs typeface="Calibri"/>
              </a:rPr>
              <a:t>i</a:t>
            </a:r>
            <a:r>
              <a:rPr sz="2000" i="1" spc="-10" dirty="0">
                <a:solidFill>
                  <a:srgbClr val="B2DFFF"/>
                </a:solidFill>
                <a:latin typeface="Calibri"/>
                <a:cs typeface="Calibri"/>
              </a:rPr>
              <a:t>c</a:t>
            </a:r>
            <a:r>
              <a:rPr sz="2000" i="1" dirty="0">
                <a:solidFill>
                  <a:srgbClr val="B2DFFF"/>
                </a:solidFill>
                <a:latin typeface="Calibri"/>
                <a:cs typeface="Calibri"/>
              </a:rPr>
              <a:t>k</a:t>
            </a:r>
            <a:r>
              <a:rPr sz="2000" i="1" spc="-60" dirty="0">
                <a:solidFill>
                  <a:srgbClr val="B2D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B2DFFF"/>
                </a:solidFill>
                <a:latin typeface="Calibri"/>
                <a:cs typeface="Calibri"/>
              </a:rPr>
              <a:t>oo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k</a:t>
            </a:r>
            <a:r>
              <a:rPr sz="2000" spc="-60" dirty="0">
                <a:solidFill>
                  <a:srgbClr val="B2D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B2D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t: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4000" spc="-30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4000" spc="-1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000" spc="-25" dirty="0">
                <a:solidFill>
                  <a:srgbClr val="FFFFFF"/>
                </a:solidFill>
                <a:latin typeface="Arial"/>
                <a:cs typeface="Arial"/>
              </a:rPr>
              <a:t>VICE</a:t>
            </a:r>
            <a:r>
              <a:rPr sz="40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-3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4000" spc="-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000" spc="-30" dirty="0">
                <a:solidFill>
                  <a:srgbClr val="FFFFFF"/>
                </a:solidFill>
                <a:latin typeface="Arial"/>
                <a:cs typeface="Arial"/>
              </a:rPr>
              <a:t>OKS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34200" y="685800"/>
            <a:ext cx="1981200" cy="1969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"/>
          </a:xfrm>
          <a:custGeom>
            <a:avLst/>
            <a:gdLst/>
            <a:ahLst/>
            <a:cxnLst/>
            <a:rect l="l" t="t" r="r" b="b"/>
            <a:pathLst>
              <a:path w="9144000" h="571500">
                <a:moveTo>
                  <a:pt x="0" y="571499"/>
                </a:moveTo>
                <a:lnTo>
                  <a:pt x="9143999" y="571499"/>
                </a:lnTo>
                <a:lnTo>
                  <a:pt x="9143999" y="0"/>
                </a:lnTo>
                <a:lnTo>
                  <a:pt x="0" y="0"/>
                </a:lnTo>
                <a:lnTo>
                  <a:pt x="0" y="571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774947"/>
            <a:ext cx="9143999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7759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4797">
            <a:solidFill>
              <a:srgbClr val="8BC4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2995" y="105628"/>
            <a:ext cx="264477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8BC442"/>
                </a:solidFill>
                <a:latin typeface="Arial"/>
                <a:cs typeface="Arial"/>
              </a:rPr>
              <a:t>Service</a:t>
            </a:r>
            <a:r>
              <a:rPr sz="3200" spc="60" dirty="0">
                <a:solidFill>
                  <a:srgbClr val="8BC44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8BC442"/>
                </a:solidFill>
                <a:latin typeface="Arial"/>
                <a:cs typeface="Arial"/>
              </a:rPr>
              <a:t>Hooks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2995" y="747192"/>
            <a:ext cx="5246370" cy="1256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tu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VST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S/T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800" spc="-22" baseline="25462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aseline="25462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127" baseline="254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part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34"/>
              </a:spcBef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eq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xi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686800" y="667512"/>
            <a:ext cx="3810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043" y="105628"/>
            <a:ext cx="3338829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65" dirty="0">
                <a:solidFill>
                  <a:srgbClr val="8BC442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8BC442"/>
                </a:solidFill>
                <a:latin typeface="Arial"/>
                <a:cs typeface="Arial"/>
              </a:rPr>
              <a:t>vail</a:t>
            </a:r>
            <a:r>
              <a:rPr sz="3200" spc="-15" dirty="0">
                <a:solidFill>
                  <a:srgbClr val="8BC442"/>
                </a:solidFill>
                <a:latin typeface="Arial"/>
                <a:cs typeface="Arial"/>
              </a:rPr>
              <a:t>a</a:t>
            </a:r>
            <a:r>
              <a:rPr sz="3200" spc="-5" dirty="0">
                <a:solidFill>
                  <a:srgbClr val="8BC442"/>
                </a:solidFill>
                <a:latin typeface="Arial"/>
                <a:cs typeface="Arial"/>
              </a:rPr>
              <a:t>bl</a:t>
            </a:r>
            <a:r>
              <a:rPr sz="3200" dirty="0">
                <a:solidFill>
                  <a:srgbClr val="8BC442"/>
                </a:solidFill>
                <a:latin typeface="Arial"/>
                <a:cs typeface="Arial"/>
              </a:rPr>
              <a:t>e</a:t>
            </a:r>
            <a:r>
              <a:rPr sz="3200" spc="75" dirty="0">
                <a:solidFill>
                  <a:srgbClr val="8BC44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8BC442"/>
                </a:solidFill>
                <a:latin typeface="Arial"/>
                <a:cs typeface="Arial"/>
              </a:rPr>
              <a:t>Services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50" y="720295"/>
            <a:ext cx="2132965" cy="288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355600" algn="l"/>
              </a:tabLst>
            </a:pP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900" spc="-10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endParaRPr sz="19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355600" algn="l"/>
              </a:tabLst>
            </a:pP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uqua</a:t>
            </a:r>
            <a:endParaRPr sz="19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355600" algn="l"/>
              </a:tabLst>
            </a:pP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9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endParaRPr sz="19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355600" algn="l"/>
              </a:tabLst>
            </a:pP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9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sz="19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Bus</a:t>
            </a:r>
            <a:endParaRPr sz="19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355600" algn="l"/>
              </a:tabLst>
            </a:pP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9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9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900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9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355600" algn="l"/>
              </a:tabLst>
            </a:pP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Bamb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9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355600" algn="l"/>
              </a:tabLst>
            </a:pP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Cam</a:t>
            </a: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fi</a:t>
            </a: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9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355600" algn="l"/>
              </a:tabLst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Fl</a:t>
            </a: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ow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dock</a:t>
            </a:r>
            <a:endParaRPr sz="19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355600" algn="l"/>
              </a:tabLst>
            </a:pP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9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355600" algn="l"/>
              </a:tabLst>
            </a:pP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Hub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5175" y="720295"/>
            <a:ext cx="1506855" cy="2598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355600" algn="l"/>
              </a:tabLst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Jenki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ns</a:t>
            </a: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355600" algn="l"/>
              </a:tabLst>
            </a:pP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MyGet</a:t>
            </a: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355600" algn="l"/>
              </a:tabLst>
            </a:pP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900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fice</a:t>
            </a:r>
            <a:r>
              <a:rPr sz="19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365</a:t>
            </a: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355600" algn="l"/>
              </a:tabLst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Slack</a:t>
            </a: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355600" algn="l"/>
              </a:tabLst>
            </a:pPr>
            <a:r>
              <a:rPr sz="1900" spc="-1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355600" algn="l"/>
              </a:tabLst>
            </a:pP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ser</a:t>
            </a:r>
            <a:r>
              <a:rPr sz="1900" spc="-9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ice</a:t>
            </a: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355600" algn="l"/>
              </a:tabLst>
            </a:pPr>
            <a:r>
              <a:rPr sz="1900" b="1" spc="-95" dirty="0">
                <a:solidFill>
                  <a:srgbClr val="FEF4CB"/>
                </a:solidFill>
                <a:latin typeface="Calibri"/>
                <a:cs typeface="Calibri"/>
              </a:rPr>
              <a:t>W</a:t>
            </a:r>
            <a:r>
              <a:rPr sz="1900" b="1" spc="-10" dirty="0">
                <a:solidFill>
                  <a:srgbClr val="FEF4CB"/>
                </a:solidFill>
                <a:latin typeface="Calibri"/>
                <a:cs typeface="Calibri"/>
              </a:rPr>
              <a:t>eb</a:t>
            </a:r>
            <a:r>
              <a:rPr sz="1900" b="1" spc="-35" dirty="0">
                <a:solidFill>
                  <a:srgbClr val="FEF4CB"/>
                </a:solidFill>
                <a:latin typeface="Times New Roman"/>
                <a:cs typeface="Times New Roman"/>
              </a:rPr>
              <a:t> </a:t>
            </a:r>
            <a:r>
              <a:rPr sz="1900" b="1" spc="-15" dirty="0">
                <a:solidFill>
                  <a:srgbClr val="FEF4CB"/>
                </a:solidFill>
                <a:latin typeface="Calibri"/>
                <a:cs typeface="Calibri"/>
              </a:rPr>
              <a:t>Hook</a:t>
            </a:r>
            <a:r>
              <a:rPr sz="1900" b="1" spc="-10" dirty="0">
                <a:solidFill>
                  <a:srgbClr val="FEF4CB"/>
                </a:solidFill>
                <a:latin typeface="Calibri"/>
                <a:cs typeface="Calibri"/>
              </a:rPr>
              <a:t>s</a:t>
            </a: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355600" algn="l"/>
              </a:tabLst>
            </a:pP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apier</a:t>
            </a: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355600" algn="l"/>
              </a:tabLst>
            </a:pP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endesk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12191999" y="6857999"/>
                </a:lnTo>
                <a:lnTo>
                  <a:pt x="12191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2749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sz="4000" b="1" spc="-5" dirty="0">
                <a:latin typeface="Segoe UI Semibold"/>
                <a:cs typeface="Segoe UI Semibold"/>
              </a:rPr>
              <a:t>CL</a:t>
            </a:r>
            <a:r>
              <a:rPr sz="4000" b="1" dirty="0">
                <a:latin typeface="Segoe UI Semibold"/>
                <a:cs typeface="Segoe UI Semibold"/>
              </a:rPr>
              <a:t>I</a:t>
            </a:r>
            <a:r>
              <a:rPr sz="4000" b="1" spc="100" dirty="0">
                <a:latin typeface="Times New Roman"/>
                <a:cs typeface="Times New Roman"/>
              </a:rPr>
              <a:t> </a:t>
            </a:r>
            <a:r>
              <a:rPr sz="4000" b="1" spc="-20" dirty="0">
                <a:latin typeface="Segoe UI Semibold"/>
                <a:cs typeface="Segoe UI Semibold"/>
              </a:rPr>
              <a:t>for</a:t>
            </a:r>
            <a:r>
              <a:rPr sz="4000" b="1" spc="90" dirty="0">
                <a:latin typeface="Times New Roman"/>
                <a:cs typeface="Times New Roman"/>
              </a:rPr>
              <a:t> </a:t>
            </a:r>
            <a:r>
              <a:rPr sz="4000" b="1" spc="-30" dirty="0">
                <a:latin typeface="Segoe UI Semibold"/>
                <a:cs typeface="Segoe UI Semibold"/>
              </a:rPr>
              <a:t>Mic</a:t>
            </a:r>
            <a:r>
              <a:rPr sz="4000" b="1" spc="-50" dirty="0">
                <a:latin typeface="Segoe UI Semibold"/>
                <a:cs typeface="Segoe UI Semibold"/>
              </a:rPr>
              <a:t>r</a:t>
            </a:r>
            <a:r>
              <a:rPr sz="4000" b="1" spc="-30" dirty="0">
                <a:latin typeface="Segoe UI Semibold"/>
                <a:cs typeface="Segoe UI Semibold"/>
              </a:rPr>
              <a:t>os</a:t>
            </a:r>
            <a:r>
              <a:rPr sz="4000" b="1" spc="-90" dirty="0">
                <a:latin typeface="Segoe UI Semibold"/>
                <a:cs typeface="Segoe UI Semibold"/>
              </a:rPr>
              <a:t>o</a:t>
            </a:r>
            <a:r>
              <a:rPr sz="4000" b="1" spc="50" dirty="0">
                <a:latin typeface="Segoe UI Semibold"/>
                <a:cs typeface="Segoe UI Semibold"/>
              </a:rPr>
              <a:t>f</a:t>
            </a:r>
            <a:r>
              <a:rPr sz="4000" b="1" spc="-15" dirty="0">
                <a:latin typeface="Segoe UI Semibold"/>
                <a:cs typeface="Segoe UI Semibold"/>
              </a:rPr>
              <a:t>t</a:t>
            </a:r>
            <a:r>
              <a:rPr sz="4000" b="1" spc="105" dirty="0">
                <a:latin typeface="Times New Roman"/>
                <a:cs typeface="Times New Roman"/>
              </a:rPr>
              <a:t> </a:t>
            </a:r>
            <a:r>
              <a:rPr sz="4000" b="1" spc="-409" dirty="0">
                <a:latin typeface="Segoe UI Semibold"/>
                <a:cs typeface="Segoe UI Semibold"/>
              </a:rPr>
              <a:t>T</a:t>
            </a:r>
            <a:r>
              <a:rPr sz="4000" b="1" spc="-30" dirty="0">
                <a:latin typeface="Segoe UI Semibold"/>
                <a:cs typeface="Segoe UI Semibold"/>
              </a:rPr>
              <a:t>ea</a:t>
            </a:r>
            <a:r>
              <a:rPr sz="4000" b="1" spc="-40" dirty="0">
                <a:latin typeface="Segoe UI Semibold"/>
                <a:cs typeface="Segoe UI Semibold"/>
              </a:rPr>
              <a:t>m</a:t>
            </a:r>
            <a:r>
              <a:rPr sz="4000" b="1" spc="100" dirty="0">
                <a:latin typeface="Times New Roman"/>
                <a:cs typeface="Times New Roman"/>
              </a:rPr>
              <a:t> </a:t>
            </a:r>
            <a:r>
              <a:rPr sz="4000" b="1" spc="-30" dirty="0">
                <a:latin typeface="Segoe UI Semibold"/>
                <a:cs typeface="Segoe UI Semibold"/>
              </a:rPr>
              <a:t>Foundatio</a:t>
            </a:r>
            <a:r>
              <a:rPr sz="4000" b="1" spc="-25" dirty="0">
                <a:latin typeface="Segoe UI Semibold"/>
                <a:cs typeface="Segoe UI Semibold"/>
              </a:rPr>
              <a:t>n</a:t>
            </a:r>
            <a:r>
              <a:rPr sz="4000" b="1" spc="175" dirty="0">
                <a:latin typeface="Times New Roman"/>
                <a:cs typeface="Times New Roman"/>
              </a:rPr>
              <a:t> </a:t>
            </a:r>
            <a:r>
              <a:rPr sz="4000" b="1" spc="-30" dirty="0">
                <a:latin typeface="Segoe UI Semibold"/>
                <a:cs typeface="Segoe UI Semibold"/>
              </a:rPr>
              <a:t>Se</a:t>
            </a:r>
            <a:r>
              <a:rPr sz="4000" b="1" spc="125" dirty="0">
                <a:latin typeface="Segoe UI Semibold"/>
                <a:cs typeface="Segoe UI Semibold"/>
              </a:rPr>
              <a:t>r</a:t>
            </a:r>
            <a:r>
              <a:rPr sz="4000" b="1" spc="-65" dirty="0">
                <a:latin typeface="Segoe UI Semibold"/>
                <a:cs typeface="Segoe UI Semibold"/>
              </a:rPr>
              <a:t>v</a:t>
            </a:r>
            <a:r>
              <a:rPr sz="4000" b="1" spc="-30" dirty="0">
                <a:latin typeface="Segoe UI Semibold"/>
                <a:cs typeface="Segoe UI Semibold"/>
              </a:rPr>
              <a:t>e</a:t>
            </a:r>
            <a:r>
              <a:rPr sz="4000" b="1" spc="-15" dirty="0">
                <a:latin typeface="Segoe UI Semibold"/>
                <a:cs typeface="Segoe UI Semibold"/>
              </a:rPr>
              <a:t>r</a:t>
            </a:r>
            <a:r>
              <a:rPr sz="4000" b="1" spc="110" dirty="0">
                <a:latin typeface="Times New Roman"/>
                <a:cs typeface="Times New Roman"/>
              </a:rPr>
              <a:t> </a:t>
            </a:r>
            <a:r>
              <a:rPr sz="4000" b="1" spc="-465" dirty="0">
                <a:latin typeface="Segoe UI Semibold"/>
                <a:cs typeface="Segoe UI Semibold"/>
              </a:rPr>
              <a:t>&amp;</a:t>
            </a:r>
            <a:endParaRPr sz="4000">
              <a:latin typeface="Segoe UI Semibold"/>
              <a:cs typeface="Segoe UI Semibold"/>
            </a:endParaRPr>
          </a:p>
          <a:p>
            <a:pPr marL="12700">
              <a:lnSpc>
                <a:spcPts val="4515"/>
              </a:lnSpc>
            </a:pPr>
            <a:r>
              <a:rPr sz="4000" b="1" spc="-20" dirty="0">
                <a:latin typeface="Segoe UI Semibold"/>
                <a:cs typeface="Segoe UI Semibold"/>
              </a:rPr>
              <a:t>Visual</a:t>
            </a:r>
            <a:r>
              <a:rPr sz="4000" b="1" spc="100" dirty="0">
                <a:latin typeface="Times New Roman"/>
                <a:cs typeface="Times New Roman"/>
              </a:rPr>
              <a:t> </a:t>
            </a:r>
            <a:r>
              <a:rPr sz="4000" b="1" spc="-130" dirty="0">
                <a:latin typeface="Segoe UI Semibold"/>
                <a:cs typeface="Segoe UI Semibold"/>
              </a:rPr>
              <a:t>S</a:t>
            </a:r>
            <a:r>
              <a:rPr sz="4000" b="1" spc="-25" dirty="0">
                <a:latin typeface="Segoe UI Semibold"/>
                <a:cs typeface="Segoe UI Semibold"/>
              </a:rPr>
              <a:t>tudio</a:t>
            </a:r>
            <a:r>
              <a:rPr sz="4000" b="1" spc="130" dirty="0">
                <a:latin typeface="Times New Roman"/>
                <a:cs typeface="Times New Roman"/>
              </a:rPr>
              <a:t> </a:t>
            </a:r>
            <a:r>
              <a:rPr sz="4000" b="1" spc="-409" dirty="0">
                <a:latin typeface="Segoe UI Semibold"/>
                <a:cs typeface="Segoe UI Semibold"/>
              </a:rPr>
              <a:t>T</a:t>
            </a:r>
            <a:r>
              <a:rPr sz="4000" b="1" spc="-30" dirty="0">
                <a:latin typeface="Segoe UI Semibold"/>
                <a:cs typeface="Segoe UI Semibold"/>
              </a:rPr>
              <a:t>ea</a:t>
            </a:r>
            <a:r>
              <a:rPr sz="4000" b="1" spc="-40" dirty="0">
                <a:latin typeface="Segoe UI Semibold"/>
                <a:cs typeface="Segoe UI Semibold"/>
              </a:rPr>
              <a:t>m</a:t>
            </a:r>
            <a:r>
              <a:rPr sz="4000" b="1" spc="100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Segoe UI Semibold"/>
                <a:cs typeface="Segoe UI Semibold"/>
              </a:rPr>
              <a:t>Se</a:t>
            </a:r>
            <a:r>
              <a:rPr sz="4000" b="1" spc="150" dirty="0">
                <a:latin typeface="Segoe UI Semibold"/>
                <a:cs typeface="Segoe UI Semibold"/>
              </a:rPr>
              <a:t>r</a:t>
            </a:r>
            <a:r>
              <a:rPr sz="4000" b="1" spc="-5" dirty="0">
                <a:latin typeface="Segoe UI Semibold"/>
                <a:cs typeface="Segoe UI Semibold"/>
              </a:rPr>
              <a:t>vices</a:t>
            </a:r>
            <a:endParaRPr sz="40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1825752"/>
            <a:ext cx="10515600" cy="4351020"/>
          </a:xfrm>
          <a:custGeom>
            <a:avLst/>
            <a:gdLst/>
            <a:ahLst/>
            <a:cxnLst/>
            <a:rect l="l" t="t" r="r" b="b"/>
            <a:pathLst>
              <a:path w="10515600" h="4351020">
                <a:moveTo>
                  <a:pt x="0" y="4351019"/>
                </a:moveTo>
                <a:lnTo>
                  <a:pt x="10515599" y="4351019"/>
                </a:lnTo>
                <a:lnTo>
                  <a:pt x="10515599" y="0"/>
                </a:lnTo>
                <a:lnTo>
                  <a:pt x="0" y="0"/>
                </a:lnTo>
                <a:lnTo>
                  <a:pt x="0" y="4351019"/>
                </a:lnTo>
                <a:close/>
              </a:path>
            </a:pathLst>
          </a:custGeom>
          <a:solidFill>
            <a:srgbClr val="2749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55390" y="1886909"/>
            <a:ext cx="9140825" cy="3928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Interact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8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with</a:t>
            </a:r>
            <a:r>
              <a:rPr sz="28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Mic</a:t>
            </a:r>
            <a:r>
              <a:rPr sz="2800" b="0" spc="-7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os</a:t>
            </a:r>
            <a:r>
              <a:rPr sz="2800" b="0" spc="-9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800" b="0" spc="50" dirty="0">
                <a:solidFill>
                  <a:srgbClr val="FFFFFF"/>
                </a:solidFill>
                <a:latin typeface="Segoe UI Light"/>
                <a:cs typeface="Segoe UI Light"/>
              </a:rPr>
              <a:t>f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800" b="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800" b="0" spc="-80" dirty="0">
                <a:solidFill>
                  <a:srgbClr val="FFFFFF"/>
                </a:solidFill>
                <a:latin typeface="Segoe UI Light"/>
                <a:cs typeface="Segoe UI Light"/>
              </a:rPr>
              <a:t>F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8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800" b="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Visual</a:t>
            </a:r>
            <a:r>
              <a:rPr sz="28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Studio</a:t>
            </a:r>
            <a:r>
              <a:rPr sz="2800" b="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455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eam</a:t>
            </a:r>
            <a:r>
              <a:rPr sz="2800" b="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Se</a:t>
            </a:r>
            <a:r>
              <a:rPr sz="2800" b="0" spc="15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vices</a:t>
            </a:r>
            <a:endParaRPr sz="2800">
              <a:latin typeface="Segoe UI Light"/>
              <a:cs typeface="Segoe UI Light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FFFFFF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0" spc="-25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z="2800" b="0" spc="-7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oss</a:t>
            </a:r>
            <a:r>
              <a:rPr sz="2800" b="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pla</a:t>
            </a:r>
            <a:r>
              <a:rPr sz="2800" b="0" spc="-25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fo</a:t>
            </a:r>
            <a:r>
              <a:rPr sz="2800" b="0" spc="-25" dirty="0">
                <a:solidFill>
                  <a:srgbClr val="FFFFFF"/>
                </a:solidFill>
                <a:latin typeface="Segoe UI Light"/>
                <a:cs typeface="Segoe UI Light"/>
              </a:rPr>
              <a:t>rm</a:t>
            </a:r>
            <a:endParaRPr sz="2800">
              <a:latin typeface="Segoe UI Light"/>
              <a:cs typeface="Segoe UI Light"/>
            </a:endParaRPr>
          </a:p>
          <a:p>
            <a:pPr marL="469900">
              <a:lnSpc>
                <a:spcPct val="100000"/>
              </a:lnSpc>
              <a:spcBef>
                <a:spcPts val="275"/>
              </a:spcBef>
              <a:tabLst>
                <a:tab pos="697865" algn="l"/>
              </a:tabLst>
            </a:pP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-</a:t>
            </a:r>
            <a:r>
              <a:rPr sz="2000" b="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Sup</a:t>
            </a:r>
            <a:r>
              <a:rPr sz="2000" b="0" spc="5" dirty="0">
                <a:solidFill>
                  <a:srgbClr val="FFFFFF"/>
                </a:solidFill>
                <a:latin typeface="Segoe UI Light"/>
                <a:cs typeface="Segoe UI Light"/>
              </a:rPr>
              <a:t>p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000" b="0" spc="8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ted</a:t>
            </a:r>
            <a:r>
              <a:rPr sz="2000" b="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z="2000" b="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Wi</a:t>
            </a:r>
            <a:r>
              <a:rPr sz="20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z="20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2000" b="0" spc="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ws,</a:t>
            </a:r>
            <a:r>
              <a:rPr sz="2000" b="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Li</a:t>
            </a:r>
            <a:r>
              <a:rPr sz="20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z="20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x</a:t>
            </a:r>
            <a:r>
              <a:rPr sz="2000" b="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0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2000" b="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000" b="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X</a:t>
            </a:r>
            <a:endParaRPr sz="2000">
              <a:latin typeface="Segoe UI Light"/>
              <a:cs typeface="Segoe UI Light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Clr>
                <a:srgbClr val="FFFFFF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able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800" b="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yo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sz="2800" b="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sz="28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int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rac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8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with</a:t>
            </a:r>
            <a:endParaRPr sz="2800">
              <a:latin typeface="Segoe UI Light"/>
              <a:cs typeface="Segoe UI Light"/>
            </a:endParaRPr>
          </a:p>
          <a:p>
            <a:pPr marL="698500" lvl="1" indent="-228600">
              <a:lnSpc>
                <a:spcPct val="100000"/>
              </a:lnSpc>
              <a:spcBef>
                <a:spcPts val="270"/>
              </a:spcBef>
              <a:buClr>
                <a:srgbClr val="FFFFFF"/>
              </a:buClr>
              <a:buFont typeface="Arial"/>
              <a:buChar char="•"/>
              <a:tabLst>
                <a:tab pos="698500" algn="l"/>
              </a:tabLst>
            </a:pPr>
            <a:r>
              <a:rPr sz="2000" b="0" spc="10" dirty="0">
                <a:solidFill>
                  <a:srgbClr val="FFFFFF"/>
                </a:solidFill>
                <a:latin typeface="Segoe UI Light"/>
                <a:cs typeface="Segoe UI Light"/>
              </a:rPr>
              <a:t>B</a:t>
            </a:r>
            <a:r>
              <a:rPr sz="2000" b="0" spc="5" dirty="0">
                <a:solidFill>
                  <a:srgbClr val="FFFFFF"/>
                </a:solidFill>
                <a:latin typeface="Segoe UI Light"/>
                <a:cs typeface="Segoe UI Light"/>
              </a:rPr>
              <a:t>uil</a:t>
            </a:r>
            <a:r>
              <a:rPr sz="20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000" b="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–</a:t>
            </a:r>
            <a:r>
              <a:rPr sz="20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i="1" spc="-50" dirty="0">
                <a:solidFill>
                  <a:srgbClr val="FFFFFF"/>
                </a:solidFill>
                <a:latin typeface="Segoe UI"/>
                <a:cs typeface="Segoe UI"/>
              </a:rPr>
              <a:t>Vie</a:t>
            </a:r>
            <a:r>
              <a:rPr sz="1800" i="1" spc="-125" dirty="0">
                <a:solidFill>
                  <a:srgbClr val="FFFFFF"/>
                </a:solidFill>
                <a:latin typeface="Segoe UI"/>
                <a:cs typeface="Segoe UI"/>
              </a:rPr>
              <a:t>w</a:t>
            </a:r>
            <a:r>
              <a:rPr sz="1800" i="1" dirty="0">
                <a:solidFill>
                  <a:srgbClr val="FFFFFF"/>
                </a:solidFill>
                <a:latin typeface="Segoe UI"/>
                <a:cs typeface="Segoe UI"/>
              </a:rPr>
              <a:t>,</a:t>
            </a:r>
            <a:r>
              <a:rPr sz="18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0" dirty="0">
                <a:solidFill>
                  <a:srgbClr val="FFFFFF"/>
                </a:solidFill>
                <a:latin typeface="Segoe UI"/>
                <a:cs typeface="Segoe UI"/>
              </a:rPr>
              <a:t>q</a:t>
            </a:r>
            <a:r>
              <a:rPr sz="1800" i="1" spc="-45" dirty="0">
                <a:solidFill>
                  <a:srgbClr val="FFFFFF"/>
                </a:solidFill>
                <a:latin typeface="Segoe UI"/>
                <a:cs typeface="Segoe UI"/>
              </a:rPr>
              <a:t>ueue</a:t>
            </a:r>
            <a:r>
              <a:rPr sz="1800" i="1" spc="-20" dirty="0">
                <a:solidFill>
                  <a:srgbClr val="FFFFFF"/>
                </a:solidFill>
                <a:latin typeface="Segoe UI"/>
                <a:cs typeface="Segoe UI"/>
              </a:rPr>
              <a:t>,</a:t>
            </a:r>
            <a:r>
              <a:rPr sz="18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0" dirty="0">
                <a:solidFill>
                  <a:srgbClr val="FFFFFF"/>
                </a:solidFill>
                <a:latin typeface="Segoe UI"/>
                <a:cs typeface="Segoe UI"/>
              </a:rPr>
              <a:t>g</a:t>
            </a:r>
            <a:r>
              <a:rPr sz="1800" i="1" spc="-45" dirty="0">
                <a:solidFill>
                  <a:srgbClr val="FFFFFF"/>
                </a:solidFill>
                <a:latin typeface="Segoe UI"/>
                <a:cs typeface="Segoe UI"/>
              </a:rPr>
              <a:t>et</a:t>
            </a:r>
            <a:r>
              <a:rPr sz="18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0" dirty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1800" i="1" spc="-70" dirty="0">
                <a:solidFill>
                  <a:srgbClr val="FFFFFF"/>
                </a:solidFill>
                <a:latin typeface="Segoe UI"/>
                <a:cs typeface="Segoe UI"/>
              </a:rPr>
              <a:t>etai</a:t>
            </a:r>
            <a:r>
              <a:rPr sz="1800" i="1" spc="-55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1800" i="1" spc="-1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8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40" dirty="0">
                <a:solidFill>
                  <a:srgbClr val="FFFFFF"/>
                </a:solidFill>
                <a:latin typeface="Segoe UI"/>
                <a:cs typeface="Segoe UI"/>
              </a:rPr>
              <a:t>f</a:t>
            </a:r>
            <a:r>
              <a:rPr sz="1800" i="1" spc="-65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1800" i="1" spc="-40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8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0" dirty="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sz="1800" i="1" spc="-95" dirty="0">
                <a:solidFill>
                  <a:srgbClr val="FFFFFF"/>
                </a:solidFill>
                <a:latin typeface="Segoe UI"/>
                <a:cs typeface="Segoe UI"/>
              </a:rPr>
              <a:t>ui</a:t>
            </a:r>
            <a:r>
              <a:rPr sz="1800" i="1" spc="-70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1800" i="1" spc="-50" dirty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1800" i="1" spc="-1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endParaRPr sz="1800">
              <a:latin typeface="Segoe UI"/>
              <a:cs typeface="Segoe UI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lr>
                <a:srgbClr val="FFFFFF"/>
              </a:buClr>
              <a:buFont typeface="Arial"/>
              <a:buChar char="•"/>
              <a:tabLst>
                <a:tab pos="698500" algn="l"/>
              </a:tabLst>
            </a:pPr>
            <a:r>
              <a:rPr sz="2000" b="0" spc="10" dirty="0">
                <a:solidFill>
                  <a:srgbClr val="FFFFFF"/>
                </a:solidFill>
                <a:latin typeface="Segoe UI Light"/>
                <a:cs typeface="Segoe UI Light"/>
              </a:rPr>
              <a:t>B</a:t>
            </a:r>
            <a:r>
              <a:rPr sz="2000" b="0" spc="5" dirty="0">
                <a:solidFill>
                  <a:srgbClr val="FFFFFF"/>
                </a:solidFill>
                <a:latin typeface="Segoe UI Light"/>
                <a:cs typeface="Segoe UI Light"/>
              </a:rPr>
              <a:t>uil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2000" b="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0" spc="-32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000" b="0" spc="1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0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sk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000" b="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–</a:t>
            </a:r>
            <a:r>
              <a:rPr sz="20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i="1" spc="-35" dirty="0">
                <a:solidFill>
                  <a:srgbClr val="FFFFFF"/>
                </a:solidFill>
                <a:latin typeface="Segoe UI"/>
                <a:cs typeface="Segoe UI"/>
              </a:rPr>
              <a:t>Cre</a:t>
            </a:r>
            <a:r>
              <a:rPr sz="1800" i="1" spc="-5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800" i="1" spc="-5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800" i="1" spc="-20" dirty="0">
                <a:solidFill>
                  <a:srgbClr val="FFFFFF"/>
                </a:solidFill>
                <a:latin typeface="Segoe UI"/>
                <a:cs typeface="Segoe UI"/>
              </a:rPr>
              <a:t>e,</a:t>
            </a:r>
            <a:r>
              <a:rPr sz="1800" i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40" dirty="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sz="1800" i="1" spc="-50" dirty="0">
                <a:solidFill>
                  <a:srgbClr val="FFFFFF"/>
                </a:solidFill>
                <a:latin typeface="Segoe UI"/>
                <a:cs typeface="Segoe UI"/>
              </a:rPr>
              <a:t>plo</a:t>
            </a:r>
            <a:r>
              <a:rPr sz="1800" i="1" spc="-8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800" i="1" spc="-50" dirty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1800" i="1" dirty="0">
                <a:solidFill>
                  <a:srgbClr val="FFFFFF"/>
                </a:solidFill>
                <a:latin typeface="Segoe UI"/>
                <a:cs typeface="Segoe UI"/>
              </a:rPr>
              <a:t>,</a:t>
            </a:r>
            <a:r>
              <a:rPr sz="18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95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1800" i="1" spc="-105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800" i="1" spc="-35" dirty="0">
                <a:solidFill>
                  <a:srgbClr val="FFFFFF"/>
                </a:solidFill>
                <a:latin typeface="Segoe UI"/>
                <a:cs typeface="Segoe UI"/>
              </a:rPr>
              <a:t>st</a:t>
            </a:r>
            <a:r>
              <a:rPr sz="1800" i="1" spc="-20" dirty="0">
                <a:solidFill>
                  <a:srgbClr val="FFFFFF"/>
                </a:solidFill>
                <a:latin typeface="Segoe UI"/>
                <a:cs typeface="Segoe UI"/>
              </a:rPr>
              <a:t>,</a:t>
            </a:r>
            <a:r>
              <a:rPr sz="18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0" dirty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1800" i="1" spc="-55" dirty="0">
                <a:solidFill>
                  <a:srgbClr val="FFFFFF"/>
                </a:solidFill>
                <a:latin typeface="Segoe UI"/>
                <a:cs typeface="Segoe UI"/>
              </a:rPr>
              <a:t>el</a:t>
            </a:r>
            <a:r>
              <a:rPr sz="1800" i="1" spc="-8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800" i="1" spc="-5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800" i="1" spc="-4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8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0" dirty="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sz="1800" i="1" spc="-95" dirty="0">
                <a:solidFill>
                  <a:srgbClr val="FFFFFF"/>
                </a:solidFill>
                <a:latin typeface="Segoe UI"/>
                <a:cs typeface="Segoe UI"/>
              </a:rPr>
              <a:t>ui</a:t>
            </a:r>
            <a:r>
              <a:rPr sz="1800" i="1" spc="-70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1800" i="1" spc="-40" dirty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18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800" i="1" spc="-5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800" i="1" spc="-5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800" i="1" spc="-75" dirty="0">
                <a:solidFill>
                  <a:srgbClr val="FFFFFF"/>
                </a:solidFill>
                <a:latin typeface="Segoe UI"/>
                <a:cs typeface="Segoe UI"/>
              </a:rPr>
              <a:t>k</a:t>
            </a:r>
            <a:r>
              <a:rPr sz="1800" i="1" spc="-1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endParaRPr sz="1800">
              <a:latin typeface="Segoe UI"/>
              <a:cs typeface="Segoe UI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lr>
                <a:srgbClr val="FFFFFF"/>
              </a:buClr>
              <a:buFont typeface="Arial"/>
              <a:buChar char="•"/>
              <a:tabLst>
                <a:tab pos="698500" algn="l"/>
              </a:tabLst>
            </a:pPr>
            <a:r>
              <a:rPr sz="2000" b="0" spc="15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000" b="0" spc="5" dirty="0">
                <a:solidFill>
                  <a:srgbClr val="FFFFFF"/>
                </a:solidFill>
                <a:latin typeface="Segoe UI Light"/>
                <a:cs typeface="Segoe UI Light"/>
              </a:rPr>
              <a:t>x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te</a:t>
            </a:r>
            <a:r>
              <a:rPr sz="2000" b="0" spc="5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z="20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sion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000" b="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–</a:t>
            </a:r>
            <a:r>
              <a:rPr sz="20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i="1" spc="-100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1800" i="1" spc="-5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800" i="1" spc="-80" dirty="0">
                <a:solidFill>
                  <a:srgbClr val="FFFFFF"/>
                </a:solidFill>
                <a:latin typeface="Segoe UI"/>
                <a:cs typeface="Segoe UI"/>
              </a:rPr>
              <a:t>c</a:t>
            </a:r>
            <a:r>
              <a:rPr sz="1800" i="1" spc="-90" dirty="0">
                <a:solidFill>
                  <a:srgbClr val="FFFFFF"/>
                </a:solidFill>
                <a:latin typeface="Segoe UI"/>
                <a:cs typeface="Segoe UI"/>
              </a:rPr>
              <a:t>k</a:t>
            </a:r>
            <a:r>
              <a:rPr sz="1800" i="1" spc="-50" dirty="0">
                <a:solidFill>
                  <a:srgbClr val="FFFFFF"/>
                </a:solidFill>
                <a:latin typeface="Segoe UI"/>
                <a:cs typeface="Segoe UI"/>
              </a:rPr>
              <a:t>ag</a:t>
            </a:r>
            <a:r>
              <a:rPr sz="1800" i="1" spc="-20" dirty="0">
                <a:solidFill>
                  <a:srgbClr val="FFFFFF"/>
                </a:solidFill>
                <a:latin typeface="Segoe UI"/>
                <a:cs typeface="Segoe UI"/>
              </a:rPr>
              <a:t>e,</a:t>
            </a:r>
            <a:r>
              <a:rPr sz="1800" i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60" dirty="0">
                <a:solidFill>
                  <a:srgbClr val="FFFFFF"/>
                </a:solidFill>
                <a:latin typeface="Segoe UI"/>
                <a:cs typeface="Segoe UI"/>
              </a:rPr>
              <a:t>pub</a:t>
            </a:r>
            <a:r>
              <a:rPr sz="1800" i="1" spc="-40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1800" i="1" spc="-45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800" i="1" spc="-7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800" i="1" spc="-25" dirty="0">
                <a:solidFill>
                  <a:srgbClr val="FFFFFF"/>
                </a:solidFill>
                <a:latin typeface="Segoe UI"/>
                <a:cs typeface="Segoe UI"/>
              </a:rPr>
              <a:t>h</a:t>
            </a:r>
            <a:r>
              <a:rPr sz="1800" i="1" spc="-10" dirty="0">
                <a:solidFill>
                  <a:srgbClr val="FFFFFF"/>
                </a:solidFill>
                <a:latin typeface="Segoe UI"/>
                <a:cs typeface="Segoe UI"/>
              </a:rPr>
              <a:t>,</a:t>
            </a:r>
            <a:r>
              <a:rPr sz="18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0" dirty="0">
                <a:solidFill>
                  <a:srgbClr val="FFFFFF"/>
                </a:solidFill>
                <a:latin typeface="Segoe UI"/>
                <a:cs typeface="Segoe UI"/>
              </a:rPr>
              <a:t>manag</a:t>
            </a:r>
            <a:r>
              <a:rPr sz="1800" i="1" spc="-4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8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30" dirty="0">
                <a:solidFill>
                  <a:srgbClr val="FFFFFF"/>
                </a:solidFill>
                <a:latin typeface="Segoe UI"/>
                <a:cs typeface="Segoe UI"/>
              </a:rPr>
              <a:t>V</a:t>
            </a:r>
            <a:r>
              <a:rPr sz="1800" i="1" spc="-2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800" i="1" spc="-1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800" i="1" spc="-2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800" i="1" spc="-10" dirty="0">
                <a:solidFill>
                  <a:srgbClr val="FFFFFF"/>
                </a:solidFill>
                <a:latin typeface="Segoe UI"/>
                <a:cs typeface="Segoe UI"/>
              </a:rPr>
              <a:t>/</a:t>
            </a:r>
            <a:r>
              <a:rPr sz="1800" i="1" spc="-35" dirty="0">
                <a:solidFill>
                  <a:srgbClr val="FFFFFF"/>
                </a:solidFill>
                <a:latin typeface="Segoe UI"/>
                <a:cs typeface="Segoe UI"/>
              </a:rPr>
              <a:t>TF</a:t>
            </a:r>
            <a:r>
              <a:rPr sz="1800" i="1" spc="-3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8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85" dirty="0">
                <a:solidFill>
                  <a:srgbClr val="FFFFFF"/>
                </a:solidFill>
                <a:latin typeface="Segoe UI"/>
                <a:cs typeface="Segoe UI"/>
              </a:rPr>
              <a:t>Bui</a:t>
            </a:r>
            <a:r>
              <a:rPr sz="1800" i="1" spc="-60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1800" i="1" spc="-40" dirty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18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800" i="1" spc="-5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800" i="1" spc="-5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800" i="1" spc="-75" dirty="0">
                <a:solidFill>
                  <a:srgbClr val="FFFFFF"/>
                </a:solidFill>
                <a:latin typeface="Segoe UI"/>
                <a:cs typeface="Segoe UI"/>
              </a:rPr>
              <a:t>k</a:t>
            </a:r>
            <a:r>
              <a:rPr sz="1800" i="1" spc="-1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endParaRPr sz="1800">
              <a:latin typeface="Segoe UI"/>
              <a:cs typeface="Segoe UI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Clr>
                <a:srgbClr val="FFFFFF"/>
              </a:buClr>
              <a:buFont typeface="Arial"/>
              <a:buChar char="•"/>
              <a:tabLst>
                <a:tab pos="698500" algn="l"/>
              </a:tabLst>
            </a:pPr>
            <a:r>
              <a:rPr sz="2000" b="0" spc="-70" dirty="0">
                <a:solidFill>
                  <a:srgbClr val="FFFFFF"/>
                </a:solidFill>
                <a:latin typeface="Segoe UI Light"/>
                <a:cs typeface="Segoe UI Light"/>
              </a:rPr>
              <a:t>W</a:t>
            </a:r>
            <a:r>
              <a:rPr sz="2000" b="0" spc="1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000" b="0" spc="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k</a:t>
            </a:r>
            <a:r>
              <a:rPr sz="2000" b="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0" spc="10" dirty="0">
                <a:solidFill>
                  <a:srgbClr val="FFFFFF"/>
                </a:solidFill>
                <a:latin typeface="Segoe UI Light"/>
                <a:cs typeface="Segoe UI Light"/>
              </a:rPr>
              <a:t>It</a:t>
            </a:r>
            <a:r>
              <a:rPr sz="2000" b="0" spc="5" dirty="0">
                <a:solidFill>
                  <a:srgbClr val="FFFFFF"/>
                </a:solidFill>
                <a:latin typeface="Segoe UI Light"/>
                <a:cs typeface="Segoe UI Light"/>
              </a:rPr>
              <a:t>em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000" b="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–</a:t>
            </a:r>
            <a:r>
              <a:rPr sz="2000" b="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i="1" spc="-50" dirty="0">
                <a:solidFill>
                  <a:srgbClr val="FFFFFF"/>
                </a:solidFill>
                <a:latin typeface="Segoe UI"/>
                <a:cs typeface="Segoe UI"/>
              </a:rPr>
              <a:t>Vie</a:t>
            </a:r>
            <a:r>
              <a:rPr sz="1800" i="1" spc="-130" dirty="0">
                <a:solidFill>
                  <a:srgbClr val="FFFFFF"/>
                </a:solidFill>
                <a:latin typeface="Segoe UI"/>
                <a:cs typeface="Segoe UI"/>
              </a:rPr>
              <a:t>w</a:t>
            </a:r>
            <a:r>
              <a:rPr sz="1800" i="1" dirty="0">
                <a:solidFill>
                  <a:srgbClr val="FFFFFF"/>
                </a:solidFill>
                <a:latin typeface="Segoe UI"/>
                <a:cs typeface="Segoe UI"/>
              </a:rPr>
              <a:t>,</a:t>
            </a:r>
            <a:r>
              <a:rPr sz="1800" i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60" dirty="0">
                <a:solidFill>
                  <a:srgbClr val="FFFFFF"/>
                </a:solidFill>
                <a:latin typeface="Segoe UI"/>
                <a:cs typeface="Segoe UI"/>
              </a:rPr>
              <a:t>c</a:t>
            </a:r>
            <a:r>
              <a:rPr sz="1800" i="1" spc="-65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800" i="1" spc="-3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800" i="1" spc="-5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800" i="1" spc="-5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800" i="1" spc="-4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8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100" dirty="0">
                <a:solidFill>
                  <a:srgbClr val="FFFFFF"/>
                </a:solidFill>
                <a:latin typeface="Segoe UI"/>
                <a:cs typeface="Segoe UI"/>
              </a:rPr>
              <a:t>&amp;</a:t>
            </a:r>
            <a:r>
              <a:rPr sz="18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0" dirty="0">
                <a:solidFill>
                  <a:srgbClr val="FFFFFF"/>
                </a:solidFill>
                <a:latin typeface="Segoe UI"/>
                <a:cs typeface="Segoe UI"/>
              </a:rPr>
              <a:t>que</a:t>
            </a:r>
            <a:r>
              <a:rPr sz="1800" i="1" spc="0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800" i="1" spc="-65" dirty="0">
                <a:solidFill>
                  <a:srgbClr val="FFFFFF"/>
                </a:solidFill>
                <a:latin typeface="Segoe UI"/>
                <a:cs typeface="Segoe UI"/>
              </a:rPr>
              <a:t>y</a:t>
            </a:r>
            <a:r>
              <a:rPr sz="1800" i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65" dirty="0">
                <a:solidFill>
                  <a:srgbClr val="FFFFFF"/>
                </a:solidFill>
                <a:latin typeface="Segoe UI"/>
                <a:cs typeface="Segoe UI"/>
              </a:rPr>
              <a:t>w</a:t>
            </a:r>
            <a:r>
              <a:rPr sz="1800" i="1" spc="-45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1800" i="1" spc="-70" dirty="0">
                <a:solidFill>
                  <a:srgbClr val="FFFFFF"/>
                </a:solidFill>
                <a:latin typeface="Segoe UI"/>
                <a:cs typeface="Segoe UI"/>
              </a:rPr>
              <a:t>rk</a:t>
            </a:r>
            <a:r>
              <a:rPr sz="1800" i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75" dirty="0">
                <a:solidFill>
                  <a:srgbClr val="FFFFFF"/>
                </a:solidFill>
                <a:latin typeface="Segoe UI"/>
                <a:cs typeface="Segoe UI"/>
              </a:rPr>
              <a:t>it</a:t>
            </a:r>
            <a:r>
              <a:rPr sz="1800" i="1" spc="-45" dirty="0">
                <a:solidFill>
                  <a:srgbClr val="FFFFFF"/>
                </a:solidFill>
                <a:latin typeface="Segoe UI"/>
                <a:cs typeface="Segoe UI"/>
              </a:rPr>
              <a:t>ems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http</a:t>
            </a:r>
            <a:r>
              <a:rPr sz="2800" b="0" spc="-25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://</a:t>
            </a:r>
            <a:r>
              <a:rPr sz="2800" b="0" spc="-30" dirty="0">
                <a:solidFill>
                  <a:srgbClr val="FFFFFF"/>
                </a:solidFill>
                <a:latin typeface="Segoe UI Light"/>
                <a:cs typeface="Segoe UI Light"/>
              </a:rPr>
              <a:t>g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ith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b.com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/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Mic</a:t>
            </a:r>
            <a:r>
              <a:rPr sz="2800" b="0" spc="-6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os</a:t>
            </a:r>
            <a:r>
              <a:rPr sz="2800" b="0" spc="-8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800" b="0" spc="65" dirty="0">
                <a:solidFill>
                  <a:srgbClr val="FFFFFF"/>
                </a:solidFill>
                <a:latin typeface="Segoe UI Light"/>
                <a:cs typeface="Segoe UI Light"/>
              </a:rPr>
              <a:t>f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t/</a:t>
            </a:r>
            <a:r>
              <a:rPr sz="2800" b="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fs-cli</a:t>
            </a:r>
            <a:endParaRPr sz="28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"/>
          </a:xfrm>
          <a:custGeom>
            <a:avLst/>
            <a:gdLst/>
            <a:ahLst/>
            <a:cxnLst/>
            <a:rect l="l" t="t" r="r" b="b"/>
            <a:pathLst>
              <a:path w="9144000" h="571500">
                <a:moveTo>
                  <a:pt x="0" y="571499"/>
                </a:moveTo>
                <a:lnTo>
                  <a:pt x="9143999" y="571499"/>
                </a:lnTo>
                <a:lnTo>
                  <a:pt x="9143999" y="0"/>
                </a:lnTo>
                <a:lnTo>
                  <a:pt x="0" y="0"/>
                </a:lnTo>
                <a:lnTo>
                  <a:pt x="0" y="571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774947"/>
            <a:ext cx="9143999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7759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4797">
            <a:solidFill>
              <a:srgbClr val="8BC4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9650" y="1723641"/>
            <a:ext cx="2650490" cy="982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B2DFFF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B2D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B2D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ti</a:t>
            </a:r>
            <a:r>
              <a:rPr sz="2000" spc="-5" dirty="0">
                <a:solidFill>
                  <a:srgbClr val="B2D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g</a:t>
            </a:r>
            <a:r>
              <a:rPr sz="2000" spc="-50" dirty="0">
                <a:solidFill>
                  <a:srgbClr val="B2D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B2DFFF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p</a:t>
            </a:r>
            <a:r>
              <a:rPr sz="2000" spc="-55" dirty="0">
                <a:solidFill>
                  <a:srgbClr val="B2D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B2DF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B2D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B2D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v</a:t>
            </a:r>
            <a:r>
              <a:rPr sz="2000" spc="-10" dirty="0">
                <a:solidFill>
                  <a:srgbClr val="B2D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ce</a:t>
            </a:r>
            <a:r>
              <a:rPr sz="2000" spc="-50" dirty="0">
                <a:solidFill>
                  <a:srgbClr val="B2D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Hook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4000" spc="-35" dirty="0">
                <a:solidFill>
                  <a:srgbClr val="F0C205"/>
                </a:solidFill>
                <a:latin typeface="Arial"/>
                <a:cs typeface="Arial"/>
              </a:rPr>
              <a:t>DE</a:t>
            </a:r>
            <a:r>
              <a:rPr sz="4000" spc="-55" dirty="0">
                <a:solidFill>
                  <a:srgbClr val="F0C205"/>
                </a:solidFill>
                <a:latin typeface="Arial"/>
                <a:cs typeface="Arial"/>
              </a:rPr>
              <a:t>M</a:t>
            </a:r>
            <a:r>
              <a:rPr sz="4000" spc="-35" dirty="0">
                <a:solidFill>
                  <a:srgbClr val="F0C205"/>
                </a:solidFill>
                <a:latin typeface="Arial"/>
                <a:cs typeface="Arial"/>
              </a:rPr>
              <a:t>O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34200" y="685800"/>
            <a:ext cx="1981200" cy="1969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"/>
          </a:xfrm>
          <a:custGeom>
            <a:avLst/>
            <a:gdLst/>
            <a:ahLst/>
            <a:cxnLst/>
            <a:rect l="l" t="t" r="r" b="b"/>
            <a:pathLst>
              <a:path w="9144000" h="571500">
                <a:moveTo>
                  <a:pt x="0" y="571499"/>
                </a:moveTo>
                <a:lnTo>
                  <a:pt x="9143999" y="571499"/>
                </a:lnTo>
                <a:lnTo>
                  <a:pt x="9143999" y="0"/>
                </a:lnTo>
                <a:lnTo>
                  <a:pt x="0" y="0"/>
                </a:lnTo>
                <a:lnTo>
                  <a:pt x="0" y="571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774947"/>
            <a:ext cx="9143999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7759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4797">
            <a:solidFill>
              <a:srgbClr val="8BC4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9650" y="1723641"/>
            <a:ext cx="3801110" cy="982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L</a:t>
            </a:r>
            <a:r>
              <a:rPr sz="2000" spc="-20" dirty="0">
                <a:solidFill>
                  <a:srgbClr val="B2DFFF"/>
                </a:solidFill>
                <a:latin typeface="Calibri"/>
                <a:cs typeface="Calibri"/>
              </a:rPr>
              <a:t>e</a:t>
            </a:r>
            <a:r>
              <a:rPr sz="2000" spc="70" dirty="0">
                <a:solidFill>
                  <a:srgbClr val="B2DFFF"/>
                </a:solidFill>
                <a:latin typeface="Calibri"/>
                <a:cs typeface="Calibri"/>
              </a:rPr>
              <a:t>t</a:t>
            </a:r>
            <a:r>
              <a:rPr sz="2000" spc="-120" dirty="0">
                <a:solidFill>
                  <a:srgbClr val="B2DFFF"/>
                </a:solidFill>
                <a:latin typeface="Calibri"/>
                <a:cs typeface="Calibri"/>
              </a:rPr>
              <a:t>’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s </a:t>
            </a:r>
            <a:r>
              <a:rPr sz="2000" spc="-25" dirty="0">
                <a:solidFill>
                  <a:srgbClr val="B2D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a</a:t>
            </a:r>
            <a:r>
              <a:rPr sz="2000" spc="-65" dirty="0">
                <a:solidFill>
                  <a:srgbClr val="B2DFFF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e anot</a:t>
            </a:r>
            <a:r>
              <a:rPr sz="2000" spc="5" dirty="0">
                <a:solidFill>
                  <a:srgbClr val="B2DFFF"/>
                </a:solidFill>
                <a:latin typeface="Calibri"/>
                <a:cs typeface="Calibri"/>
              </a:rPr>
              <a:t>h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er</a:t>
            </a:r>
            <a:r>
              <a:rPr sz="2000" spc="-15" dirty="0">
                <a:solidFill>
                  <a:srgbClr val="B2D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look</a:t>
            </a:r>
            <a:r>
              <a:rPr sz="2000" spc="-15" dirty="0">
                <a:solidFill>
                  <a:srgbClr val="B2D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B2D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B2DFFF"/>
                </a:solidFill>
                <a:latin typeface="Calibri"/>
                <a:cs typeface="Calibri"/>
              </a:rPr>
              <a:t>t: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4000" spc="-30" dirty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sz="4000" spc="-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000" spc="-30" dirty="0">
                <a:solidFill>
                  <a:srgbClr val="FFFFFF"/>
                </a:solidFill>
                <a:latin typeface="Arial"/>
                <a:cs typeface="Arial"/>
              </a:rPr>
              <a:t>KE</a:t>
            </a:r>
            <a:r>
              <a:rPr sz="4000" spc="-4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000" spc="-30" dirty="0">
                <a:solidFill>
                  <a:srgbClr val="FFFFFF"/>
                </a:solidFill>
                <a:latin typeface="Arial"/>
                <a:cs typeface="Arial"/>
              </a:rPr>
              <a:t>PLA</a:t>
            </a:r>
            <a:r>
              <a:rPr sz="4000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000" spc="-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34200" y="685800"/>
            <a:ext cx="1981200" cy="1969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"/>
          </a:xfrm>
          <a:custGeom>
            <a:avLst/>
            <a:gdLst/>
            <a:ahLst/>
            <a:cxnLst/>
            <a:rect l="l" t="t" r="r" b="b"/>
            <a:pathLst>
              <a:path w="9144000" h="571500">
                <a:moveTo>
                  <a:pt x="0" y="571499"/>
                </a:moveTo>
                <a:lnTo>
                  <a:pt x="9143999" y="571499"/>
                </a:lnTo>
                <a:lnTo>
                  <a:pt x="9143999" y="0"/>
                </a:lnTo>
                <a:lnTo>
                  <a:pt x="0" y="0"/>
                </a:lnTo>
                <a:lnTo>
                  <a:pt x="0" y="571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774947"/>
            <a:ext cx="9143999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7759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4797">
            <a:solidFill>
              <a:srgbClr val="8BC4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2995" y="105628"/>
            <a:ext cx="471424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65" dirty="0">
                <a:solidFill>
                  <a:srgbClr val="8BC442"/>
                </a:solidFill>
                <a:latin typeface="Arial"/>
                <a:cs typeface="Arial"/>
              </a:rPr>
              <a:t>V</a:t>
            </a:r>
            <a:r>
              <a:rPr sz="3200" spc="-5" dirty="0">
                <a:solidFill>
                  <a:srgbClr val="8BC442"/>
                </a:solidFill>
                <a:latin typeface="Arial"/>
                <a:cs typeface="Arial"/>
              </a:rPr>
              <a:t>isua</a:t>
            </a:r>
            <a:r>
              <a:rPr sz="3200" dirty="0">
                <a:solidFill>
                  <a:srgbClr val="8BC442"/>
                </a:solidFill>
                <a:latin typeface="Arial"/>
                <a:cs typeface="Arial"/>
              </a:rPr>
              <a:t>l</a:t>
            </a:r>
            <a:r>
              <a:rPr sz="3200" spc="75" dirty="0">
                <a:solidFill>
                  <a:srgbClr val="8BC44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8BC442"/>
                </a:solidFill>
                <a:latin typeface="Arial"/>
                <a:cs typeface="Arial"/>
              </a:rPr>
              <a:t>St</a:t>
            </a:r>
            <a:r>
              <a:rPr sz="3200" spc="-15" dirty="0">
                <a:solidFill>
                  <a:srgbClr val="8BC442"/>
                </a:solidFill>
                <a:latin typeface="Arial"/>
                <a:cs typeface="Arial"/>
              </a:rPr>
              <a:t>u</a:t>
            </a:r>
            <a:r>
              <a:rPr sz="3200" spc="-5" dirty="0">
                <a:solidFill>
                  <a:srgbClr val="8BC442"/>
                </a:solidFill>
                <a:latin typeface="Arial"/>
                <a:cs typeface="Arial"/>
              </a:rPr>
              <a:t>di</a:t>
            </a:r>
            <a:r>
              <a:rPr sz="3200" dirty="0">
                <a:solidFill>
                  <a:srgbClr val="8BC442"/>
                </a:solidFill>
                <a:latin typeface="Arial"/>
                <a:cs typeface="Arial"/>
              </a:rPr>
              <a:t>o</a:t>
            </a:r>
            <a:r>
              <a:rPr sz="3200" spc="75" dirty="0">
                <a:solidFill>
                  <a:srgbClr val="8BC44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8BC442"/>
                </a:solidFill>
                <a:latin typeface="Arial"/>
                <a:cs typeface="Arial"/>
              </a:rPr>
              <a:t>M</a:t>
            </a:r>
            <a:r>
              <a:rPr sz="3200" spc="-15" dirty="0">
                <a:solidFill>
                  <a:srgbClr val="8BC442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8BC442"/>
                </a:solidFill>
                <a:latin typeface="Arial"/>
                <a:cs typeface="Arial"/>
              </a:rPr>
              <a:t>rketp</a:t>
            </a:r>
            <a:r>
              <a:rPr sz="3200" spc="-15" dirty="0">
                <a:solidFill>
                  <a:srgbClr val="8BC442"/>
                </a:solidFill>
                <a:latin typeface="Arial"/>
                <a:cs typeface="Arial"/>
              </a:rPr>
              <a:t>l</a:t>
            </a:r>
            <a:r>
              <a:rPr sz="3200" spc="-5" dirty="0">
                <a:solidFill>
                  <a:srgbClr val="8BC442"/>
                </a:solidFill>
                <a:latin typeface="Arial"/>
                <a:cs typeface="Arial"/>
              </a:rPr>
              <a:t>ace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2995" y="747192"/>
            <a:ext cx="6182360" cy="191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ual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Stud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VST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Vis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ual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Stud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abl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34"/>
              </a:spcBef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hou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abl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ow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abl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lann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User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80" dirty="0">
                <a:solidFill>
                  <a:srgbClr val="FFFFFF"/>
                </a:solidFill>
                <a:latin typeface="Calibri"/>
                <a:cs typeface="Calibri"/>
              </a:rPr>
              <a:t>ǀi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60" dirty="0">
                <a:solidFill>
                  <a:srgbClr val="FFFFFF"/>
                </a:solidFill>
                <a:latin typeface="Calibri"/>
                <a:cs typeface="Calibri"/>
              </a:rPr>
              <a:t>ǁ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 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345" dirty="0">
                <a:solidFill>
                  <a:srgbClr val="FFFFFF"/>
                </a:solidFill>
                <a:latin typeface="Calibri"/>
                <a:cs typeface="Calibri"/>
              </a:rPr>
              <a:t>ǀ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aďl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e…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author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Đ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 also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pond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80" dirty="0">
                <a:solidFill>
                  <a:srgbClr val="FFFFFF"/>
                </a:solidFill>
                <a:latin typeface="Calibri"/>
                <a:cs typeface="Calibri"/>
              </a:rPr>
              <a:t>ǀi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60" dirty="0">
                <a:solidFill>
                  <a:srgbClr val="FFFFFF"/>
                </a:solidFill>
                <a:latin typeface="Calibri"/>
                <a:cs typeface="Calibri"/>
              </a:rPr>
              <a:t>ǁ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eb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omman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pub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686800" y="667512"/>
            <a:ext cx="3810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"/>
          </a:xfrm>
          <a:custGeom>
            <a:avLst/>
            <a:gdLst/>
            <a:ahLst/>
            <a:cxnLst/>
            <a:rect l="l" t="t" r="r" b="b"/>
            <a:pathLst>
              <a:path w="9144000" h="571500">
                <a:moveTo>
                  <a:pt x="0" y="571499"/>
                </a:moveTo>
                <a:lnTo>
                  <a:pt x="9143999" y="571499"/>
                </a:lnTo>
                <a:lnTo>
                  <a:pt x="9143999" y="0"/>
                </a:lnTo>
                <a:lnTo>
                  <a:pt x="0" y="0"/>
                </a:lnTo>
                <a:lnTo>
                  <a:pt x="0" y="571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774947"/>
            <a:ext cx="9143999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7759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4797">
            <a:solidFill>
              <a:srgbClr val="8BC4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2995" y="105628"/>
            <a:ext cx="366014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8BC442"/>
                </a:solidFill>
                <a:latin typeface="Arial"/>
                <a:cs typeface="Arial"/>
              </a:rPr>
              <a:t>Con</a:t>
            </a:r>
            <a:r>
              <a:rPr sz="3200" spc="-10" dirty="0">
                <a:solidFill>
                  <a:srgbClr val="8BC442"/>
                </a:solidFill>
                <a:latin typeface="Arial"/>
                <a:cs typeface="Arial"/>
              </a:rPr>
              <a:t>t</a:t>
            </a:r>
            <a:r>
              <a:rPr sz="3200" spc="-5" dirty="0">
                <a:solidFill>
                  <a:srgbClr val="8BC442"/>
                </a:solidFill>
                <a:latin typeface="Arial"/>
                <a:cs typeface="Arial"/>
              </a:rPr>
              <a:t>in</a:t>
            </a:r>
            <a:r>
              <a:rPr sz="3200" spc="-15" dirty="0">
                <a:solidFill>
                  <a:srgbClr val="8BC442"/>
                </a:solidFill>
                <a:latin typeface="Arial"/>
                <a:cs typeface="Arial"/>
              </a:rPr>
              <a:t>u</a:t>
            </a:r>
            <a:r>
              <a:rPr sz="3200" spc="-5" dirty="0">
                <a:solidFill>
                  <a:srgbClr val="8BC442"/>
                </a:solidFill>
                <a:latin typeface="Arial"/>
                <a:cs typeface="Arial"/>
              </a:rPr>
              <a:t>o</a:t>
            </a:r>
            <a:r>
              <a:rPr sz="3200" spc="-15" dirty="0">
                <a:solidFill>
                  <a:srgbClr val="8BC442"/>
                </a:solidFill>
                <a:latin typeface="Arial"/>
                <a:cs typeface="Arial"/>
              </a:rPr>
              <a:t>u</a:t>
            </a:r>
            <a:r>
              <a:rPr sz="3200" dirty="0">
                <a:solidFill>
                  <a:srgbClr val="8BC442"/>
                </a:solidFill>
                <a:latin typeface="Arial"/>
                <a:cs typeface="Arial"/>
              </a:rPr>
              <a:t>s</a:t>
            </a:r>
            <a:r>
              <a:rPr sz="3200" spc="90" dirty="0">
                <a:solidFill>
                  <a:srgbClr val="8BC44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8BC442"/>
                </a:solidFill>
                <a:latin typeface="Arial"/>
                <a:cs typeface="Arial"/>
              </a:rPr>
              <a:t>D</a:t>
            </a:r>
            <a:r>
              <a:rPr sz="3200" spc="-15" dirty="0">
                <a:solidFill>
                  <a:srgbClr val="8BC442"/>
                </a:solidFill>
                <a:latin typeface="Arial"/>
                <a:cs typeface="Arial"/>
              </a:rPr>
              <a:t>e</a:t>
            </a:r>
            <a:r>
              <a:rPr sz="3200" spc="-5" dirty="0">
                <a:solidFill>
                  <a:srgbClr val="8BC442"/>
                </a:solidFill>
                <a:latin typeface="Arial"/>
                <a:cs typeface="Arial"/>
              </a:rPr>
              <a:t>livery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2995" y="747192"/>
            <a:ext cx="4382135" cy="158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Je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ouw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VP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Mar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tp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lace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34"/>
              </a:spcBef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mo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err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on)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(s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ev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686800" y="667512"/>
            <a:ext cx="3810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3656" y="1228344"/>
            <a:ext cx="1734311" cy="23439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043" y="105628"/>
            <a:ext cx="266827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8BC442"/>
                </a:solidFill>
                <a:latin typeface="Arial"/>
                <a:cs typeface="Arial"/>
              </a:rPr>
              <a:t>My</a:t>
            </a:r>
            <a:r>
              <a:rPr sz="3200" spc="75" dirty="0">
                <a:solidFill>
                  <a:srgbClr val="8BC44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8BC442"/>
                </a:solidFill>
                <a:latin typeface="Arial"/>
                <a:cs typeface="Arial"/>
              </a:rPr>
              <a:t>Extensi</a:t>
            </a:r>
            <a:r>
              <a:rPr sz="3200" spc="-15" dirty="0">
                <a:solidFill>
                  <a:srgbClr val="8BC442"/>
                </a:solidFill>
                <a:latin typeface="Arial"/>
                <a:cs typeface="Arial"/>
              </a:rPr>
              <a:t>o</a:t>
            </a:r>
            <a:r>
              <a:rPr sz="3200" spc="-5" dirty="0">
                <a:solidFill>
                  <a:srgbClr val="8BC442"/>
                </a:solidFill>
                <a:latin typeface="Arial"/>
                <a:cs typeface="Arial"/>
              </a:rPr>
              <a:t>ns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50" y="788539"/>
            <a:ext cx="286702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000" spc="-18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ls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ens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5174" y="788539"/>
            <a:ext cx="25857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Mar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wn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dP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ess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1222247"/>
            <a:ext cx="1732788" cy="2343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1600" y="1220724"/>
            <a:ext cx="1732788" cy="2342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"/>
          </a:xfrm>
          <a:custGeom>
            <a:avLst/>
            <a:gdLst/>
            <a:ahLst/>
            <a:cxnLst/>
            <a:rect l="l" t="t" r="r" b="b"/>
            <a:pathLst>
              <a:path w="9144000" h="571500">
                <a:moveTo>
                  <a:pt x="0" y="571499"/>
                </a:moveTo>
                <a:lnTo>
                  <a:pt x="9143999" y="571499"/>
                </a:lnTo>
                <a:lnTo>
                  <a:pt x="9143999" y="0"/>
                </a:lnTo>
                <a:lnTo>
                  <a:pt x="0" y="0"/>
                </a:lnTo>
                <a:lnTo>
                  <a:pt x="0" y="571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774947"/>
            <a:ext cx="9143999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7759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4797">
            <a:solidFill>
              <a:srgbClr val="8BC4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2995" y="105628"/>
            <a:ext cx="176339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8BC442"/>
                </a:solidFill>
                <a:latin typeface="Arial"/>
                <a:cs typeface="Arial"/>
              </a:rPr>
              <a:t>Su</a:t>
            </a:r>
            <a:r>
              <a:rPr sz="3200" spc="-15" dirty="0">
                <a:solidFill>
                  <a:srgbClr val="8BC442"/>
                </a:solidFill>
                <a:latin typeface="Arial"/>
                <a:cs typeface="Arial"/>
              </a:rPr>
              <a:t>m</a:t>
            </a:r>
            <a:r>
              <a:rPr sz="3200" dirty="0">
                <a:solidFill>
                  <a:srgbClr val="8BC442"/>
                </a:solidFill>
                <a:latin typeface="Arial"/>
                <a:cs typeface="Arial"/>
              </a:rPr>
              <a:t>m</a:t>
            </a:r>
            <a:r>
              <a:rPr sz="3200" spc="-10" dirty="0">
                <a:solidFill>
                  <a:srgbClr val="8BC442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8BC442"/>
                </a:solidFill>
                <a:latin typeface="Arial"/>
                <a:cs typeface="Arial"/>
              </a:rPr>
              <a:t>ry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2995" y="747192"/>
            <a:ext cx="6202045" cy="2244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VST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S/T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13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au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om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ild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ell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eb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34"/>
              </a:spcBef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Cu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om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ll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xi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APIs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om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ec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orm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13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ual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Stud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Mar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tp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lace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poi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able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them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34"/>
              </a:spcBef>
              <a:buClr>
                <a:srgbClr val="FFFFFF"/>
              </a:buClr>
              <a:buFont typeface="Arial"/>
              <a:buChar char="•"/>
              <a:tabLst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art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e: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u="heavy" spc="-10" dirty="0">
                <a:solidFill>
                  <a:srgbClr val="FFC000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1800" u="heavy" spc="-40" dirty="0">
                <a:solidFill>
                  <a:srgbClr val="FFC000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dirty="0">
                <a:solidFill>
                  <a:srgbClr val="FFC000"/>
                </a:solidFill>
                <a:latin typeface="Calibri"/>
                <a:cs typeface="Calibri"/>
                <a:hlinkClick r:id="rId4"/>
              </a:rPr>
              <a:t>tp:/</a:t>
            </a:r>
            <a:r>
              <a:rPr sz="1800" u="heavy" spc="-5" dirty="0">
                <a:solidFill>
                  <a:srgbClr val="FFC000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1800" u="heavy" spc="5" dirty="0">
                <a:solidFill>
                  <a:srgbClr val="FFC000"/>
                </a:solidFill>
                <a:latin typeface="Calibri"/>
                <a:cs typeface="Calibri"/>
                <a:hlinkClick r:id="rId4"/>
              </a:rPr>
              <a:t>b</a:t>
            </a:r>
            <a:r>
              <a:rPr sz="1800" u="heavy" spc="-5" dirty="0">
                <a:solidFill>
                  <a:srgbClr val="FFC000"/>
                </a:solidFill>
                <a:latin typeface="Calibri"/>
                <a:cs typeface="Calibri"/>
                <a:hlinkClick r:id="rId4"/>
              </a:rPr>
              <a:t>i</a:t>
            </a:r>
            <a:r>
              <a:rPr sz="1800" u="heavy" dirty="0">
                <a:solidFill>
                  <a:srgbClr val="FFC000"/>
                </a:solidFill>
                <a:latin typeface="Calibri"/>
                <a:cs typeface="Calibri"/>
                <a:hlinkClick r:id="rId4"/>
              </a:rPr>
              <a:t>t.ly/</a:t>
            </a:r>
            <a:r>
              <a:rPr sz="1800" u="heavy" spc="-10" dirty="0">
                <a:solidFill>
                  <a:srgbClr val="FFC000"/>
                </a:solidFill>
                <a:latin typeface="Calibri"/>
                <a:cs typeface="Calibri"/>
                <a:hlinkClick r:id="rId4"/>
              </a:rPr>
              <a:t>VS</a:t>
            </a:r>
            <a:r>
              <a:rPr sz="1800" u="heavy" spc="-15" dirty="0">
                <a:solidFill>
                  <a:srgbClr val="FFC000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spc="-5" dirty="0">
                <a:solidFill>
                  <a:srgbClr val="FFC000"/>
                </a:solidFill>
                <a:latin typeface="Calibri"/>
                <a:cs typeface="Calibri"/>
                <a:hlinkClick r:id="rId4"/>
              </a:rPr>
              <a:t>SE</a:t>
            </a:r>
            <a:r>
              <a:rPr sz="1800" u="heavy" spc="5" dirty="0">
                <a:solidFill>
                  <a:srgbClr val="FFC000"/>
                </a:solidFill>
                <a:latin typeface="Calibri"/>
                <a:cs typeface="Calibri"/>
                <a:hlinkClick r:id="rId4"/>
              </a:rPr>
              <a:t>x</a:t>
            </a:r>
            <a:r>
              <a:rPr sz="1800" u="heavy" spc="-40" dirty="0">
                <a:solidFill>
                  <a:srgbClr val="FFC000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spc="-10" dirty="0">
                <a:solidFill>
                  <a:srgbClr val="FFC000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1800" u="heavy" dirty="0">
                <a:solidFill>
                  <a:srgbClr val="FFC000"/>
                </a:solidFill>
                <a:latin typeface="Calibri"/>
                <a:cs typeface="Calibri"/>
                <a:hlinkClick r:id="rId4"/>
              </a:rPr>
              <a:t>n</a:t>
            </a:r>
            <a:r>
              <a:rPr sz="1800" u="heavy" spc="5" dirty="0">
                <a:solidFill>
                  <a:srgbClr val="FFC000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1800" u="heavy" spc="-5" dirty="0">
                <a:solidFill>
                  <a:srgbClr val="FFC000"/>
                </a:solidFill>
                <a:latin typeface="Calibri"/>
                <a:cs typeface="Calibri"/>
                <a:hlinkClick r:id="rId4"/>
              </a:rPr>
              <a:t>io</a:t>
            </a:r>
            <a:r>
              <a:rPr sz="1800" u="heavy" dirty="0">
                <a:solidFill>
                  <a:srgbClr val="FFC000"/>
                </a:solidFill>
                <a:latin typeface="Calibri"/>
                <a:cs typeface="Calibri"/>
                <a:hlinkClick r:id="rId4"/>
              </a:rPr>
              <a:t>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896111"/>
            <a:ext cx="1752600" cy="3357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9764" y="445741"/>
            <a:ext cx="3117850" cy="895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8BC442"/>
                </a:solidFill>
                <a:latin typeface="Arial"/>
                <a:cs typeface="Arial"/>
              </a:rPr>
              <a:t>Qu</a:t>
            </a:r>
            <a:r>
              <a:rPr sz="3200" spc="-15" dirty="0">
                <a:solidFill>
                  <a:srgbClr val="8BC442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8BC442"/>
                </a:solidFill>
                <a:latin typeface="Arial"/>
                <a:cs typeface="Arial"/>
              </a:rPr>
              <a:t>stio</a:t>
            </a:r>
            <a:r>
              <a:rPr sz="3200" spc="-20" dirty="0">
                <a:solidFill>
                  <a:srgbClr val="8BC442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8BC442"/>
                </a:solidFill>
                <a:latin typeface="Arial"/>
                <a:cs typeface="Arial"/>
              </a:rPr>
              <a:t>s?</a:t>
            </a:r>
            <a:r>
              <a:rPr sz="3200" spc="60" dirty="0">
                <a:solidFill>
                  <a:srgbClr val="8BC44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D9D9D9"/>
                </a:solidFill>
                <a:latin typeface="Arial"/>
                <a:cs typeface="Arial"/>
              </a:rPr>
              <a:t>M</a:t>
            </a:r>
            <a:r>
              <a:rPr sz="3200" spc="-15" dirty="0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D9D9D9"/>
                </a:solidFill>
                <a:latin typeface="Arial"/>
                <a:cs typeface="Arial"/>
              </a:rPr>
              <a:t>re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810"/>
              </a:lnSpc>
            </a:pPr>
            <a:r>
              <a:rPr sz="3200" dirty="0">
                <a:solidFill>
                  <a:srgbClr val="D9D9D9"/>
                </a:solidFill>
                <a:latin typeface="Arial"/>
                <a:cs typeface="Arial"/>
              </a:rPr>
              <a:t>In</a:t>
            </a:r>
            <a:r>
              <a:rPr sz="3200" spc="-15" dirty="0">
                <a:solidFill>
                  <a:srgbClr val="D9D9D9"/>
                </a:solidFill>
                <a:latin typeface="Arial"/>
                <a:cs typeface="Arial"/>
              </a:rPr>
              <a:t>f</a:t>
            </a:r>
            <a:r>
              <a:rPr sz="3200" spc="-5" dirty="0">
                <a:solidFill>
                  <a:srgbClr val="D9D9D9"/>
                </a:solidFill>
                <a:latin typeface="Arial"/>
                <a:cs typeface="Arial"/>
              </a:rPr>
              <a:t>orm</a:t>
            </a:r>
            <a:r>
              <a:rPr sz="3200" spc="-20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D9D9D9"/>
                </a:solidFill>
                <a:latin typeface="Arial"/>
                <a:cs typeface="Arial"/>
              </a:rPr>
              <a:t>ti</a:t>
            </a:r>
            <a:r>
              <a:rPr sz="3200" spc="-15" dirty="0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3200" spc="-5" dirty="0">
                <a:solidFill>
                  <a:srgbClr val="D9D9D9"/>
                </a:solidFill>
                <a:latin typeface="Arial"/>
                <a:cs typeface="Arial"/>
              </a:rPr>
              <a:t>n?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257300"/>
            <a:ext cx="2819400" cy="3121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79777" y="1593085"/>
            <a:ext cx="4778375" cy="2276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Exten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ion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Refere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Team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rv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ic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FS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Clr>
                <a:srgbClr val="7F7F7F"/>
              </a:buClr>
              <a:buFont typeface="Arial"/>
              <a:buChar char="•"/>
              <a:tabLst>
                <a:tab pos="299720" algn="l"/>
              </a:tabLst>
            </a:pPr>
            <a:r>
              <a:rPr sz="1800" u="heavy" spc="-5" dirty="0">
                <a:solidFill>
                  <a:srgbClr val="FFC000"/>
                </a:solidFill>
                <a:latin typeface="Calibri"/>
                <a:cs typeface="Calibri"/>
                <a:hlinkClick r:id="rId4"/>
              </a:rPr>
              <a:t>http://bi</a:t>
            </a:r>
            <a:r>
              <a:rPr sz="1800" u="heavy" dirty="0">
                <a:solidFill>
                  <a:srgbClr val="FFC000"/>
                </a:solidFill>
                <a:latin typeface="Calibri"/>
                <a:cs typeface="Calibri"/>
                <a:hlinkClick r:id="rId4"/>
              </a:rPr>
              <a:t>t.</a:t>
            </a:r>
            <a:r>
              <a:rPr sz="1800" u="heavy" spc="-10" dirty="0">
                <a:solidFill>
                  <a:srgbClr val="FFC000"/>
                </a:solidFill>
                <a:latin typeface="Calibri"/>
                <a:cs typeface="Calibri"/>
                <a:hlinkClick r:id="rId4"/>
              </a:rPr>
              <a:t>l</a:t>
            </a:r>
            <a:r>
              <a:rPr sz="1800" u="heavy" dirty="0">
                <a:solidFill>
                  <a:srgbClr val="FFC000"/>
                </a:solidFill>
                <a:latin typeface="Calibri"/>
                <a:cs typeface="Calibri"/>
                <a:hlinkClick r:id="rId4"/>
              </a:rPr>
              <a:t>y/VSTS</a:t>
            </a:r>
            <a:r>
              <a:rPr sz="1800" u="heavy" spc="-15" dirty="0">
                <a:solidFill>
                  <a:srgbClr val="FFC000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1800" u="heavy" spc="-5" dirty="0">
                <a:solidFill>
                  <a:srgbClr val="FFC000"/>
                </a:solidFill>
                <a:latin typeface="Calibri"/>
                <a:cs typeface="Calibri"/>
                <a:hlinkClick r:id="rId4"/>
              </a:rPr>
              <a:t>xtens</a:t>
            </a:r>
            <a:r>
              <a:rPr sz="1800" u="heavy" dirty="0">
                <a:solidFill>
                  <a:srgbClr val="FFC000"/>
                </a:solidFill>
                <a:latin typeface="Calibri"/>
                <a:cs typeface="Calibri"/>
                <a:hlinkClick r:id="rId4"/>
              </a:rPr>
              <a:t>i</a:t>
            </a:r>
            <a:r>
              <a:rPr sz="1800" u="heavy" spc="-5" dirty="0">
                <a:solidFill>
                  <a:srgbClr val="FFC000"/>
                </a:solidFill>
                <a:latin typeface="Calibri"/>
                <a:cs typeface="Calibri"/>
                <a:hlinkClick r:id="rId4"/>
              </a:rPr>
              <a:t>ons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Har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roduct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Mana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TFS)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Clr>
                <a:srgbClr val="7F7F7F"/>
              </a:buClr>
              <a:buFont typeface="Arial"/>
              <a:buChar char="•"/>
              <a:tabLst>
                <a:tab pos="299720" algn="l"/>
              </a:tabLst>
            </a:pPr>
            <a:r>
              <a:rPr sz="1800" u="heavy" spc="-5" dirty="0">
                <a:solidFill>
                  <a:srgbClr val="FFC000"/>
                </a:solidFill>
                <a:latin typeface="Calibri"/>
                <a:cs typeface="Calibri"/>
                <a:hlinkClick r:id="rId5"/>
              </a:rPr>
              <a:t>https://</a:t>
            </a:r>
            <a:r>
              <a:rPr sz="1800" u="heavy" spc="5" dirty="0">
                <a:solidFill>
                  <a:srgbClr val="FFC000"/>
                </a:solidFill>
                <a:latin typeface="Calibri"/>
                <a:cs typeface="Calibri"/>
                <a:hlinkClick r:id="rId5"/>
              </a:rPr>
              <a:t>b</a:t>
            </a:r>
            <a:r>
              <a:rPr sz="1800" u="heavy" spc="-5" dirty="0">
                <a:solidFill>
                  <a:srgbClr val="FFC000"/>
                </a:solidFill>
                <a:latin typeface="Calibri"/>
                <a:cs typeface="Calibri"/>
                <a:hlinkClick r:id="rId5"/>
              </a:rPr>
              <a:t>log</a:t>
            </a:r>
            <a:r>
              <a:rPr sz="1800" u="heavy" spc="5" dirty="0">
                <a:solidFill>
                  <a:srgbClr val="FFC000"/>
                </a:solidFill>
                <a:latin typeface="Calibri"/>
                <a:cs typeface="Calibri"/>
                <a:hlinkClick r:id="rId5"/>
              </a:rPr>
              <a:t>s</a:t>
            </a:r>
            <a:r>
              <a:rPr sz="1800" u="heavy" spc="-5" dirty="0">
                <a:solidFill>
                  <a:srgbClr val="FFC000"/>
                </a:solidFill>
                <a:latin typeface="Calibri"/>
                <a:cs typeface="Calibri"/>
                <a:hlinkClick r:id="rId5"/>
              </a:rPr>
              <a:t>.m</a:t>
            </a:r>
            <a:r>
              <a:rPr sz="1800" u="heavy" spc="5" dirty="0">
                <a:solidFill>
                  <a:srgbClr val="FFC000"/>
                </a:solidFill>
                <a:latin typeface="Calibri"/>
                <a:cs typeface="Calibri"/>
                <a:hlinkClick r:id="rId5"/>
              </a:rPr>
              <a:t>s</a:t>
            </a:r>
            <a:r>
              <a:rPr sz="1800" u="heavy" spc="-5" dirty="0">
                <a:solidFill>
                  <a:srgbClr val="FFC000"/>
                </a:solidFill>
                <a:latin typeface="Calibri"/>
                <a:cs typeface="Calibri"/>
                <a:hlinkClick r:id="rId5"/>
              </a:rPr>
              <a:t>d</a:t>
            </a:r>
            <a:r>
              <a:rPr sz="1800" u="heavy" dirty="0">
                <a:solidFill>
                  <a:srgbClr val="FFC000"/>
                </a:solidFill>
                <a:latin typeface="Calibri"/>
                <a:cs typeface="Calibri"/>
                <a:hlinkClick r:id="rId5"/>
              </a:rPr>
              <a:t>n</a:t>
            </a:r>
            <a:r>
              <a:rPr sz="1800" u="heavy" spc="-5" dirty="0">
                <a:solidFill>
                  <a:srgbClr val="FFC000"/>
                </a:solidFill>
                <a:latin typeface="Calibri"/>
                <a:cs typeface="Calibri"/>
                <a:hlinkClick r:id="rId5"/>
              </a:rPr>
              <a:t>.m</a:t>
            </a:r>
            <a:r>
              <a:rPr sz="1800" u="heavy" dirty="0">
                <a:solidFill>
                  <a:srgbClr val="FFC000"/>
                </a:solidFill>
                <a:latin typeface="Calibri"/>
                <a:cs typeface="Calibri"/>
                <a:hlinkClick r:id="rId5"/>
              </a:rPr>
              <a:t>i</a:t>
            </a:r>
            <a:r>
              <a:rPr sz="1800" u="heavy" spc="-20" dirty="0">
                <a:solidFill>
                  <a:srgbClr val="FFC000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1800" u="heavy" dirty="0">
                <a:solidFill>
                  <a:srgbClr val="FFC000"/>
                </a:solidFill>
                <a:latin typeface="Calibri"/>
                <a:cs typeface="Calibri"/>
                <a:hlinkClick r:id="rId5"/>
              </a:rPr>
              <a:t>rosoft.com/bh</a:t>
            </a:r>
            <a:r>
              <a:rPr sz="1800" u="heavy" spc="-10" dirty="0">
                <a:solidFill>
                  <a:srgbClr val="FFC000"/>
                </a:solidFill>
                <a:latin typeface="Calibri"/>
                <a:cs typeface="Calibri"/>
                <a:hlinkClick r:id="rId5"/>
              </a:rPr>
              <a:t>ar</a:t>
            </a:r>
            <a:r>
              <a:rPr sz="1800" u="heavy" spc="-20" dirty="0">
                <a:solidFill>
                  <a:srgbClr val="FFC000"/>
                </a:solidFill>
                <a:latin typeface="Calibri"/>
                <a:cs typeface="Calibri"/>
                <a:hlinkClick r:id="rId5"/>
              </a:rPr>
              <a:t>r</a:t>
            </a:r>
            <a:r>
              <a:rPr sz="1800" u="heavy" spc="-10" dirty="0">
                <a:solidFill>
                  <a:srgbClr val="FFC000"/>
                </a:solidFill>
                <a:latin typeface="Calibri"/>
                <a:cs typeface="Calibri"/>
                <a:hlinkClick r:id="rId5"/>
              </a:rPr>
              <a:t>y/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My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og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Clr>
                <a:srgbClr val="7F7F7F"/>
              </a:buClr>
              <a:buFont typeface="Arial"/>
              <a:buChar char="•"/>
              <a:tabLst>
                <a:tab pos="299720" algn="l"/>
              </a:tabLst>
            </a:pPr>
            <a:r>
              <a:rPr sz="1800" u="heavy" spc="-5" dirty="0">
                <a:solidFill>
                  <a:srgbClr val="FFC000"/>
                </a:solidFill>
                <a:latin typeface="Calibri"/>
                <a:cs typeface="Calibri"/>
                <a:hlinkClick r:id="rId6"/>
              </a:rPr>
              <a:t>http://b</a:t>
            </a:r>
            <a:r>
              <a:rPr sz="1800" u="heavy" dirty="0">
                <a:solidFill>
                  <a:srgbClr val="FFC000"/>
                </a:solidFill>
                <a:latin typeface="Calibri"/>
                <a:cs typeface="Calibri"/>
                <a:hlinkClick r:id="rId6"/>
              </a:rPr>
              <a:t>l</a:t>
            </a:r>
            <a:r>
              <a:rPr sz="1800" u="heavy" spc="-5" dirty="0">
                <a:solidFill>
                  <a:srgbClr val="FFC000"/>
                </a:solidFill>
                <a:latin typeface="Calibri"/>
                <a:cs typeface="Calibri"/>
                <a:hlinkClick r:id="rId6"/>
              </a:rPr>
              <a:t>og.</a:t>
            </a:r>
            <a:r>
              <a:rPr sz="1800" u="heavy" dirty="0">
                <a:solidFill>
                  <a:srgbClr val="FFC000"/>
                </a:solidFill>
                <a:latin typeface="Calibri"/>
                <a:cs typeface="Calibri"/>
                <a:hlinkClick r:id="rId6"/>
              </a:rPr>
              <a:t>d</a:t>
            </a:r>
            <a:r>
              <a:rPr sz="1800" u="heavy" spc="-10" dirty="0">
                <a:solidFill>
                  <a:srgbClr val="FFC000"/>
                </a:solidFill>
                <a:latin typeface="Calibri"/>
                <a:cs typeface="Calibri"/>
                <a:hlinkClick r:id="rId6"/>
              </a:rPr>
              <a:t>evmatter.</a:t>
            </a:r>
            <a:r>
              <a:rPr sz="1800" u="heavy" spc="-20" dirty="0">
                <a:solidFill>
                  <a:srgbClr val="FFC000"/>
                </a:solidFill>
                <a:latin typeface="Calibri"/>
                <a:cs typeface="Calibri"/>
                <a:hlinkClick r:id="rId6"/>
              </a:rPr>
              <a:t>c</a:t>
            </a:r>
            <a:r>
              <a:rPr sz="1800" u="heavy" spc="-5" dirty="0">
                <a:solidFill>
                  <a:srgbClr val="FFC000"/>
                </a:solidFill>
                <a:latin typeface="Calibri"/>
                <a:cs typeface="Calibri"/>
                <a:hlinkClick r:id="rId6"/>
              </a:rPr>
              <a:t>om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/Exten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Examp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Clr>
                <a:srgbClr val="7F7F7F"/>
              </a:buClr>
              <a:buFont typeface="Arial"/>
              <a:buChar char="•"/>
              <a:tabLst>
                <a:tab pos="299720" algn="l"/>
              </a:tabLst>
            </a:pPr>
            <a:r>
              <a:rPr sz="1800" u="heavy" spc="-5" dirty="0">
                <a:solidFill>
                  <a:srgbClr val="FFC000"/>
                </a:solidFill>
                <a:latin typeface="Calibri"/>
                <a:cs typeface="Calibri"/>
                <a:hlinkClick r:id="rId7"/>
              </a:rPr>
              <a:t>https://</a:t>
            </a:r>
            <a:r>
              <a:rPr sz="1800" u="heavy" spc="10" dirty="0">
                <a:solidFill>
                  <a:srgbClr val="FFC000"/>
                </a:solidFill>
                <a:latin typeface="Calibri"/>
                <a:cs typeface="Calibri"/>
                <a:hlinkClick r:id="rId7"/>
              </a:rPr>
              <a:t>g</a:t>
            </a:r>
            <a:r>
              <a:rPr sz="1800" u="heavy" spc="-5" dirty="0">
                <a:solidFill>
                  <a:srgbClr val="FFC000"/>
                </a:solidFill>
                <a:latin typeface="Calibri"/>
                <a:cs typeface="Calibri"/>
                <a:hlinkClick r:id="rId7"/>
              </a:rPr>
              <a:t>i</a:t>
            </a:r>
            <a:r>
              <a:rPr sz="1800" u="heavy" dirty="0">
                <a:solidFill>
                  <a:srgbClr val="FFC000"/>
                </a:solidFill>
                <a:latin typeface="Calibri"/>
                <a:cs typeface="Calibri"/>
                <a:hlinkClick r:id="rId7"/>
              </a:rPr>
              <a:t>thub</a:t>
            </a:r>
            <a:r>
              <a:rPr sz="1800" u="heavy" spc="-5" dirty="0">
                <a:solidFill>
                  <a:srgbClr val="FFC000"/>
                </a:solidFill>
                <a:latin typeface="Calibri"/>
                <a:cs typeface="Calibri"/>
                <a:hlinkClick r:id="rId7"/>
              </a:rPr>
              <a:t>.com/jbramwe</a:t>
            </a:r>
            <a:r>
              <a:rPr sz="1800" u="heavy" spc="10" dirty="0">
                <a:solidFill>
                  <a:srgbClr val="FFC000"/>
                </a:solidFill>
                <a:latin typeface="Calibri"/>
                <a:cs typeface="Calibri"/>
                <a:hlinkClick r:id="rId7"/>
              </a:rPr>
              <a:t>l</a:t>
            </a:r>
            <a:r>
              <a:rPr sz="1800" u="heavy" spc="-10" dirty="0">
                <a:solidFill>
                  <a:srgbClr val="FFC000"/>
                </a:solidFill>
                <a:latin typeface="Calibri"/>
                <a:cs typeface="Calibri"/>
                <a:hlinkClick r:id="rId7"/>
              </a:rPr>
              <a:t>l</a:t>
            </a:r>
            <a:r>
              <a:rPr sz="1800" u="heavy" spc="-5" dirty="0">
                <a:solidFill>
                  <a:srgbClr val="FFC000"/>
                </a:solidFill>
                <a:latin typeface="Calibri"/>
                <a:cs typeface="Calibri"/>
                <a:hlinkClick r:id="rId7"/>
              </a:rPr>
              <a:t>/VST</a:t>
            </a:r>
            <a:r>
              <a:rPr sz="1800" u="heavy" spc="5" dirty="0">
                <a:solidFill>
                  <a:srgbClr val="FFC000"/>
                </a:solidFill>
                <a:latin typeface="Calibri"/>
                <a:cs typeface="Calibri"/>
                <a:hlinkClick r:id="rId7"/>
              </a:rPr>
              <a:t>S</a:t>
            </a:r>
            <a:r>
              <a:rPr sz="1800" u="heavy" dirty="0">
                <a:solidFill>
                  <a:srgbClr val="FFC000"/>
                </a:solidFill>
                <a:latin typeface="Calibri"/>
                <a:cs typeface="Calibri"/>
                <a:hlinkClick r:id="rId7"/>
              </a:rPr>
              <a:t>-</a:t>
            </a:r>
            <a:r>
              <a:rPr sz="1800" u="heavy" spc="-5" dirty="0">
                <a:solidFill>
                  <a:srgbClr val="FFC000"/>
                </a:solidFill>
                <a:latin typeface="Calibri"/>
                <a:cs typeface="Calibri"/>
                <a:hlinkClick r:id="rId7"/>
              </a:rPr>
              <a:t>Too</a:t>
            </a:r>
            <a:r>
              <a:rPr sz="1800" u="heavy" spc="-10" dirty="0">
                <a:solidFill>
                  <a:srgbClr val="FFC000"/>
                </a:solidFill>
                <a:latin typeface="Calibri"/>
                <a:cs typeface="Calibri"/>
                <a:hlinkClick r:id="rId7"/>
              </a:rPr>
              <a:t>l</a:t>
            </a:r>
            <a:r>
              <a:rPr sz="1800" u="heavy" dirty="0">
                <a:solidFill>
                  <a:srgbClr val="FFC000"/>
                </a:solidFill>
                <a:latin typeface="Calibri"/>
                <a:cs typeface="Calibri"/>
                <a:hlinkClick r:id="rId7"/>
              </a:rPr>
              <a:t>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59096"/>
            <a:ext cx="9144000" cy="184785"/>
          </a:xfrm>
          <a:custGeom>
            <a:avLst/>
            <a:gdLst/>
            <a:ahLst/>
            <a:cxnLst/>
            <a:rect l="l" t="t" r="r" b="b"/>
            <a:pathLst>
              <a:path w="9144000" h="184785">
                <a:moveTo>
                  <a:pt x="0" y="184403"/>
                </a:moveTo>
                <a:lnTo>
                  <a:pt x="9143999" y="184403"/>
                </a:lnTo>
                <a:lnTo>
                  <a:pt x="9143999" y="0"/>
                </a:lnTo>
                <a:lnTo>
                  <a:pt x="0" y="0"/>
                </a:lnTo>
                <a:lnTo>
                  <a:pt x="0" y="1844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34466" y="5010542"/>
            <a:ext cx="922019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Tulsa</a:t>
            </a:r>
            <a:r>
              <a:rPr sz="7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Te</a:t>
            </a:r>
            <a:r>
              <a:rPr sz="750" b="1" spc="-5" dirty="0">
                <a:solidFill>
                  <a:srgbClr val="FFFFFF"/>
                </a:solidFill>
                <a:latin typeface="Segoe UI"/>
                <a:cs typeface="Segoe UI"/>
              </a:rPr>
              <a:t>c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hFe</a:t>
            </a:r>
            <a:r>
              <a:rPr sz="750" b="1" spc="-1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7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b="1" spc="-5" dirty="0">
                <a:solidFill>
                  <a:srgbClr val="FFFFFF"/>
                </a:solidFill>
                <a:latin typeface="Segoe UI"/>
                <a:cs typeface="Segoe UI"/>
              </a:rPr>
              <a:t>201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6</a:t>
            </a:r>
            <a:endParaRPr sz="75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6128" y="5010542"/>
            <a:ext cx="57150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|</a:t>
            </a:r>
            <a:endParaRPr sz="75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0009" y="5007551"/>
            <a:ext cx="822325" cy="12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Fri,</a:t>
            </a:r>
            <a:r>
              <a:rPr sz="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b="1" spc="-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ug</a:t>
            </a:r>
            <a:r>
              <a:rPr sz="7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b="1" spc="15" dirty="0">
                <a:solidFill>
                  <a:srgbClr val="FFFFFF"/>
                </a:solidFill>
                <a:latin typeface="Segoe UI"/>
                <a:cs typeface="Segoe UI"/>
              </a:rPr>
              <a:t>5</a:t>
            </a:r>
            <a:r>
              <a:rPr sz="750" b="1" spc="-7" baseline="27777" dirty="0">
                <a:solidFill>
                  <a:srgbClr val="FFFFFF"/>
                </a:solidFill>
                <a:latin typeface="Segoe UI"/>
                <a:cs typeface="Segoe UI"/>
              </a:rPr>
              <a:t>th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,</a:t>
            </a:r>
            <a:r>
              <a:rPr sz="75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b="1" spc="-5" dirty="0">
                <a:solidFill>
                  <a:srgbClr val="FFFFFF"/>
                </a:solidFill>
                <a:latin typeface="Segoe UI"/>
                <a:cs typeface="Segoe UI"/>
              </a:rPr>
              <a:t>201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6</a:t>
            </a:r>
            <a:endParaRPr sz="75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6190" y="5010542"/>
            <a:ext cx="57150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|</a:t>
            </a:r>
            <a:endParaRPr sz="75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8630" y="5010542"/>
            <a:ext cx="548640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750" b="1" spc="-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sz="7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-</a:t>
            </a:r>
            <a:r>
              <a:rPr sz="75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Tulsa</a:t>
            </a:r>
            <a:endParaRPr sz="75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59439" y="5010542"/>
            <a:ext cx="57150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|</a:t>
            </a:r>
            <a:endParaRPr sz="75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60597" y="5010542"/>
            <a:ext cx="1917064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b="1" spc="-5" dirty="0">
                <a:solidFill>
                  <a:srgbClr val="FFFFFF"/>
                </a:solidFill>
                <a:latin typeface="Segoe UI"/>
                <a:cs typeface="Segoe UI"/>
              </a:rPr>
              <a:t>70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+</a:t>
            </a:r>
            <a:r>
              <a:rPr sz="75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b="1" spc="-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pea</a:t>
            </a:r>
            <a:r>
              <a:rPr sz="750" b="1" spc="-5" dirty="0">
                <a:solidFill>
                  <a:srgbClr val="FFFFFF"/>
                </a:solidFill>
                <a:latin typeface="Segoe UI"/>
                <a:cs typeface="Segoe UI"/>
              </a:rPr>
              <a:t>k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ers,</a:t>
            </a:r>
            <a:r>
              <a:rPr sz="7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b="1" spc="-5" dirty="0">
                <a:solidFill>
                  <a:srgbClr val="FFFFFF"/>
                </a:solidFill>
                <a:latin typeface="Segoe UI"/>
                <a:cs typeface="Segoe UI"/>
              </a:rPr>
              <a:t>20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+</a:t>
            </a:r>
            <a:r>
              <a:rPr sz="75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Trac</a:t>
            </a:r>
            <a:r>
              <a:rPr sz="750" b="1" spc="-5" dirty="0">
                <a:solidFill>
                  <a:srgbClr val="FFFFFF"/>
                </a:solidFill>
                <a:latin typeface="Segoe UI"/>
                <a:cs typeface="Segoe UI"/>
              </a:rPr>
              <a:t>k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7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&amp;</a:t>
            </a:r>
            <a:r>
              <a:rPr sz="75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b="1" spc="-5" dirty="0">
                <a:solidFill>
                  <a:srgbClr val="FFFFFF"/>
                </a:solidFill>
                <a:latin typeface="Segoe UI"/>
                <a:cs typeface="Segoe UI"/>
              </a:rPr>
              <a:t>85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+</a:t>
            </a:r>
            <a:r>
              <a:rPr sz="75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" b="1" spc="-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ess</a:t>
            </a:r>
            <a:r>
              <a:rPr sz="750" b="1" spc="-5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750" b="1" spc="5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750" b="1" spc="-15" dirty="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sz="750" b="1" spc="-1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750" b="1" dirty="0">
                <a:solidFill>
                  <a:srgbClr val="FFFFFF"/>
                </a:solidFill>
                <a:latin typeface="Segoe UI"/>
                <a:cs typeface="Segoe UI"/>
              </a:rPr>
              <a:t>!</a:t>
            </a:r>
            <a:endParaRPr sz="75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68754" y="220583"/>
            <a:ext cx="6227566" cy="4065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813" rIns="0" bIns="0" rtlCol="0">
            <a:spAutoFit/>
          </a:bodyPr>
          <a:lstStyle/>
          <a:p>
            <a:pPr marL="2229485">
              <a:lnSpc>
                <a:spcPct val="100000"/>
              </a:lnSpc>
            </a:pPr>
            <a:r>
              <a:rPr sz="2400" b="0" spc="-320" dirty="0">
                <a:solidFill>
                  <a:srgbClr val="FFE783"/>
                </a:solidFill>
                <a:latin typeface="Segoe UI"/>
                <a:cs typeface="Segoe UI"/>
              </a:rPr>
              <a:t>Y</a:t>
            </a:r>
            <a:r>
              <a:rPr sz="2400" b="0" spc="-114" dirty="0">
                <a:solidFill>
                  <a:srgbClr val="FFE783"/>
                </a:solidFill>
                <a:latin typeface="Segoe UI"/>
                <a:cs typeface="Segoe UI"/>
              </a:rPr>
              <a:t>ou</a:t>
            </a:r>
            <a:r>
              <a:rPr sz="2400" b="0" dirty="0">
                <a:solidFill>
                  <a:srgbClr val="FFE783"/>
                </a:solidFill>
                <a:latin typeface="Segoe UI"/>
                <a:cs typeface="Segoe UI"/>
              </a:rPr>
              <a:t>r</a:t>
            </a:r>
            <a:r>
              <a:rPr sz="2400" b="0" spc="-165" dirty="0">
                <a:solidFill>
                  <a:srgbClr val="FFE783"/>
                </a:solidFill>
                <a:latin typeface="Times New Roman"/>
                <a:cs typeface="Times New Roman"/>
              </a:rPr>
              <a:t> </a:t>
            </a:r>
            <a:r>
              <a:rPr sz="2400" b="0" spc="-114" dirty="0">
                <a:solidFill>
                  <a:srgbClr val="FFE783"/>
                </a:solidFill>
                <a:latin typeface="Segoe UI"/>
                <a:cs typeface="Segoe UI"/>
              </a:rPr>
              <a:t>in</a:t>
            </a:r>
            <a:r>
              <a:rPr sz="2400" b="0" spc="-110" dirty="0">
                <a:solidFill>
                  <a:srgbClr val="FFE783"/>
                </a:solidFill>
                <a:latin typeface="Segoe UI"/>
                <a:cs typeface="Segoe UI"/>
              </a:rPr>
              <a:t>p</a:t>
            </a:r>
            <a:r>
              <a:rPr sz="2400" b="0" spc="-114" dirty="0">
                <a:solidFill>
                  <a:srgbClr val="FFE783"/>
                </a:solidFill>
                <a:latin typeface="Segoe UI"/>
                <a:cs typeface="Segoe UI"/>
              </a:rPr>
              <a:t>u</a:t>
            </a:r>
            <a:r>
              <a:rPr sz="2400" b="0" dirty="0">
                <a:solidFill>
                  <a:srgbClr val="FFE783"/>
                </a:solidFill>
                <a:latin typeface="Segoe UI"/>
                <a:cs typeface="Segoe UI"/>
              </a:rPr>
              <a:t>t</a:t>
            </a:r>
            <a:r>
              <a:rPr sz="2400" b="0" spc="-165" dirty="0">
                <a:solidFill>
                  <a:srgbClr val="FFE783"/>
                </a:solidFill>
                <a:latin typeface="Times New Roman"/>
                <a:cs typeface="Times New Roman"/>
              </a:rPr>
              <a:t> </a:t>
            </a:r>
            <a:r>
              <a:rPr sz="2400" b="0" spc="-114" dirty="0">
                <a:solidFill>
                  <a:srgbClr val="FFE783"/>
                </a:solidFill>
                <a:latin typeface="Segoe UI"/>
                <a:cs typeface="Segoe UI"/>
              </a:rPr>
              <a:t>i</a:t>
            </a:r>
            <a:r>
              <a:rPr sz="2400" b="0" dirty="0">
                <a:solidFill>
                  <a:srgbClr val="FFE783"/>
                </a:solidFill>
                <a:latin typeface="Segoe UI"/>
                <a:cs typeface="Segoe UI"/>
              </a:rPr>
              <a:t>s</a:t>
            </a:r>
            <a:r>
              <a:rPr sz="2400" b="0" spc="-170" dirty="0">
                <a:solidFill>
                  <a:srgbClr val="FFE783"/>
                </a:solidFill>
                <a:latin typeface="Times New Roman"/>
                <a:cs typeface="Times New Roman"/>
              </a:rPr>
              <a:t> </a:t>
            </a:r>
            <a:r>
              <a:rPr sz="2400" b="0" spc="-114" dirty="0">
                <a:solidFill>
                  <a:srgbClr val="FFE783"/>
                </a:solidFill>
                <a:latin typeface="Segoe UI"/>
                <a:cs typeface="Segoe UI"/>
              </a:rPr>
              <a:t>im</a:t>
            </a:r>
            <a:r>
              <a:rPr sz="2400" b="0" spc="-110" dirty="0">
                <a:solidFill>
                  <a:srgbClr val="FFE783"/>
                </a:solidFill>
                <a:latin typeface="Segoe UI"/>
                <a:cs typeface="Segoe UI"/>
              </a:rPr>
              <a:t>p</a:t>
            </a:r>
            <a:r>
              <a:rPr sz="2400" b="0" spc="-114" dirty="0">
                <a:solidFill>
                  <a:srgbClr val="FFE783"/>
                </a:solidFill>
                <a:latin typeface="Segoe UI"/>
                <a:cs typeface="Segoe UI"/>
              </a:rPr>
              <a:t>o</a:t>
            </a:r>
            <a:r>
              <a:rPr sz="2400" b="0" spc="-35" dirty="0">
                <a:solidFill>
                  <a:srgbClr val="FFE783"/>
                </a:solidFill>
                <a:latin typeface="Segoe UI"/>
                <a:cs typeface="Segoe UI"/>
              </a:rPr>
              <a:t>r</a:t>
            </a:r>
            <a:r>
              <a:rPr sz="2400" b="0" spc="-110" dirty="0">
                <a:solidFill>
                  <a:srgbClr val="FFE783"/>
                </a:solidFill>
                <a:latin typeface="Segoe UI"/>
                <a:cs typeface="Segoe UI"/>
              </a:rPr>
              <a:t>ta</a:t>
            </a:r>
            <a:r>
              <a:rPr sz="2400" b="0" spc="-114" dirty="0">
                <a:solidFill>
                  <a:srgbClr val="FFE783"/>
                </a:solidFill>
                <a:latin typeface="Segoe UI"/>
                <a:cs typeface="Segoe UI"/>
              </a:rPr>
              <a:t>n</a:t>
            </a:r>
            <a:r>
              <a:rPr sz="2400" b="0" spc="-110" dirty="0">
                <a:solidFill>
                  <a:srgbClr val="FFE783"/>
                </a:solidFill>
                <a:latin typeface="Segoe UI"/>
                <a:cs typeface="Segoe UI"/>
              </a:rPr>
              <a:t>t</a:t>
            </a:r>
            <a:r>
              <a:rPr sz="2400" b="0" dirty="0">
                <a:solidFill>
                  <a:srgbClr val="FFE783"/>
                </a:solidFill>
                <a:latin typeface="Segoe UI"/>
                <a:cs typeface="Segoe UI"/>
              </a:rPr>
              <a:t>!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34161" y="1168908"/>
            <a:ext cx="3549767" cy="1718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55976" y="1467611"/>
            <a:ext cx="3454907" cy="6918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40763" y="1610600"/>
            <a:ext cx="307848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u="heavy" spc="-114" dirty="0">
                <a:solidFill>
                  <a:srgbClr val="FED35C"/>
                </a:solidFill>
                <a:latin typeface="Segoe UI"/>
                <a:cs typeface="Segoe UI"/>
                <a:hlinkClick r:id="rId6"/>
              </a:rPr>
              <a:t>h</a:t>
            </a:r>
            <a:r>
              <a:rPr sz="2400" u="heavy" spc="-110" dirty="0">
                <a:solidFill>
                  <a:srgbClr val="FED35C"/>
                </a:solidFill>
                <a:latin typeface="Segoe UI"/>
                <a:cs typeface="Segoe UI"/>
                <a:hlinkClick r:id="rId6"/>
              </a:rPr>
              <a:t>ttp</a:t>
            </a:r>
            <a:r>
              <a:rPr sz="2400" u="heavy" spc="-114" dirty="0">
                <a:solidFill>
                  <a:srgbClr val="FED35C"/>
                </a:solidFill>
                <a:latin typeface="Segoe UI"/>
                <a:cs typeface="Segoe UI"/>
                <a:hlinkClick r:id="rId6"/>
              </a:rPr>
              <a:t>:</a:t>
            </a:r>
            <a:r>
              <a:rPr sz="2400" u="heavy" spc="-110" dirty="0">
                <a:solidFill>
                  <a:srgbClr val="FED35C"/>
                </a:solidFill>
                <a:latin typeface="Segoe UI"/>
                <a:cs typeface="Segoe UI"/>
                <a:hlinkClick r:id="rId6"/>
              </a:rPr>
              <a:t>//T</a:t>
            </a:r>
            <a:r>
              <a:rPr sz="2400" u="heavy" spc="-114" dirty="0">
                <a:solidFill>
                  <a:srgbClr val="FED35C"/>
                </a:solidFill>
                <a:latin typeface="Segoe UI"/>
                <a:cs typeface="Segoe UI"/>
                <a:hlinkClick r:id="rId6"/>
              </a:rPr>
              <a:t>ul</a:t>
            </a:r>
            <a:r>
              <a:rPr sz="2400" u="heavy" spc="-110" dirty="0">
                <a:solidFill>
                  <a:srgbClr val="FED35C"/>
                </a:solidFill>
                <a:latin typeface="Segoe UI"/>
                <a:cs typeface="Segoe UI"/>
                <a:hlinkClick r:id="rId6"/>
              </a:rPr>
              <a:t>sa</a:t>
            </a:r>
            <a:r>
              <a:rPr sz="2400" u="heavy" spc="-120" dirty="0">
                <a:solidFill>
                  <a:srgbClr val="FED35C"/>
                </a:solidFill>
                <a:latin typeface="Segoe UI"/>
                <a:cs typeface="Segoe UI"/>
                <a:hlinkClick r:id="rId6"/>
              </a:rPr>
              <a:t>Te</a:t>
            </a:r>
            <a:r>
              <a:rPr sz="2400" u="heavy" spc="-114" dirty="0">
                <a:solidFill>
                  <a:srgbClr val="FED35C"/>
                </a:solidFill>
                <a:latin typeface="Segoe UI"/>
                <a:cs typeface="Segoe UI"/>
                <a:hlinkClick r:id="rId6"/>
              </a:rPr>
              <a:t>ch</a:t>
            </a:r>
            <a:r>
              <a:rPr sz="2400" u="heavy" spc="-105" dirty="0">
                <a:solidFill>
                  <a:srgbClr val="FED35C"/>
                </a:solidFill>
                <a:latin typeface="Segoe UI"/>
                <a:cs typeface="Segoe UI"/>
                <a:hlinkClick r:id="rId6"/>
              </a:rPr>
              <a:t>F</a:t>
            </a:r>
            <a:r>
              <a:rPr sz="2400" u="heavy" spc="-120" dirty="0">
                <a:solidFill>
                  <a:srgbClr val="FED35C"/>
                </a:solidFill>
                <a:latin typeface="Segoe UI"/>
                <a:cs typeface="Segoe UI"/>
                <a:hlinkClick r:id="rId6"/>
              </a:rPr>
              <a:t>est</a:t>
            </a:r>
            <a:r>
              <a:rPr sz="2400" u="heavy" spc="-114" dirty="0">
                <a:solidFill>
                  <a:srgbClr val="FED35C"/>
                </a:solidFill>
                <a:latin typeface="Segoe UI"/>
                <a:cs typeface="Segoe UI"/>
                <a:hlinkClick r:id="rId6"/>
              </a:rPr>
              <a:t>.co</a:t>
            </a:r>
            <a:r>
              <a:rPr sz="2400" u="heavy" dirty="0">
                <a:solidFill>
                  <a:srgbClr val="FED35C"/>
                </a:solidFill>
                <a:latin typeface="Segoe UI"/>
                <a:cs typeface="Segoe UI"/>
                <a:hlinkClick r:id="rId6"/>
              </a:rPr>
              <a:t>m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38855" y="1882139"/>
            <a:ext cx="3089147" cy="701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96284" y="2362200"/>
            <a:ext cx="1591056" cy="2819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09359" y="2376297"/>
            <a:ext cx="1539118" cy="2291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64535" y="3093720"/>
            <a:ext cx="3628644" cy="3474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78251" y="3107817"/>
            <a:ext cx="3576065" cy="2956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91967" y="3811523"/>
            <a:ext cx="3599687" cy="36423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05053" y="3824478"/>
            <a:ext cx="3547740" cy="31220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96083" y="4556759"/>
            <a:ext cx="1761744" cy="28194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09419" y="4570844"/>
            <a:ext cx="1709546" cy="2291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77640" y="4687823"/>
            <a:ext cx="204215" cy="7162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91752" y="4701967"/>
            <a:ext cx="152399" cy="1919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15384" y="4556759"/>
            <a:ext cx="2522219" cy="3505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28459" y="4570844"/>
            <a:ext cx="2470922" cy="29733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90359" y="4541520"/>
            <a:ext cx="207264" cy="20421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04197" y="4554998"/>
            <a:ext cx="155722" cy="15220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77811" y="4568952"/>
            <a:ext cx="85344" cy="26822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91284" y="4583048"/>
            <a:ext cx="33009" cy="21609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3"/>
                </a:moveTo>
                <a:lnTo>
                  <a:pt x="12191999" y="6333743"/>
                </a:lnTo>
                <a:lnTo>
                  <a:pt x="12191999" y="0"/>
                </a:lnTo>
                <a:lnTo>
                  <a:pt x="0" y="0"/>
                </a:lnTo>
                <a:lnTo>
                  <a:pt x="0" y="6333743"/>
                </a:lnTo>
                <a:close/>
              </a:path>
            </a:pathLst>
          </a:custGeom>
          <a:solidFill>
            <a:srgbClr val="0070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00800"/>
            <a:ext cx="3175" cy="457200"/>
          </a:xfrm>
          <a:custGeom>
            <a:avLst/>
            <a:gdLst/>
            <a:ahLst/>
            <a:cxnLst/>
            <a:rect l="l" t="t" r="r" b="b"/>
            <a:pathLst>
              <a:path w="3175" h="457200">
                <a:moveTo>
                  <a:pt x="0" y="457199"/>
                </a:moveTo>
                <a:lnTo>
                  <a:pt x="3047" y="457199"/>
                </a:lnTo>
                <a:lnTo>
                  <a:pt x="3047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B7C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1999" y="3047"/>
                </a:lnTo>
                <a:lnTo>
                  <a:pt x="12191999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92A1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7863" y="146304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59" y="0"/>
                </a:lnTo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1" y="457199"/>
                </a:lnTo>
                <a:lnTo>
                  <a:pt x="12188951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0067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1" y="64007"/>
                </a:lnTo>
                <a:lnTo>
                  <a:pt x="12188951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92A1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19" y="0"/>
                </a:lnTo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469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b="0" spc="-50" dirty="0">
                <a:latin typeface="Calibri Light"/>
                <a:cs typeface="Calibri Light"/>
              </a:rPr>
              <a:t>B</a:t>
            </a:r>
            <a:r>
              <a:rPr sz="8000" b="0" spc="-90" dirty="0">
                <a:latin typeface="Calibri Light"/>
                <a:cs typeface="Calibri Light"/>
              </a:rPr>
              <a:t>u</a:t>
            </a:r>
            <a:r>
              <a:rPr sz="8000" b="0" spc="-75" dirty="0">
                <a:latin typeface="Calibri Light"/>
                <a:cs typeface="Calibri Light"/>
              </a:rPr>
              <a:t>il</a:t>
            </a:r>
            <a:r>
              <a:rPr sz="8000" b="0" spc="-90" dirty="0">
                <a:latin typeface="Calibri Light"/>
                <a:cs typeface="Calibri Light"/>
              </a:rPr>
              <a:t>d</a:t>
            </a:r>
            <a:r>
              <a:rPr sz="8000" b="0" spc="-75" dirty="0">
                <a:latin typeface="Calibri Light"/>
                <a:cs typeface="Calibri Light"/>
              </a:rPr>
              <a:t>i</a:t>
            </a:r>
            <a:r>
              <a:rPr sz="8000" b="0" spc="-90" dirty="0">
                <a:latin typeface="Calibri Light"/>
                <a:cs typeface="Calibri Light"/>
              </a:rPr>
              <a:t>n</a:t>
            </a:r>
            <a:r>
              <a:rPr sz="8000" b="0" dirty="0">
                <a:latin typeface="Calibri Light"/>
                <a:cs typeface="Calibri Light"/>
              </a:rPr>
              <a:t>g</a:t>
            </a:r>
            <a:endParaRPr sz="8000">
              <a:latin typeface="Calibri Light"/>
              <a:cs typeface="Calibri Light"/>
            </a:endParaRPr>
          </a:p>
          <a:p>
            <a:pPr marL="91440">
              <a:lnSpc>
                <a:spcPct val="100000"/>
              </a:lnSpc>
              <a:spcBef>
                <a:spcPts val="1345"/>
              </a:spcBef>
            </a:pPr>
            <a:r>
              <a:rPr sz="2400" b="0" spc="170" dirty="0">
                <a:solidFill>
                  <a:srgbClr val="ECEDD1"/>
                </a:solidFill>
                <a:latin typeface="Calibri Light"/>
                <a:cs typeface="Calibri Light"/>
              </a:rPr>
              <a:t>W</a:t>
            </a:r>
            <a:r>
              <a:rPr sz="2400" b="0" spc="200" dirty="0">
                <a:solidFill>
                  <a:srgbClr val="ECEDD1"/>
                </a:solidFill>
                <a:latin typeface="Calibri Light"/>
                <a:cs typeface="Calibri Light"/>
              </a:rPr>
              <a:t>I</a:t>
            </a:r>
            <a:r>
              <a:rPr sz="2400" b="0" spc="204" dirty="0">
                <a:solidFill>
                  <a:srgbClr val="ECEDD1"/>
                </a:solidFill>
                <a:latin typeface="Calibri Light"/>
                <a:cs typeface="Calibri Light"/>
              </a:rPr>
              <a:t>T</a:t>
            </a:r>
            <a:r>
              <a:rPr sz="2400" b="0" dirty="0">
                <a:solidFill>
                  <a:srgbClr val="ECEDD1"/>
                </a:solidFill>
                <a:latin typeface="Calibri Light"/>
                <a:cs typeface="Calibri Light"/>
              </a:rPr>
              <a:t>H</a:t>
            </a:r>
            <a:r>
              <a:rPr sz="2400" b="0" dirty="0">
                <a:solidFill>
                  <a:srgbClr val="ECEDD1"/>
                </a:solidFill>
                <a:latin typeface="Times New Roman"/>
                <a:cs typeface="Times New Roman"/>
              </a:rPr>
              <a:t> </a:t>
            </a:r>
            <a:r>
              <a:rPr sz="2400" b="0" spc="-280" dirty="0">
                <a:solidFill>
                  <a:srgbClr val="ECEDD1"/>
                </a:solidFill>
                <a:latin typeface="Times New Roman"/>
                <a:cs typeface="Times New Roman"/>
              </a:rPr>
              <a:t> </a:t>
            </a:r>
            <a:r>
              <a:rPr sz="2400" b="0" spc="200" dirty="0">
                <a:solidFill>
                  <a:srgbClr val="ECEDD1"/>
                </a:solidFill>
                <a:latin typeface="Calibri Light"/>
                <a:cs typeface="Calibri Light"/>
              </a:rPr>
              <a:t>VI</a:t>
            </a:r>
            <a:r>
              <a:rPr sz="2400" b="0" spc="190" dirty="0">
                <a:solidFill>
                  <a:srgbClr val="ECEDD1"/>
                </a:solidFill>
                <a:latin typeface="Calibri Light"/>
                <a:cs typeface="Calibri Light"/>
              </a:rPr>
              <a:t>S</a:t>
            </a:r>
            <a:r>
              <a:rPr sz="2400" b="0" spc="130" dirty="0">
                <a:solidFill>
                  <a:srgbClr val="ECEDD1"/>
                </a:solidFill>
                <a:latin typeface="Calibri Light"/>
                <a:cs typeface="Calibri Light"/>
              </a:rPr>
              <a:t>U</a:t>
            </a:r>
            <a:r>
              <a:rPr sz="2400" b="0" spc="204" dirty="0">
                <a:solidFill>
                  <a:srgbClr val="ECEDD1"/>
                </a:solidFill>
                <a:latin typeface="Calibri Light"/>
                <a:cs typeface="Calibri Light"/>
              </a:rPr>
              <a:t>A</a:t>
            </a:r>
            <a:r>
              <a:rPr sz="2400" b="0" spc="-10" dirty="0">
                <a:solidFill>
                  <a:srgbClr val="ECEDD1"/>
                </a:solidFill>
                <a:latin typeface="Calibri Light"/>
                <a:cs typeface="Calibri Light"/>
              </a:rPr>
              <a:t>L</a:t>
            </a:r>
            <a:r>
              <a:rPr sz="2400" b="0" spc="285" dirty="0">
                <a:solidFill>
                  <a:srgbClr val="ECEDD1"/>
                </a:solidFill>
                <a:latin typeface="Times New Roman"/>
                <a:cs typeface="Times New Roman"/>
              </a:rPr>
              <a:t> </a:t>
            </a:r>
            <a:r>
              <a:rPr sz="2400" b="0" spc="175" dirty="0">
                <a:solidFill>
                  <a:srgbClr val="ECEDD1"/>
                </a:solidFill>
                <a:latin typeface="Calibri Light"/>
                <a:cs typeface="Calibri Light"/>
              </a:rPr>
              <a:t>S</a:t>
            </a:r>
            <a:r>
              <a:rPr sz="2400" b="0" spc="204" dirty="0">
                <a:solidFill>
                  <a:srgbClr val="ECEDD1"/>
                </a:solidFill>
                <a:latin typeface="Calibri Light"/>
                <a:cs typeface="Calibri Light"/>
              </a:rPr>
              <a:t>T</a:t>
            </a:r>
            <a:r>
              <a:rPr sz="2400" b="0" spc="175" dirty="0">
                <a:solidFill>
                  <a:srgbClr val="ECEDD1"/>
                </a:solidFill>
                <a:latin typeface="Calibri Light"/>
                <a:cs typeface="Calibri Light"/>
              </a:rPr>
              <a:t>UD</a:t>
            </a:r>
            <a:r>
              <a:rPr sz="2400" b="0" spc="200" dirty="0">
                <a:solidFill>
                  <a:srgbClr val="ECEDD1"/>
                </a:solidFill>
                <a:latin typeface="Calibri Light"/>
                <a:cs typeface="Calibri Light"/>
              </a:rPr>
              <a:t>I</a:t>
            </a:r>
            <a:r>
              <a:rPr sz="2400" b="0" dirty="0">
                <a:solidFill>
                  <a:srgbClr val="ECEDD1"/>
                </a:solidFill>
                <a:latin typeface="Calibri Light"/>
                <a:cs typeface="Calibri Light"/>
              </a:rPr>
              <a:t>O</a:t>
            </a:r>
            <a:r>
              <a:rPr sz="2400" b="0" dirty="0">
                <a:solidFill>
                  <a:srgbClr val="ECEDD1"/>
                </a:solidFill>
                <a:latin typeface="Times New Roman"/>
                <a:cs typeface="Times New Roman"/>
              </a:rPr>
              <a:t> </a:t>
            </a:r>
            <a:r>
              <a:rPr sz="2400" b="0" spc="-270" dirty="0">
                <a:solidFill>
                  <a:srgbClr val="ECEDD1"/>
                </a:solidFill>
                <a:latin typeface="Times New Roman"/>
                <a:cs typeface="Times New Roman"/>
              </a:rPr>
              <a:t> </a:t>
            </a:r>
            <a:r>
              <a:rPr sz="2400" b="0" spc="200" dirty="0">
                <a:solidFill>
                  <a:srgbClr val="ECEDD1"/>
                </a:solidFill>
                <a:latin typeface="Calibri Light"/>
                <a:cs typeface="Calibri Light"/>
              </a:rPr>
              <a:t>O</a:t>
            </a:r>
            <a:r>
              <a:rPr sz="2400" b="0" spc="204" dirty="0">
                <a:solidFill>
                  <a:srgbClr val="ECEDD1"/>
                </a:solidFill>
                <a:latin typeface="Calibri Light"/>
                <a:cs typeface="Calibri Light"/>
              </a:rPr>
              <a:t>N</a:t>
            </a:r>
            <a:r>
              <a:rPr sz="2400" b="0" spc="190" dirty="0">
                <a:solidFill>
                  <a:srgbClr val="ECEDD1"/>
                </a:solidFill>
                <a:latin typeface="Calibri Light"/>
                <a:cs typeface="Calibri Light"/>
              </a:rPr>
              <a:t>L</a:t>
            </a:r>
            <a:r>
              <a:rPr sz="2400" b="0" spc="200" dirty="0">
                <a:solidFill>
                  <a:srgbClr val="ECEDD1"/>
                </a:solidFill>
                <a:latin typeface="Calibri Light"/>
                <a:cs typeface="Calibri Light"/>
              </a:rPr>
              <a:t>I</a:t>
            </a:r>
            <a:r>
              <a:rPr sz="2400" b="0" spc="204" dirty="0">
                <a:solidFill>
                  <a:srgbClr val="ECEDD1"/>
                </a:solidFill>
                <a:latin typeface="Calibri Light"/>
                <a:cs typeface="Calibri Light"/>
              </a:rPr>
              <a:t>N</a:t>
            </a:r>
            <a:r>
              <a:rPr sz="2400" b="0" spc="-15" dirty="0">
                <a:solidFill>
                  <a:srgbClr val="ECEDD1"/>
                </a:solidFill>
                <a:latin typeface="Calibri Light"/>
                <a:cs typeface="Calibri Light"/>
              </a:rPr>
              <a:t>E</a:t>
            </a:r>
            <a:r>
              <a:rPr sz="2400" b="0" dirty="0">
                <a:solidFill>
                  <a:srgbClr val="ECEDD1"/>
                </a:solidFill>
                <a:latin typeface="Times New Roman"/>
                <a:cs typeface="Times New Roman"/>
              </a:rPr>
              <a:t> </a:t>
            </a:r>
            <a:r>
              <a:rPr sz="2400" b="0" spc="-290" dirty="0">
                <a:solidFill>
                  <a:srgbClr val="ECEDD1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ECEDD1"/>
                </a:solidFill>
                <a:latin typeface="Calibri Light"/>
                <a:cs typeface="Calibri Light"/>
              </a:rPr>
              <a:t>&amp;</a:t>
            </a:r>
            <a:r>
              <a:rPr sz="2400" b="0" dirty="0">
                <a:solidFill>
                  <a:srgbClr val="ECEDD1"/>
                </a:solidFill>
                <a:latin typeface="Times New Roman"/>
                <a:cs typeface="Times New Roman"/>
              </a:rPr>
              <a:t> </a:t>
            </a:r>
            <a:r>
              <a:rPr sz="2400" b="0" spc="-270" dirty="0">
                <a:solidFill>
                  <a:srgbClr val="ECEDD1"/>
                </a:solidFill>
                <a:latin typeface="Times New Roman"/>
                <a:cs typeface="Times New Roman"/>
              </a:rPr>
              <a:t> </a:t>
            </a:r>
            <a:r>
              <a:rPr sz="2400" b="0" spc="204" dirty="0">
                <a:solidFill>
                  <a:srgbClr val="ECEDD1"/>
                </a:solidFill>
                <a:latin typeface="Calibri Light"/>
                <a:cs typeface="Calibri Light"/>
              </a:rPr>
              <a:t>T</a:t>
            </a:r>
            <a:r>
              <a:rPr sz="2400" b="0" spc="165" dirty="0">
                <a:solidFill>
                  <a:srgbClr val="ECEDD1"/>
                </a:solidFill>
                <a:latin typeface="Calibri Light"/>
                <a:cs typeface="Calibri Light"/>
              </a:rPr>
              <a:t>E</a:t>
            </a:r>
            <a:r>
              <a:rPr sz="2400" b="0" spc="204" dirty="0">
                <a:solidFill>
                  <a:srgbClr val="ECEDD1"/>
                </a:solidFill>
                <a:latin typeface="Calibri Light"/>
                <a:cs typeface="Calibri Light"/>
              </a:rPr>
              <a:t>A</a:t>
            </a:r>
            <a:r>
              <a:rPr sz="2400" b="0" spc="-25" dirty="0">
                <a:solidFill>
                  <a:srgbClr val="ECEDD1"/>
                </a:solidFill>
                <a:latin typeface="Calibri Light"/>
                <a:cs typeface="Calibri Light"/>
              </a:rPr>
              <a:t>M</a:t>
            </a:r>
            <a:r>
              <a:rPr sz="2400" b="0" dirty="0">
                <a:solidFill>
                  <a:srgbClr val="ECEDD1"/>
                </a:solidFill>
                <a:latin typeface="Times New Roman"/>
                <a:cs typeface="Times New Roman"/>
              </a:rPr>
              <a:t> </a:t>
            </a:r>
            <a:r>
              <a:rPr sz="2400" b="0" spc="-295" dirty="0">
                <a:solidFill>
                  <a:srgbClr val="ECEDD1"/>
                </a:solidFill>
                <a:latin typeface="Times New Roman"/>
                <a:cs typeface="Times New Roman"/>
              </a:rPr>
              <a:t> </a:t>
            </a:r>
            <a:r>
              <a:rPr sz="2400" b="0" spc="160" dirty="0">
                <a:solidFill>
                  <a:srgbClr val="ECEDD1"/>
                </a:solidFill>
                <a:latin typeface="Calibri Light"/>
                <a:cs typeface="Calibri Light"/>
              </a:rPr>
              <a:t>F</a:t>
            </a:r>
            <a:r>
              <a:rPr sz="2400" b="0" spc="200" dirty="0">
                <a:solidFill>
                  <a:srgbClr val="ECEDD1"/>
                </a:solidFill>
                <a:latin typeface="Calibri Light"/>
                <a:cs typeface="Calibri Light"/>
              </a:rPr>
              <a:t>O</a:t>
            </a:r>
            <a:r>
              <a:rPr sz="2400" b="0" spc="175" dirty="0">
                <a:solidFill>
                  <a:srgbClr val="ECEDD1"/>
                </a:solidFill>
                <a:latin typeface="Calibri Light"/>
                <a:cs typeface="Calibri Light"/>
              </a:rPr>
              <a:t>U</a:t>
            </a:r>
            <a:r>
              <a:rPr sz="2400" b="0" spc="204" dirty="0">
                <a:solidFill>
                  <a:srgbClr val="ECEDD1"/>
                </a:solidFill>
                <a:latin typeface="Calibri Light"/>
                <a:cs typeface="Calibri Light"/>
              </a:rPr>
              <a:t>N</a:t>
            </a:r>
            <a:r>
              <a:rPr sz="2400" b="0" spc="150" dirty="0">
                <a:solidFill>
                  <a:srgbClr val="ECEDD1"/>
                </a:solidFill>
                <a:latin typeface="Calibri Light"/>
                <a:cs typeface="Calibri Light"/>
              </a:rPr>
              <a:t>D</a:t>
            </a:r>
            <a:r>
              <a:rPr sz="2400" b="0" spc="10" dirty="0">
                <a:solidFill>
                  <a:srgbClr val="ECEDD1"/>
                </a:solidFill>
                <a:latin typeface="Calibri Light"/>
                <a:cs typeface="Calibri Light"/>
              </a:rPr>
              <a:t>A</a:t>
            </a:r>
            <a:r>
              <a:rPr sz="2400" b="0" spc="204" dirty="0">
                <a:solidFill>
                  <a:srgbClr val="ECEDD1"/>
                </a:solidFill>
                <a:latin typeface="Calibri Light"/>
                <a:cs typeface="Calibri Light"/>
              </a:rPr>
              <a:t>T</a:t>
            </a:r>
            <a:r>
              <a:rPr sz="2400" b="0" spc="200" dirty="0">
                <a:solidFill>
                  <a:srgbClr val="ECEDD1"/>
                </a:solidFill>
                <a:latin typeface="Calibri Light"/>
                <a:cs typeface="Calibri Light"/>
              </a:rPr>
              <a:t>IO</a:t>
            </a:r>
            <a:r>
              <a:rPr sz="2400" b="0" dirty="0">
                <a:solidFill>
                  <a:srgbClr val="ECEDD1"/>
                </a:solidFill>
                <a:latin typeface="Calibri Light"/>
                <a:cs typeface="Calibri Light"/>
              </a:rPr>
              <a:t>N</a:t>
            </a:r>
            <a:r>
              <a:rPr sz="2400" b="0" dirty="0">
                <a:solidFill>
                  <a:srgbClr val="ECEDD1"/>
                </a:solidFill>
                <a:latin typeface="Times New Roman"/>
                <a:cs typeface="Times New Roman"/>
              </a:rPr>
              <a:t> </a:t>
            </a:r>
            <a:r>
              <a:rPr sz="2400" b="0" spc="-280" dirty="0">
                <a:solidFill>
                  <a:srgbClr val="ECEDD1"/>
                </a:solidFill>
                <a:latin typeface="Times New Roman"/>
                <a:cs typeface="Times New Roman"/>
              </a:rPr>
              <a:t> </a:t>
            </a:r>
            <a:r>
              <a:rPr sz="2400" b="0" spc="190" dirty="0">
                <a:solidFill>
                  <a:srgbClr val="ECEDD1"/>
                </a:solidFill>
                <a:latin typeface="Calibri Light"/>
                <a:cs typeface="Calibri Light"/>
              </a:rPr>
              <a:t>S</a:t>
            </a:r>
            <a:r>
              <a:rPr sz="2400" b="0" spc="185" dirty="0">
                <a:solidFill>
                  <a:srgbClr val="ECEDD1"/>
                </a:solidFill>
                <a:latin typeface="Calibri Light"/>
                <a:cs typeface="Calibri Light"/>
              </a:rPr>
              <a:t>E</a:t>
            </a:r>
            <a:r>
              <a:rPr sz="2400" b="0" spc="160" dirty="0">
                <a:solidFill>
                  <a:srgbClr val="ECEDD1"/>
                </a:solidFill>
                <a:latin typeface="Calibri Light"/>
                <a:cs typeface="Calibri Light"/>
              </a:rPr>
              <a:t>R</a:t>
            </a:r>
            <a:r>
              <a:rPr sz="2400" b="0" spc="200" dirty="0">
                <a:solidFill>
                  <a:srgbClr val="ECEDD1"/>
                </a:solidFill>
                <a:latin typeface="Calibri Light"/>
                <a:cs typeface="Calibri Light"/>
              </a:rPr>
              <a:t>V</a:t>
            </a:r>
            <a:r>
              <a:rPr sz="2400" b="0" spc="185" dirty="0">
                <a:solidFill>
                  <a:srgbClr val="ECEDD1"/>
                </a:solidFill>
                <a:latin typeface="Calibri Light"/>
                <a:cs typeface="Calibri Light"/>
              </a:rPr>
              <a:t>E</a:t>
            </a:r>
            <a:r>
              <a:rPr sz="2400" b="0" dirty="0">
                <a:solidFill>
                  <a:srgbClr val="ECEDD1"/>
                </a:solidFill>
                <a:latin typeface="Calibri Light"/>
                <a:cs typeface="Calibri Light"/>
              </a:rPr>
              <a:t>R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0167" y="4825998"/>
            <a:ext cx="6214745" cy="1154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b="1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ell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800" spc="-5" dirty="0">
                <a:solidFill>
                  <a:srgbClr val="D9D9D9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D9D9D9"/>
                </a:solidFill>
                <a:latin typeface="Calibri"/>
                <a:cs typeface="Calibri"/>
              </a:rPr>
              <a:t>i</a:t>
            </a:r>
            <a:r>
              <a:rPr sz="1800" spc="-40" dirty="0">
                <a:solidFill>
                  <a:srgbClr val="D9D9D9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D9D9D9"/>
                </a:solidFill>
                <a:latin typeface="Calibri"/>
                <a:cs typeface="Calibri"/>
              </a:rPr>
              <a:t>ec</a:t>
            </a:r>
            <a:r>
              <a:rPr sz="1800" spc="-30" dirty="0">
                <a:solidFill>
                  <a:srgbClr val="D9D9D9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D9D9D9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D9D9D9"/>
                </a:solidFill>
                <a:latin typeface="Calibri"/>
                <a:cs typeface="Calibri"/>
              </a:rPr>
              <a:t>r</a:t>
            </a:r>
            <a:r>
              <a:rPr sz="1800" spc="-2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D9D9D9"/>
                </a:solidFill>
                <a:latin typeface="Calibri"/>
                <a:cs typeface="Calibri"/>
              </a:rPr>
              <a:t>– </a:t>
            </a:r>
            <a:r>
              <a:rPr sz="1800" spc="-5" dirty="0">
                <a:solidFill>
                  <a:srgbClr val="D9D9D9"/>
                </a:solidFill>
                <a:latin typeface="Calibri"/>
                <a:cs typeface="Calibri"/>
              </a:rPr>
              <a:t>E</a:t>
            </a:r>
            <a:r>
              <a:rPr sz="1800" spc="-15" dirty="0">
                <a:solidFill>
                  <a:srgbClr val="D9D9D9"/>
                </a:solidFill>
                <a:latin typeface="Calibri"/>
                <a:cs typeface="Calibri"/>
              </a:rPr>
              <a:t>n</a:t>
            </a:r>
            <a:r>
              <a:rPr sz="1800" spc="-40" dirty="0">
                <a:solidFill>
                  <a:srgbClr val="D9D9D9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D9D9D9"/>
                </a:solidFill>
                <a:latin typeface="Calibri"/>
                <a:cs typeface="Calibri"/>
              </a:rPr>
              <a:t>erpr</a:t>
            </a:r>
            <a:r>
              <a:rPr sz="1800" spc="-15" dirty="0">
                <a:solidFill>
                  <a:srgbClr val="D9D9D9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D9D9D9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D9D9D9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D9D9D9"/>
                </a:solidFill>
                <a:latin typeface="Calibri"/>
                <a:cs typeface="Calibri"/>
              </a:rPr>
              <a:t>r</a:t>
            </a:r>
            <a:r>
              <a:rPr sz="1800" spc="-20" dirty="0">
                <a:solidFill>
                  <a:srgbClr val="D9D9D9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D9D9D9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D9D9D9"/>
                </a:solidFill>
                <a:latin typeface="Calibri"/>
                <a:cs typeface="Calibri"/>
              </a:rPr>
              <a:t>i</a:t>
            </a:r>
            <a:r>
              <a:rPr sz="1800" spc="-45" dirty="0">
                <a:solidFill>
                  <a:srgbClr val="D9D9D9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D9D9D9"/>
                </a:solidFill>
                <a:latin typeface="Calibri"/>
                <a:cs typeface="Calibri"/>
              </a:rPr>
              <a:t>ectu</a:t>
            </a:r>
            <a:r>
              <a:rPr sz="1800" spc="-45" dirty="0">
                <a:solidFill>
                  <a:srgbClr val="D9D9D9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D9D9D9"/>
                </a:solidFill>
                <a:latin typeface="Calibri"/>
                <a:cs typeface="Calibri"/>
              </a:rPr>
              <a:t>e,</a:t>
            </a:r>
            <a:r>
              <a:rPr sz="1800" spc="-2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D9D9D9"/>
                </a:solidFill>
                <a:latin typeface="Calibri"/>
                <a:cs typeface="Calibri"/>
              </a:rPr>
              <a:t>F</a:t>
            </a:r>
            <a:r>
              <a:rPr sz="1800" spc="-10" dirty="0">
                <a:solidFill>
                  <a:srgbClr val="D9D9D9"/>
                </a:solidFill>
                <a:latin typeface="Calibri"/>
                <a:cs typeface="Calibri"/>
              </a:rPr>
              <a:t>arm</a:t>
            </a:r>
            <a:r>
              <a:rPr sz="1800" spc="-4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D9D9D9"/>
                </a:solidFill>
                <a:latin typeface="Calibri"/>
                <a:cs typeface="Calibri"/>
              </a:rPr>
              <a:t>C</a:t>
            </a:r>
            <a:r>
              <a:rPr sz="1800" spc="-40" dirty="0">
                <a:solidFill>
                  <a:srgbClr val="D9D9D9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D9D9D9"/>
                </a:solidFill>
                <a:latin typeface="Calibri"/>
                <a:cs typeface="Calibri"/>
              </a:rPr>
              <a:t>ed</a:t>
            </a:r>
            <a:r>
              <a:rPr sz="1800" spc="-5" dirty="0">
                <a:solidFill>
                  <a:srgbClr val="D9D9D9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D9D9D9"/>
                </a:solidFill>
                <a:latin typeface="Calibri"/>
                <a:cs typeface="Calibri"/>
              </a:rPr>
              <a:t>t</a:t>
            </a:r>
            <a:r>
              <a:rPr sz="1800" spc="-3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D9D9D9"/>
                </a:solidFill>
                <a:latin typeface="Calibri"/>
                <a:cs typeface="Calibri"/>
              </a:rPr>
              <a:t>Se</a:t>
            </a:r>
            <a:r>
              <a:rPr sz="1800" dirty="0">
                <a:solidFill>
                  <a:srgbClr val="D9D9D9"/>
                </a:solidFill>
                <a:latin typeface="Calibri"/>
                <a:cs typeface="Calibri"/>
              </a:rPr>
              <a:t>rvi</a:t>
            </a:r>
            <a:r>
              <a:rPr sz="1800" spc="-20" dirty="0">
                <a:solidFill>
                  <a:srgbClr val="D9D9D9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D9D9D9"/>
                </a:solidFill>
                <a:latin typeface="Calibri"/>
                <a:cs typeface="Calibri"/>
              </a:rPr>
              <a:t>es</a:t>
            </a:r>
            <a:r>
              <a:rPr sz="1800" spc="-3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D9D9D9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D9D9D9"/>
                </a:solidFill>
                <a:latin typeface="Calibri"/>
                <a:cs typeface="Calibri"/>
              </a:rPr>
              <a:t>f</a:t>
            </a:r>
            <a:r>
              <a:rPr sz="1800" spc="-4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D9D9D9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D9D9D9"/>
                </a:solidFill>
                <a:latin typeface="Calibri"/>
                <a:cs typeface="Calibri"/>
              </a:rPr>
              <a:t>mer</a:t>
            </a:r>
            <a:r>
              <a:rPr sz="1800" spc="-15" dirty="0">
                <a:solidFill>
                  <a:srgbClr val="D9D9D9"/>
                </a:solidFill>
                <a:latin typeface="Calibri"/>
                <a:cs typeface="Calibri"/>
              </a:rPr>
              <a:t>i</a:t>
            </a:r>
            <a:r>
              <a:rPr sz="1800" spc="-30" dirty="0">
                <a:solidFill>
                  <a:srgbClr val="D9D9D9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D9D9D9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D9D9D9"/>
                </a:solidFill>
                <a:latin typeface="Calibri"/>
                <a:cs typeface="Calibri"/>
              </a:rPr>
              <a:t>V</a:t>
            </a:r>
            <a:r>
              <a:rPr sz="1800" spc="-10" dirty="0">
                <a:solidFill>
                  <a:srgbClr val="D9D9D9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D9D9D9"/>
                </a:solidFill>
                <a:latin typeface="Calibri"/>
                <a:cs typeface="Calibri"/>
              </a:rPr>
              <a:t>su</a:t>
            </a:r>
            <a:r>
              <a:rPr sz="1800" dirty="0">
                <a:solidFill>
                  <a:srgbClr val="D9D9D9"/>
                </a:solidFill>
                <a:latin typeface="Calibri"/>
                <a:cs typeface="Calibri"/>
              </a:rPr>
              <a:t>al</a:t>
            </a:r>
            <a:r>
              <a:rPr sz="1800" spc="-4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D9D9D9"/>
                </a:solidFill>
                <a:latin typeface="Calibri"/>
                <a:cs typeface="Calibri"/>
              </a:rPr>
              <a:t>Studi</a:t>
            </a:r>
            <a:r>
              <a:rPr sz="1800" dirty="0">
                <a:solidFill>
                  <a:srgbClr val="D9D9D9"/>
                </a:solidFill>
                <a:latin typeface="Calibri"/>
                <a:cs typeface="Calibri"/>
              </a:rPr>
              <a:t>o</a:t>
            </a:r>
            <a:r>
              <a:rPr sz="1800" spc="-3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D9D9D9"/>
                </a:solidFill>
                <a:latin typeface="Calibri"/>
                <a:cs typeface="Calibri"/>
              </a:rPr>
              <a:t>ALM</a:t>
            </a:r>
            <a:r>
              <a:rPr sz="1800" spc="-5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D9D9D9"/>
                </a:solidFill>
                <a:latin typeface="Calibri"/>
                <a:cs typeface="Calibri"/>
              </a:rPr>
              <a:t>M</a:t>
            </a:r>
            <a:r>
              <a:rPr sz="1800" spc="-10" dirty="0">
                <a:solidFill>
                  <a:srgbClr val="D9D9D9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D9D9D9"/>
                </a:solidFill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D9D9D9"/>
                </a:solidFill>
                <a:latin typeface="Calibri"/>
                <a:cs typeface="Calibri"/>
              </a:rPr>
              <a:t>@jb</a:t>
            </a:r>
            <a:r>
              <a:rPr sz="1800" spc="-40" dirty="0">
                <a:solidFill>
                  <a:srgbClr val="D9D9D9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D9D9D9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D9D9D9"/>
                </a:solidFill>
                <a:latin typeface="Calibri"/>
                <a:cs typeface="Calibri"/>
              </a:rPr>
              <a:t>m</a:t>
            </a:r>
            <a:r>
              <a:rPr sz="1800" spc="-30" dirty="0">
                <a:solidFill>
                  <a:srgbClr val="D9D9D9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D9D9D9"/>
                </a:solidFill>
                <a:latin typeface="Calibri"/>
                <a:cs typeface="Calibri"/>
              </a:rPr>
              <a:t>ell</a:t>
            </a:r>
            <a:r>
              <a:rPr sz="1800" spc="-4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D9D9D9"/>
                </a:solidFill>
                <a:latin typeface="Calibri"/>
                <a:cs typeface="Calibri"/>
              </a:rPr>
              <a:t>::</a:t>
            </a:r>
            <a:r>
              <a:rPr sz="1800" spc="-15" dirty="0">
                <a:solidFill>
                  <a:srgbClr val="D9D9D9"/>
                </a:solidFill>
                <a:latin typeface="Calibri"/>
                <a:cs typeface="Calibri"/>
              </a:rPr>
              <a:t>:</a:t>
            </a:r>
            <a:r>
              <a:rPr sz="1800" spc="-5" dirty="0">
                <a:solidFill>
                  <a:srgbClr val="D9D9D9"/>
                </a:solidFill>
                <a:latin typeface="Calibri"/>
                <a:cs typeface="Calibri"/>
              </a:rPr>
              <a:t>:</a:t>
            </a:r>
            <a:r>
              <a:rPr sz="1800" spc="-1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D9D9D9"/>
                </a:solidFill>
                <a:latin typeface="Calibri"/>
                <a:cs typeface="Calibri"/>
              </a:rPr>
              <a:t>b</a:t>
            </a:r>
            <a:r>
              <a:rPr sz="1800" dirty="0">
                <a:solidFill>
                  <a:srgbClr val="D9D9D9"/>
                </a:solidFill>
                <a:latin typeface="Calibri"/>
                <a:cs typeface="Calibri"/>
              </a:rPr>
              <a:t>l</a:t>
            </a:r>
            <a:r>
              <a:rPr sz="1800" spc="-5" dirty="0">
                <a:solidFill>
                  <a:srgbClr val="D9D9D9"/>
                </a:solidFill>
                <a:latin typeface="Calibri"/>
                <a:cs typeface="Calibri"/>
              </a:rPr>
              <a:t>og.</a:t>
            </a:r>
            <a:r>
              <a:rPr sz="1800" dirty="0">
                <a:solidFill>
                  <a:srgbClr val="D9D9D9"/>
                </a:solidFill>
                <a:latin typeface="Calibri"/>
                <a:cs typeface="Calibri"/>
              </a:rPr>
              <a:t>d</a:t>
            </a:r>
            <a:r>
              <a:rPr sz="1800" spc="-20" dirty="0">
                <a:solidFill>
                  <a:srgbClr val="D9D9D9"/>
                </a:solidFill>
                <a:latin typeface="Calibri"/>
                <a:cs typeface="Calibri"/>
              </a:rPr>
              <a:t>e</a:t>
            </a:r>
            <a:r>
              <a:rPr sz="1800" spc="-15" dirty="0">
                <a:solidFill>
                  <a:srgbClr val="D9D9D9"/>
                </a:solidFill>
                <a:latin typeface="Calibri"/>
                <a:cs typeface="Calibri"/>
              </a:rPr>
              <a:t>vm</a:t>
            </a:r>
            <a:r>
              <a:rPr sz="1800" spc="-20" dirty="0">
                <a:solidFill>
                  <a:srgbClr val="D9D9D9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D9D9D9"/>
                </a:solidFill>
                <a:latin typeface="Calibri"/>
                <a:cs typeface="Calibri"/>
              </a:rPr>
              <a:t>tt</a:t>
            </a:r>
            <a:r>
              <a:rPr sz="1800" spc="-10" dirty="0">
                <a:solidFill>
                  <a:srgbClr val="D9D9D9"/>
                </a:solidFill>
                <a:latin typeface="Calibri"/>
                <a:cs typeface="Calibri"/>
              </a:rPr>
              <a:t>e</a:t>
            </a:r>
            <a:r>
              <a:rPr sz="1800" spc="-195" dirty="0">
                <a:solidFill>
                  <a:srgbClr val="D9D9D9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D9D9D9"/>
                </a:solidFill>
                <a:latin typeface="Calibri"/>
                <a:cs typeface="Calibri"/>
              </a:rPr>
              <a:t>.</a:t>
            </a:r>
            <a:r>
              <a:rPr sz="1800" spc="-15" dirty="0">
                <a:solidFill>
                  <a:srgbClr val="D9D9D9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D9D9D9"/>
                </a:solidFill>
                <a:latin typeface="Calibri"/>
                <a:cs typeface="Calibri"/>
              </a:rPr>
              <a:t>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43263" y="576529"/>
            <a:ext cx="249554" cy="292100"/>
          </a:xfrm>
          <a:custGeom>
            <a:avLst/>
            <a:gdLst/>
            <a:ahLst/>
            <a:cxnLst/>
            <a:rect l="l" t="t" r="r" b="b"/>
            <a:pathLst>
              <a:path w="249554" h="292100">
                <a:moveTo>
                  <a:pt x="37429" y="0"/>
                </a:moveTo>
                <a:lnTo>
                  <a:pt x="0" y="0"/>
                </a:lnTo>
                <a:lnTo>
                  <a:pt x="105095" y="291876"/>
                </a:lnTo>
                <a:lnTo>
                  <a:pt x="142524" y="291876"/>
                </a:lnTo>
                <a:lnTo>
                  <a:pt x="155176" y="257220"/>
                </a:lnTo>
                <a:lnTo>
                  <a:pt x="123809" y="257220"/>
                </a:lnTo>
                <a:lnTo>
                  <a:pt x="118079" y="231190"/>
                </a:lnTo>
                <a:lnTo>
                  <a:pt x="37429" y="0"/>
                </a:lnTo>
                <a:close/>
              </a:path>
              <a:path w="249554" h="292100">
                <a:moveTo>
                  <a:pt x="249082" y="0"/>
                </a:moveTo>
                <a:lnTo>
                  <a:pt x="213055" y="0"/>
                </a:lnTo>
                <a:lnTo>
                  <a:pt x="131003" y="231190"/>
                </a:lnTo>
                <a:lnTo>
                  <a:pt x="126674" y="245638"/>
                </a:lnTo>
                <a:lnTo>
                  <a:pt x="123809" y="257220"/>
                </a:lnTo>
                <a:lnTo>
                  <a:pt x="155176" y="257220"/>
                </a:lnTo>
                <a:lnTo>
                  <a:pt x="2490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94576" y="654558"/>
            <a:ext cx="127000" cy="218440"/>
          </a:xfrm>
          <a:custGeom>
            <a:avLst/>
            <a:gdLst/>
            <a:ahLst/>
            <a:cxnLst/>
            <a:rect l="l" t="t" r="r" b="b"/>
            <a:pathLst>
              <a:path w="127000" h="218440">
                <a:moveTo>
                  <a:pt x="0" y="170505"/>
                </a:moveTo>
                <a:lnTo>
                  <a:pt x="0" y="206623"/>
                </a:lnTo>
                <a:lnTo>
                  <a:pt x="11490" y="212415"/>
                </a:lnTo>
                <a:lnTo>
                  <a:pt x="23012" y="215310"/>
                </a:lnTo>
                <a:lnTo>
                  <a:pt x="37429" y="218206"/>
                </a:lnTo>
                <a:lnTo>
                  <a:pt x="67635" y="218206"/>
                </a:lnTo>
                <a:lnTo>
                  <a:pt x="106527" y="202295"/>
                </a:lnTo>
                <a:lnTo>
                  <a:pt x="116149" y="190743"/>
                </a:lnTo>
                <a:lnTo>
                  <a:pt x="53218" y="190743"/>
                </a:lnTo>
                <a:lnTo>
                  <a:pt x="38861" y="189311"/>
                </a:lnTo>
                <a:lnTo>
                  <a:pt x="25877" y="184952"/>
                </a:lnTo>
                <a:lnTo>
                  <a:pt x="11490" y="179191"/>
                </a:lnTo>
                <a:lnTo>
                  <a:pt x="0" y="170505"/>
                </a:lnTo>
                <a:close/>
              </a:path>
              <a:path w="127000" h="218440">
                <a:moveTo>
                  <a:pt x="73395" y="0"/>
                </a:moveTo>
                <a:lnTo>
                  <a:pt x="31638" y="10119"/>
                </a:lnTo>
                <a:lnTo>
                  <a:pt x="1432" y="49133"/>
                </a:lnTo>
                <a:lnTo>
                  <a:pt x="0" y="60685"/>
                </a:lnTo>
                <a:lnTo>
                  <a:pt x="0" y="72237"/>
                </a:lnTo>
                <a:lnTo>
                  <a:pt x="27340" y="109819"/>
                </a:lnTo>
                <a:lnTo>
                  <a:pt x="50352" y="121371"/>
                </a:lnTo>
                <a:lnTo>
                  <a:pt x="71963" y="132953"/>
                </a:lnTo>
                <a:lnTo>
                  <a:pt x="84917" y="141610"/>
                </a:lnTo>
                <a:lnTo>
                  <a:pt x="89245" y="145938"/>
                </a:lnTo>
                <a:lnTo>
                  <a:pt x="90677" y="150266"/>
                </a:lnTo>
                <a:lnTo>
                  <a:pt x="93543" y="161848"/>
                </a:lnTo>
                <a:lnTo>
                  <a:pt x="92110" y="167609"/>
                </a:lnTo>
                <a:lnTo>
                  <a:pt x="90677" y="173400"/>
                </a:lnTo>
                <a:lnTo>
                  <a:pt x="53218" y="190743"/>
                </a:lnTo>
                <a:lnTo>
                  <a:pt x="116149" y="190743"/>
                </a:lnTo>
                <a:lnTo>
                  <a:pt x="122377" y="182057"/>
                </a:lnTo>
                <a:lnTo>
                  <a:pt x="125242" y="170505"/>
                </a:lnTo>
                <a:lnTo>
                  <a:pt x="126674" y="157520"/>
                </a:lnTo>
                <a:lnTo>
                  <a:pt x="126674" y="147401"/>
                </a:lnTo>
                <a:lnTo>
                  <a:pt x="123809" y="138714"/>
                </a:lnTo>
                <a:lnTo>
                  <a:pt x="119512" y="130058"/>
                </a:lnTo>
                <a:lnTo>
                  <a:pt x="115122" y="122834"/>
                </a:lnTo>
                <a:lnTo>
                  <a:pt x="107960" y="117043"/>
                </a:lnTo>
                <a:lnTo>
                  <a:pt x="99334" y="109819"/>
                </a:lnTo>
                <a:lnTo>
                  <a:pt x="87812" y="102595"/>
                </a:lnTo>
                <a:lnTo>
                  <a:pt x="73395" y="96804"/>
                </a:lnTo>
                <a:lnTo>
                  <a:pt x="53218" y="86715"/>
                </a:lnTo>
                <a:lnTo>
                  <a:pt x="34564" y="65013"/>
                </a:lnTo>
                <a:lnTo>
                  <a:pt x="34564" y="52029"/>
                </a:lnTo>
                <a:lnTo>
                  <a:pt x="35996" y="46238"/>
                </a:lnTo>
                <a:lnTo>
                  <a:pt x="48920" y="33223"/>
                </a:lnTo>
                <a:lnTo>
                  <a:pt x="56144" y="30358"/>
                </a:lnTo>
                <a:lnTo>
                  <a:pt x="63337" y="28895"/>
                </a:lnTo>
                <a:lnTo>
                  <a:pt x="118079" y="28895"/>
                </a:lnTo>
                <a:lnTo>
                  <a:pt x="118079" y="10119"/>
                </a:lnTo>
                <a:lnTo>
                  <a:pt x="106527" y="5760"/>
                </a:lnTo>
                <a:lnTo>
                  <a:pt x="96469" y="2895"/>
                </a:lnTo>
                <a:lnTo>
                  <a:pt x="73395" y="0"/>
                </a:lnTo>
                <a:close/>
              </a:path>
              <a:path w="127000" h="218440">
                <a:moveTo>
                  <a:pt x="118079" y="28895"/>
                </a:moveTo>
                <a:lnTo>
                  <a:pt x="70500" y="28895"/>
                </a:lnTo>
                <a:lnTo>
                  <a:pt x="83515" y="30358"/>
                </a:lnTo>
                <a:lnTo>
                  <a:pt x="95036" y="33223"/>
                </a:lnTo>
                <a:lnTo>
                  <a:pt x="106527" y="37551"/>
                </a:lnTo>
                <a:lnTo>
                  <a:pt x="118079" y="43342"/>
                </a:lnTo>
                <a:lnTo>
                  <a:pt x="118079" y="288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551517" y="660318"/>
            <a:ext cx="173355" cy="212725"/>
          </a:xfrm>
          <a:custGeom>
            <a:avLst/>
            <a:gdLst/>
            <a:ahLst/>
            <a:cxnLst/>
            <a:rect l="l" t="t" r="r" b="b"/>
            <a:pathLst>
              <a:path w="173354" h="212725">
                <a:moveTo>
                  <a:pt x="34533" y="0"/>
                </a:moveTo>
                <a:lnTo>
                  <a:pt x="0" y="0"/>
                </a:lnTo>
                <a:lnTo>
                  <a:pt x="0" y="124297"/>
                </a:lnTo>
                <a:lnTo>
                  <a:pt x="5760" y="163311"/>
                </a:lnTo>
                <a:lnTo>
                  <a:pt x="24475" y="196535"/>
                </a:lnTo>
                <a:lnTo>
                  <a:pt x="35966" y="203758"/>
                </a:lnTo>
                <a:lnTo>
                  <a:pt x="41757" y="208086"/>
                </a:lnTo>
                <a:lnTo>
                  <a:pt x="57546" y="210982"/>
                </a:lnTo>
                <a:lnTo>
                  <a:pt x="74828" y="212445"/>
                </a:lnTo>
                <a:lnTo>
                  <a:pt x="84947" y="212445"/>
                </a:lnTo>
                <a:lnTo>
                  <a:pt x="95006" y="210982"/>
                </a:lnTo>
                <a:lnTo>
                  <a:pt x="103662" y="208086"/>
                </a:lnTo>
                <a:lnTo>
                  <a:pt x="112288" y="203758"/>
                </a:lnTo>
                <a:lnTo>
                  <a:pt x="119451" y="197967"/>
                </a:lnTo>
                <a:lnTo>
                  <a:pt x="126705" y="192206"/>
                </a:lnTo>
                <a:lnTo>
                  <a:pt x="132708" y="184983"/>
                </a:lnTo>
                <a:lnTo>
                  <a:pt x="83515" y="184983"/>
                </a:lnTo>
                <a:lnTo>
                  <a:pt x="71963" y="183550"/>
                </a:lnTo>
                <a:lnTo>
                  <a:pt x="40264" y="158983"/>
                </a:lnTo>
                <a:lnTo>
                  <a:pt x="34533" y="134386"/>
                </a:lnTo>
                <a:lnTo>
                  <a:pt x="34533" y="0"/>
                </a:lnTo>
                <a:close/>
              </a:path>
              <a:path w="173354" h="212725">
                <a:moveTo>
                  <a:pt x="172760" y="174863"/>
                </a:moveTo>
                <a:lnTo>
                  <a:pt x="139628" y="174863"/>
                </a:lnTo>
                <a:lnTo>
                  <a:pt x="139628" y="208086"/>
                </a:lnTo>
                <a:lnTo>
                  <a:pt x="172760" y="208086"/>
                </a:lnTo>
                <a:lnTo>
                  <a:pt x="172760" y="174863"/>
                </a:lnTo>
                <a:close/>
              </a:path>
              <a:path w="173354" h="212725">
                <a:moveTo>
                  <a:pt x="172760" y="0"/>
                </a:moveTo>
                <a:lnTo>
                  <a:pt x="139628" y="0"/>
                </a:lnTo>
                <a:lnTo>
                  <a:pt x="139628" y="119969"/>
                </a:lnTo>
                <a:lnTo>
                  <a:pt x="138196" y="132953"/>
                </a:lnTo>
                <a:lnTo>
                  <a:pt x="115153" y="174863"/>
                </a:lnTo>
                <a:lnTo>
                  <a:pt x="83515" y="184983"/>
                </a:lnTo>
                <a:lnTo>
                  <a:pt x="132708" y="184983"/>
                </a:lnTo>
                <a:lnTo>
                  <a:pt x="133898" y="183550"/>
                </a:lnTo>
                <a:lnTo>
                  <a:pt x="138196" y="174863"/>
                </a:lnTo>
                <a:lnTo>
                  <a:pt x="172760" y="174863"/>
                </a:lnTo>
                <a:lnTo>
                  <a:pt x="1727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758842" y="654558"/>
            <a:ext cx="164465" cy="218440"/>
          </a:xfrm>
          <a:custGeom>
            <a:avLst/>
            <a:gdLst/>
            <a:ahLst/>
            <a:cxnLst/>
            <a:rect l="l" t="t" r="r" b="b"/>
            <a:pathLst>
              <a:path w="164465" h="218440">
                <a:moveTo>
                  <a:pt x="152798" y="28895"/>
                </a:moveTo>
                <a:lnTo>
                  <a:pt x="87843" y="28895"/>
                </a:lnTo>
                <a:lnTo>
                  <a:pt x="97871" y="30358"/>
                </a:lnTo>
                <a:lnTo>
                  <a:pt x="106558" y="31790"/>
                </a:lnTo>
                <a:lnTo>
                  <a:pt x="129570" y="69341"/>
                </a:lnTo>
                <a:lnTo>
                  <a:pt x="131003" y="82356"/>
                </a:lnTo>
                <a:lnTo>
                  <a:pt x="69098" y="91043"/>
                </a:lnTo>
                <a:lnTo>
                  <a:pt x="53248" y="93939"/>
                </a:lnTo>
                <a:lnTo>
                  <a:pt x="17251" y="112715"/>
                </a:lnTo>
                <a:lnTo>
                  <a:pt x="0" y="158953"/>
                </a:lnTo>
                <a:lnTo>
                  <a:pt x="1463" y="171937"/>
                </a:lnTo>
                <a:lnTo>
                  <a:pt x="28773" y="209519"/>
                </a:lnTo>
                <a:lnTo>
                  <a:pt x="51815" y="218206"/>
                </a:lnTo>
                <a:lnTo>
                  <a:pt x="76291" y="218206"/>
                </a:lnTo>
                <a:lnTo>
                  <a:pt x="118049" y="197967"/>
                </a:lnTo>
                <a:lnTo>
                  <a:pt x="123840" y="190743"/>
                </a:lnTo>
                <a:lnTo>
                  <a:pt x="73395" y="190743"/>
                </a:lnTo>
                <a:lnTo>
                  <a:pt x="66233" y="189311"/>
                </a:lnTo>
                <a:lnTo>
                  <a:pt x="34533" y="163281"/>
                </a:lnTo>
                <a:lnTo>
                  <a:pt x="34533" y="147401"/>
                </a:lnTo>
                <a:lnTo>
                  <a:pt x="69098" y="117043"/>
                </a:lnTo>
                <a:lnTo>
                  <a:pt x="80650" y="115610"/>
                </a:lnTo>
                <a:lnTo>
                  <a:pt x="131003" y="108356"/>
                </a:lnTo>
                <a:lnTo>
                  <a:pt x="164165" y="108356"/>
                </a:lnTo>
                <a:lnTo>
                  <a:pt x="164165" y="78028"/>
                </a:lnTo>
                <a:lnTo>
                  <a:pt x="162732" y="60685"/>
                </a:lnTo>
                <a:lnTo>
                  <a:pt x="159776" y="44805"/>
                </a:lnTo>
                <a:lnTo>
                  <a:pt x="154045" y="30358"/>
                </a:lnTo>
                <a:lnTo>
                  <a:pt x="152798" y="28895"/>
                </a:lnTo>
                <a:close/>
              </a:path>
              <a:path w="164465" h="218440">
                <a:moveTo>
                  <a:pt x="164165" y="180624"/>
                </a:moveTo>
                <a:lnTo>
                  <a:pt x="131003" y="180624"/>
                </a:lnTo>
                <a:lnTo>
                  <a:pt x="131003" y="213847"/>
                </a:lnTo>
                <a:lnTo>
                  <a:pt x="164165" y="213847"/>
                </a:lnTo>
                <a:lnTo>
                  <a:pt x="164165" y="180624"/>
                </a:lnTo>
                <a:close/>
              </a:path>
              <a:path w="164465" h="218440">
                <a:moveTo>
                  <a:pt x="164165" y="108356"/>
                </a:moveTo>
                <a:lnTo>
                  <a:pt x="131003" y="108356"/>
                </a:lnTo>
                <a:lnTo>
                  <a:pt x="131003" y="128625"/>
                </a:lnTo>
                <a:lnTo>
                  <a:pt x="129570" y="141610"/>
                </a:lnTo>
                <a:lnTo>
                  <a:pt x="106558" y="180624"/>
                </a:lnTo>
                <a:lnTo>
                  <a:pt x="73395" y="190743"/>
                </a:lnTo>
                <a:lnTo>
                  <a:pt x="123840" y="190743"/>
                </a:lnTo>
                <a:lnTo>
                  <a:pt x="129570" y="180624"/>
                </a:lnTo>
                <a:lnTo>
                  <a:pt x="164165" y="180624"/>
                </a:lnTo>
                <a:lnTo>
                  <a:pt x="164165" y="108356"/>
                </a:lnTo>
                <a:close/>
              </a:path>
              <a:path w="164465" h="218440">
                <a:moveTo>
                  <a:pt x="90708" y="0"/>
                </a:moveTo>
                <a:lnTo>
                  <a:pt x="71993" y="1432"/>
                </a:lnTo>
                <a:lnTo>
                  <a:pt x="51815" y="7223"/>
                </a:lnTo>
                <a:lnTo>
                  <a:pt x="33101" y="13014"/>
                </a:lnTo>
                <a:lnTo>
                  <a:pt x="20177" y="20238"/>
                </a:lnTo>
                <a:lnTo>
                  <a:pt x="20177" y="54924"/>
                </a:lnTo>
                <a:lnTo>
                  <a:pt x="35966" y="43342"/>
                </a:lnTo>
                <a:lnTo>
                  <a:pt x="51815" y="34686"/>
                </a:lnTo>
                <a:lnTo>
                  <a:pt x="70530" y="30358"/>
                </a:lnTo>
                <a:lnTo>
                  <a:pt x="87843" y="28895"/>
                </a:lnTo>
                <a:lnTo>
                  <a:pt x="152798" y="28895"/>
                </a:lnTo>
                <a:lnTo>
                  <a:pt x="145420" y="20238"/>
                </a:lnTo>
                <a:lnTo>
                  <a:pt x="135331" y="11551"/>
                </a:lnTo>
                <a:lnTo>
                  <a:pt x="122407" y="5760"/>
                </a:lnTo>
                <a:lnTo>
                  <a:pt x="107990" y="1432"/>
                </a:lnTo>
                <a:lnTo>
                  <a:pt x="907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88489" y="560618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0"/>
                </a:moveTo>
                <a:lnTo>
                  <a:pt x="0" y="307787"/>
                </a:lnTo>
              </a:path>
            </a:pathLst>
          </a:custGeom>
          <a:ln w="343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107290" y="572201"/>
            <a:ext cx="161290" cy="300990"/>
          </a:xfrm>
          <a:custGeom>
            <a:avLst/>
            <a:gdLst/>
            <a:ahLst/>
            <a:cxnLst/>
            <a:rect l="l" t="t" r="r" b="b"/>
            <a:pathLst>
              <a:path w="161290" h="300990">
                <a:moveTo>
                  <a:pt x="0" y="244205"/>
                </a:moveTo>
                <a:lnTo>
                  <a:pt x="0" y="284652"/>
                </a:lnTo>
                <a:lnTo>
                  <a:pt x="11490" y="290443"/>
                </a:lnTo>
                <a:lnTo>
                  <a:pt x="28773" y="296204"/>
                </a:lnTo>
                <a:lnTo>
                  <a:pt x="47518" y="299100"/>
                </a:lnTo>
                <a:lnTo>
                  <a:pt x="64800" y="300563"/>
                </a:lnTo>
                <a:lnTo>
                  <a:pt x="86380" y="300563"/>
                </a:lnTo>
                <a:lnTo>
                  <a:pt x="105095" y="296204"/>
                </a:lnTo>
                <a:lnTo>
                  <a:pt x="120914" y="288980"/>
                </a:lnTo>
                <a:lnTo>
                  <a:pt x="135300" y="280324"/>
                </a:lnTo>
                <a:lnTo>
                  <a:pt x="141061" y="274533"/>
                </a:lnTo>
                <a:lnTo>
                  <a:pt x="145412" y="270205"/>
                </a:lnTo>
                <a:lnTo>
                  <a:pt x="60411" y="270205"/>
                </a:lnTo>
                <a:lnTo>
                  <a:pt x="51815" y="268772"/>
                </a:lnTo>
                <a:lnTo>
                  <a:pt x="31668" y="262981"/>
                </a:lnTo>
                <a:lnTo>
                  <a:pt x="12923" y="254294"/>
                </a:lnTo>
                <a:lnTo>
                  <a:pt x="5760" y="249966"/>
                </a:lnTo>
                <a:lnTo>
                  <a:pt x="0" y="244205"/>
                </a:lnTo>
                <a:close/>
              </a:path>
              <a:path w="161290" h="300990">
                <a:moveTo>
                  <a:pt x="109423" y="0"/>
                </a:moveTo>
                <a:lnTo>
                  <a:pt x="92141" y="0"/>
                </a:lnTo>
                <a:lnTo>
                  <a:pt x="71963" y="1432"/>
                </a:lnTo>
                <a:lnTo>
                  <a:pt x="25907" y="21671"/>
                </a:lnTo>
                <a:lnTo>
                  <a:pt x="2865" y="53461"/>
                </a:lnTo>
                <a:lnTo>
                  <a:pt x="0" y="78028"/>
                </a:lnTo>
                <a:lnTo>
                  <a:pt x="0" y="89580"/>
                </a:lnTo>
                <a:lnTo>
                  <a:pt x="23042" y="131490"/>
                </a:lnTo>
                <a:lnTo>
                  <a:pt x="64800" y="160385"/>
                </a:lnTo>
                <a:lnTo>
                  <a:pt x="95006" y="180624"/>
                </a:lnTo>
                <a:lnTo>
                  <a:pt x="105095" y="187848"/>
                </a:lnTo>
                <a:lnTo>
                  <a:pt x="113720" y="195071"/>
                </a:lnTo>
                <a:lnTo>
                  <a:pt x="118018" y="202295"/>
                </a:lnTo>
                <a:lnTo>
                  <a:pt x="122407" y="209519"/>
                </a:lnTo>
                <a:lnTo>
                  <a:pt x="125272" y="218175"/>
                </a:lnTo>
                <a:lnTo>
                  <a:pt x="125272" y="226862"/>
                </a:lnTo>
                <a:lnTo>
                  <a:pt x="103662" y="264413"/>
                </a:lnTo>
                <a:lnTo>
                  <a:pt x="82082" y="270205"/>
                </a:lnTo>
                <a:lnTo>
                  <a:pt x="145412" y="270205"/>
                </a:lnTo>
                <a:lnTo>
                  <a:pt x="161208" y="222503"/>
                </a:lnTo>
                <a:lnTo>
                  <a:pt x="159776" y="210982"/>
                </a:lnTo>
                <a:lnTo>
                  <a:pt x="136763" y="169072"/>
                </a:lnTo>
                <a:lnTo>
                  <a:pt x="109423" y="148833"/>
                </a:lnTo>
                <a:lnTo>
                  <a:pt x="92141" y="137281"/>
                </a:lnTo>
                <a:lnTo>
                  <a:pt x="54681" y="115580"/>
                </a:lnTo>
                <a:lnTo>
                  <a:pt x="35966" y="88117"/>
                </a:lnTo>
                <a:lnTo>
                  <a:pt x="35966" y="65013"/>
                </a:lnTo>
                <a:lnTo>
                  <a:pt x="38831" y="56327"/>
                </a:lnTo>
                <a:lnTo>
                  <a:pt x="50383" y="41879"/>
                </a:lnTo>
                <a:lnTo>
                  <a:pt x="67665" y="33223"/>
                </a:lnTo>
                <a:lnTo>
                  <a:pt x="90677" y="30327"/>
                </a:lnTo>
                <a:lnTo>
                  <a:pt x="148285" y="30327"/>
                </a:lnTo>
                <a:lnTo>
                  <a:pt x="148285" y="10088"/>
                </a:lnTo>
                <a:lnTo>
                  <a:pt x="138196" y="5760"/>
                </a:lnTo>
                <a:lnTo>
                  <a:pt x="125272" y="2865"/>
                </a:lnTo>
                <a:lnTo>
                  <a:pt x="109423" y="0"/>
                </a:lnTo>
                <a:close/>
              </a:path>
              <a:path w="161290" h="300990">
                <a:moveTo>
                  <a:pt x="148285" y="30327"/>
                </a:moveTo>
                <a:lnTo>
                  <a:pt x="90677" y="30327"/>
                </a:lnTo>
                <a:lnTo>
                  <a:pt x="107960" y="31790"/>
                </a:lnTo>
                <a:lnTo>
                  <a:pt x="122407" y="34655"/>
                </a:lnTo>
                <a:lnTo>
                  <a:pt x="136763" y="40446"/>
                </a:lnTo>
                <a:lnTo>
                  <a:pt x="148285" y="47670"/>
                </a:lnTo>
                <a:lnTo>
                  <a:pt x="148285" y="30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80050" y="598200"/>
            <a:ext cx="121285" cy="274955"/>
          </a:xfrm>
          <a:custGeom>
            <a:avLst/>
            <a:gdLst/>
            <a:ahLst/>
            <a:cxnLst/>
            <a:rect l="l" t="t" r="r" b="b"/>
            <a:pathLst>
              <a:path w="121284" h="274955">
                <a:moveTo>
                  <a:pt x="67665" y="89580"/>
                </a:moveTo>
                <a:lnTo>
                  <a:pt x="34564" y="89580"/>
                </a:lnTo>
                <a:lnTo>
                  <a:pt x="34564" y="213878"/>
                </a:lnTo>
                <a:lnTo>
                  <a:pt x="43190" y="251429"/>
                </a:lnTo>
                <a:lnTo>
                  <a:pt x="76321" y="273100"/>
                </a:lnTo>
                <a:lnTo>
                  <a:pt x="89245" y="274563"/>
                </a:lnTo>
                <a:lnTo>
                  <a:pt x="97932" y="274563"/>
                </a:lnTo>
                <a:lnTo>
                  <a:pt x="106527" y="273100"/>
                </a:lnTo>
                <a:lnTo>
                  <a:pt x="113720" y="271668"/>
                </a:lnTo>
                <a:lnTo>
                  <a:pt x="120944" y="267309"/>
                </a:lnTo>
                <a:lnTo>
                  <a:pt x="120944" y="245668"/>
                </a:lnTo>
                <a:lnTo>
                  <a:pt x="90677" y="245668"/>
                </a:lnTo>
                <a:lnTo>
                  <a:pt x="84947" y="244205"/>
                </a:lnTo>
                <a:lnTo>
                  <a:pt x="67665" y="208086"/>
                </a:lnTo>
                <a:lnTo>
                  <a:pt x="67665" y="89580"/>
                </a:lnTo>
                <a:close/>
              </a:path>
              <a:path w="121284" h="274955">
                <a:moveTo>
                  <a:pt x="120944" y="239877"/>
                </a:moveTo>
                <a:lnTo>
                  <a:pt x="115214" y="242773"/>
                </a:lnTo>
                <a:lnTo>
                  <a:pt x="110855" y="244205"/>
                </a:lnTo>
                <a:lnTo>
                  <a:pt x="105095" y="245668"/>
                </a:lnTo>
                <a:lnTo>
                  <a:pt x="120944" y="245668"/>
                </a:lnTo>
                <a:lnTo>
                  <a:pt x="120944" y="239877"/>
                </a:lnTo>
                <a:close/>
              </a:path>
              <a:path w="121284" h="274955">
                <a:moveTo>
                  <a:pt x="120944" y="62118"/>
                </a:moveTo>
                <a:lnTo>
                  <a:pt x="0" y="62118"/>
                </a:lnTo>
                <a:lnTo>
                  <a:pt x="0" y="89580"/>
                </a:lnTo>
                <a:lnTo>
                  <a:pt x="120944" y="89580"/>
                </a:lnTo>
                <a:lnTo>
                  <a:pt x="120944" y="62118"/>
                </a:lnTo>
                <a:close/>
              </a:path>
              <a:path w="121284" h="274955">
                <a:moveTo>
                  <a:pt x="67665" y="0"/>
                </a:moveTo>
                <a:lnTo>
                  <a:pt x="34564" y="11551"/>
                </a:lnTo>
                <a:lnTo>
                  <a:pt x="34564" y="62118"/>
                </a:lnTo>
                <a:lnTo>
                  <a:pt x="67665" y="62118"/>
                </a:lnTo>
                <a:lnTo>
                  <a:pt x="676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29768" y="660318"/>
            <a:ext cx="171450" cy="212725"/>
          </a:xfrm>
          <a:custGeom>
            <a:avLst/>
            <a:gdLst/>
            <a:ahLst/>
            <a:cxnLst/>
            <a:rect l="l" t="t" r="r" b="b"/>
            <a:pathLst>
              <a:path w="171450" h="212725">
                <a:moveTo>
                  <a:pt x="33131" y="0"/>
                </a:moveTo>
                <a:lnTo>
                  <a:pt x="0" y="0"/>
                </a:lnTo>
                <a:lnTo>
                  <a:pt x="0" y="144505"/>
                </a:lnTo>
                <a:lnTo>
                  <a:pt x="4297" y="163311"/>
                </a:lnTo>
                <a:lnTo>
                  <a:pt x="10119" y="177759"/>
                </a:lnTo>
                <a:lnTo>
                  <a:pt x="12984" y="184983"/>
                </a:lnTo>
                <a:lnTo>
                  <a:pt x="17312" y="190774"/>
                </a:lnTo>
                <a:lnTo>
                  <a:pt x="23042" y="196535"/>
                </a:lnTo>
                <a:lnTo>
                  <a:pt x="28834" y="200863"/>
                </a:lnTo>
                <a:lnTo>
                  <a:pt x="34594" y="203758"/>
                </a:lnTo>
                <a:lnTo>
                  <a:pt x="41757" y="208086"/>
                </a:lnTo>
                <a:lnTo>
                  <a:pt x="56174" y="210982"/>
                </a:lnTo>
                <a:lnTo>
                  <a:pt x="73456" y="212445"/>
                </a:lnTo>
                <a:lnTo>
                  <a:pt x="83515" y="212445"/>
                </a:lnTo>
                <a:lnTo>
                  <a:pt x="125272" y="192206"/>
                </a:lnTo>
                <a:lnTo>
                  <a:pt x="131301" y="184983"/>
                </a:lnTo>
                <a:lnTo>
                  <a:pt x="82082" y="184983"/>
                </a:lnTo>
                <a:lnTo>
                  <a:pt x="70591" y="183550"/>
                </a:lnTo>
                <a:lnTo>
                  <a:pt x="40325" y="158983"/>
                </a:lnTo>
                <a:lnTo>
                  <a:pt x="33131" y="134386"/>
                </a:lnTo>
                <a:lnTo>
                  <a:pt x="33131" y="0"/>
                </a:lnTo>
                <a:close/>
              </a:path>
              <a:path w="171450" h="212725">
                <a:moveTo>
                  <a:pt x="171389" y="174863"/>
                </a:moveTo>
                <a:lnTo>
                  <a:pt x="138257" y="174863"/>
                </a:lnTo>
                <a:lnTo>
                  <a:pt x="138257" y="208086"/>
                </a:lnTo>
                <a:lnTo>
                  <a:pt x="171389" y="208086"/>
                </a:lnTo>
                <a:lnTo>
                  <a:pt x="171389" y="174863"/>
                </a:lnTo>
                <a:close/>
              </a:path>
              <a:path w="171450" h="212725">
                <a:moveTo>
                  <a:pt x="171389" y="0"/>
                </a:moveTo>
                <a:lnTo>
                  <a:pt x="138257" y="0"/>
                </a:lnTo>
                <a:lnTo>
                  <a:pt x="138257" y="119969"/>
                </a:lnTo>
                <a:lnTo>
                  <a:pt x="136824" y="132953"/>
                </a:lnTo>
                <a:lnTo>
                  <a:pt x="115214" y="174863"/>
                </a:lnTo>
                <a:lnTo>
                  <a:pt x="82082" y="184983"/>
                </a:lnTo>
                <a:lnTo>
                  <a:pt x="131301" y="184983"/>
                </a:lnTo>
                <a:lnTo>
                  <a:pt x="132496" y="183550"/>
                </a:lnTo>
                <a:lnTo>
                  <a:pt x="136824" y="174863"/>
                </a:lnTo>
                <a:lnTo>
                  <a:pt x="171389" y="174863"/>
                </a:lnTo>
                <a:lnTo>
                  <a:pt x="1713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637093" y="560618"/>
            <a:ext cx="191770" cy="312420"/>
          </a:xfrm>
          <a:custGeom>
            <a:avLst/>
            <a:gdLst/>
            <a:ahLst/>
            <a:cxnLst/>
            <a:rect l="l" t="t" r="r" b="b"/>
            <a:pathLst>
              <a:path w="191770" h="312419">
                <a:moveTo>
                  <a:pt x="95067" y="93939"/>
                </a:moveTo>
                <a:lnTo>
                  <a:pt x="47548" y="106954"/>
                </a:lnTo>
                <a:lnTo>
                  <a:pt x="20177" y="134386"/>
                </a:lnTo>
                <a:lnTo>
                  <a:pt x="4389" y="173400"/>
                </a:lnTo>
                <a:lnTo>
                  <a:pt x="1463" y="183520"/>
                </a:lnTo>
                <a:lnTo>
                  <a:pt x="0" y="208086"/>
                </a:lnTo>
                <a:lnTo>
                  <a:pt x="1463" y="231221"/>
                </a:lnTo>
                <a:lnTo>
                  <a:pt x="5821" y="251459"/>
                </a:lnTo>
                <a:lnTo>
                  <a:pt x="8686" y="260116"/>
                </a:lnTo>
                <a:lnTo>
                  <a:pt x="12984" y="268772"/>
                </a:lnTo>
                <a:lnTo>
                  <a:pt x="18745" y="277459"/>
                </a:lnTo>
                <a:lnTo>
                  <a:pt x="23042" y="284683"/>
                </a:lnTo>
                <a:lnTo>
                  <a:pt x="30266" y="290474"/>
                </a:lnTo>
                <a:lnTo>
                  <a:pt x="36027" y="296235"/>
                </a:lnTo>
                <a:lnTo>
                  <a:pt x="43220" y="302026"/>
                </a:lnTo>
                <a:lnTo>
                  <a:pt x="50444" y="306354"/>
                </a:lnTo>
                <a:lnTo>
                  <a:pt x="59039" y="309250"/>
                </a:lnTo>
                <a:lnTo>
                  <a:pt x="76352" y="312145"/>
                </a:lnTo>
                <a:lnTo>
                  <a:pt x="97932" y="312145"/>
                </a:lnTo>
                <a:lnTo>
                  <a:pt x="136824" y="296235"/>
                </a:lnTo>
                <a:lnTo>
                  <a:pt x="148823" y="284683"/>
                </a:lnTo>
                <a:lnTo>
                  <a:pt x="95067" y="284683"/>
                </a:lnTo>
                <a:lnTo>
                  <a:pt x="82082" y="283250"/>
                </a:lnTo>
                <a:lnTo>
                  <a:pt x="43220" y="251459"/>
                </a:lnTo>
                <a:lnTo>
                  <a:pt x="34594" y="223997"/>
                </a:lnTo>
                <a:lnTo>
                  <a:pt x="34594" y="206654"/>
                </a:lnTo>
                <a:lnTo>
                  <a:pt x="44622" y="157520"/>
                </a:lnTo>
                <a:lnTo>
                  <a:pt x="72024" y="128625"/>
                </a:lnTo>
                <a:lnTo>
                  <a:pt x="99364" y="122834"/>
                </a:lnTo>
                <a:lnTo>
                  <a:pt x="154106" y="122834"/>
                </a:lnTo>
                <a:lnTo>
                  <a:pt x="152674" y="119938"/>
                </a:lnTo>
                <a:lnTo>
                  <a:pt x="145420" y="114178"/>
                </a:lnTo>
                <a:lnTo>
                  <a:pt x="139689" y="108386"/>
                </a:lnTo>
                <a:lnTo>
                  <a:pt x="132496" y="102595"/>
                </a:lnTo>
                <a:lnTo>
                  <a:pt x="115214" y="96834"/>
                </a:lnTo>
                <a:lnTo>
                  <a:pt x="95067" y="93939"/>
                </a:lnTo>
                <a:close/>
              </a:path>
              <a:path w="191770" h="312419">
                <a:moveTo>
                  <a:pt x="191536" y="271668"/>
                </a:moveTo>
                <a:lnTo>
                  <a:pt x="158404" y="271668"/>
                </a:lnTo>
                <a:lnTo>
                  <a:pt x="158404" y="307787"/>
                </a:lnTo>
                <a:lnTo>
                  <a:pt x="191536" y="307787"/>
                </a:lnTo>
                <a:lnTo>
                  <a:pt x="191536" y="271668"/>
                </a:lnTo>
                <a:close/>
              </a:path>
              <a:path w="191770" h="312419">
                <a:moveTo>
                  <a:pt x="154106" y="122834"/>
                </a:moveTo>
                <a:lnTo>
                  <a:pt x="99364" y="122834"/>
                </a:lnTo>
                <a:lnTo>
                  <a:pt x="110916" y="124297"/>
                </a:lnTo>
                <a:lnTo>
                  <a:pt x="122407" y="127162"/>
                </a:lnTo>
                <a:lnTo>
                  <a:pt x="154106" y="158953"/>
                </a:lnTo>
                <a:lnTo>
                  <a:pt x="158404" y="183520"/>
                </a:lnTo>
                <a:lnTo>
                  <a:pt x="158404" y="213878"/>
                </a:lnTo>
                <a:lnTo>
                  <a:pt x="148376" y="254325"/>
                </a:lnTo>
                <a:lnTo>
                  <a:pt x="108051" y="283250"/>
                </a:lnTo>
                <a:lnTo>
                  <a:pt x="95067" y="284683"/>
                </a:lnTo>
                <a:lnTo>
                  <a:pt x="148823" y="284683"/>
                </a:lnTo>
                <a:lnTo>
                  <a:pt x="151241" y="281787"/>
                </a:lnTo>
                <a:lnTo>
                  <a:pt x="156971" y="271668"/>
                </a:lnTo>
                <a:lnTo>
                  <a:pt x="191536" y="271668"/>
                </a:lnTo>
                <a:lnTo>
                  <a:pt x="191536" y="128625"/>
                </a:lnTo>
                <a:lnTo>
                  <a:pt x="156971" y="128625"/>
                </a:lnTo>
                <a:lnTo>
                  <a:pt x="154106" y="122834"/>
                </a:lnTo>
                <a:close/>
              </a:path>
              <a:path w="191770" h="312419">
                <a:moveTo>
                  <a:pt x="191536" y="0"/>
                </a:moveTo>
                <a:lnTo>
                  <a:pt x="158404" y="0"/>
                </a:lnTo>
                <a:lnTo>
                  <a:pt x="158404" y="128625"/>
                </a:lnTo>
                <a:lnTo>
                  <a:pt x="191536" y="128625"/>
                </a:lnTo>
                <a:lnTo>
                  <a:pt x="1915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949604" y="654558"/>
            <a:ext cx="204470" cy="218440"/>
          </a:xfrm>
          <a:custGeom>
            <a:avLst/>
            <a:gdLst/>
            <a:ahLst/>
            <a:cxnLst/>
            <a:rect l="l" t="t" r="r" b="b"/>
            <a:pathLst>
              <a:path w="204470" h="218440">
                <a:moveTo>
                  <a:pt x="105095" y="0"/>
                </a:moveTo>
                <a:lnTo>
                  <a:pt x="82052" y="2895"/>
                </a:lnTo>
                <a:lnTo>
                  <a:pt x="71963" y="4328"/>
                </a:lnTo>
                <a:lnTo>
                  <a:pt x="61904" y="8656"/>
                </a:lnTo>
                <a:lnTo>
                  <a:pt x="51785" y="11551"/>
                </a:lnTo>
                <a:lnTo>
                  <a:pt x="21579" y="39014"/>
                </a:lnTo>
                <a:lnTo>
                  <a:pt x="11490" y="56357"/>
                </a:lnTo>
                <a:lnTo>
                  <a:pt x="7162" y="66476"/>
                </a:lnTo>
                <a:lnTo>
                  <a:pt x="4297" y="76565"/>
                </a:lnTo>
                <a:lnTo>
                  <a:pt x="1432" y="88148"/>
                </a:lnTo>
                <a:lnTo>
                  <a:pt x="0" y="99700"/>
                </a:lnTo>
                <a:lnTo>
                  <a:pt x="0" y="124266"/>
                </a:lnTo>
                <a:lnTo>
                  <a:pt x="10027" y="164744"/>
                </a:lnTo>
                <a:lnTo>
                  <a:pt x="34503" y="196535"/>
                </a:lnTo>
                <a:lnTo>
                  <a:pt x="69067" y="215310"/>
                </a:lnTo>
                <a:lnTo>
                  <a:pt x="89245" y="218206"/>
                </a:lnTo>
                <a:lnTo>
                  <a:pt x="112257" y="218206"/>
                </a:lnTo>
                <a:lnTo>
                  <a:pt x="123809" y="216743"/>
                </a:lnTo>
                <a:lnTo>
                  <a:pt x="143987" y="210952"/>
                </a:lnTo>
                <a:lnTo>
                  <a:pt x="161208" y="202295"/>
                </a:lnTo>
                <a:lnTo>
                  <a:pt x="168432" y="195071"/>
                </a:lnTo>
                <a:lnTo>
                  <a:pt x="173836" y="190743"/>
                </a:lnTo>
                <a:lnTo>
                  <a:pt x="103662" y="190743"/>
                </a:lnTo>
                <a:lnTo>
                  <a:pt x="87812" y="189311"/>
                </a:lnTo>
                <a:lnTo>
                  <a:pt x="53218" y="169072"/>
                </a:lnTo>
                <a:lnTo>
                  <a:pt x="34503" y="128625"/>
                </a:lnTo>
                <a:lnTo>
                  <a:pt x="34503" y="92476"/>
                </a:lnTo>
                <a:lnTo>
                  <a:pt x="53218" y="50566"/>
                </a:lnTo>
                <a:lnTo>
                  <a:pt x="87812" y="30358"/>
                </a:lnTo>
                <a:lnTo>
                  <a:pt x="103662" y="28895"/>
                </a:lnTo>
                <a:lnTo>
                  <a:pt x="178490" y="28895"/>
                </a:lnTo>
                <a:lnTo>
                  <a:pt x="164073" y="17343"/>
                </a:lnTo>
                <a:lnTo>
                  <a:pt x="155447" y="11551"/>
                </a:lnTo>
                <a:lnTo>
                  <a:pt x="146852" y="7223"/>
                </a:lnTo>
                <a:lnTo>
                  <a:pt x="138165" y="4328"/>
                </a:lnTo>
                <a:lnTo>
                  <a:pt x="128107" y="2895"/>
                </a:lnTo>
                <a:lnTo>
                  <a:pt x="105095" y="0"/>
                </a:lnTo>
                <a:close/>
              </a:path>
              <a:path w="204470" h="218440">
                <a:moveTo>
                  <a:pt x="178490" y="28895"/>
                </a:moveTo>
                <a:lnTo>
                  <a:pt x="103662" y="28895"/>
                </a:lnTo>
                <a:lnTo>
                  <a:pt x="118018" y="30358"/>
                </a:lnTo>
                <a:lnTo>
                  <a:pt x="132435" y="34686"/>
                </a:lnTo>
                <a:lnTo>
                  <a:pt x="159745" y="62148"/>
                </a:lnTo>
                <a:lnTo>
                  <a:pt x="169865" y="109819"/>
                </a:lnTo>
                <a:lnTo>
                  <a:pt x="168432" y="128625"/>
                </a:lnTo>
                <a:lnTo>
                  <a:pt x="152582" y="169072"/>
                </a:lnTo>
                <a:lnTo>
                  <a:pt x="118018" y="189311"/>
                </a:lnTo>
                <a:lnTo>
                  <a:pt x="103662" y="190743"/>
                </a:lnTo>
                <a:lnTo>
                  <a:pt x="173836" y="190743"/>
                </a:lnTo>
                <a:lnTo>
                  <a:pt x="197205" y="153161"/>
                </a:lnTo>
                <a:lnTo>
                  <a:pt x="202966" y="132953"/>
                </a:lnTo>
                <a:lnTo>
                  <a:pt x="202966" y="121371"/>
                </a:lnTo>
                <a:lnTo>
                  <a:pt x="204398" y="108356"/>
                </a:lnTo>
                <a:lnTo>
                  <a:pt x="197205" y="63581"/>
                </a:lnTo>
                <a:lnTo>
                  <a:pt x="184221" y="37551"/>
                </a:lnTo>
                <a:lnTo>
                  <a:pt x="178490" y="288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315358" y="570738"/>
            <a:ext cx="43180" cy="297815"/>
          </a:xfrm>
          <a:custGeom>
            <a:avLst/>
            <a:gdLst/>
            <a:ahLst/>
            <a:cxnLst/>
            <a:rect l="l" t="t" r="r" b="b"/>
            <a:pathLst>
              <a:path w="43179" h="297815">
                <a:moveTo>
                  <a:pt x="21610" y="0"/>
                </a:moveTo>
                <a:lnTo>
                  <a:pt x="0" y="20238"/>
                </a:lnTo>
                <a:lnTo>
                  <a:pt x="1463" y="30358"/>
                </a:lnTo>
                <a:lnTo>
                  <a:pt x="2865" y="33253"/>
                </a:lnTo>
                <a:lnTo>
                  <a:pt x="5760" y="36118"/>
                </a:lnTo>
                <a:lnTo>
                  <a:pt x="12984" y="40477"/>
                </a:lnTo>
                <a:lnTo>
                  <a:pt x="21610" y="43342"/>
                </a:lnTo>
                <a:lnTo>
                  <a:pt x="30266" y="40477"/>
                </a:lnTo>
                <a:lnTo>
                  <a:pt x="37459" y="36118"/>
                </a:lnTo>
                <a:lnTo>
                  <a:pt x="40325" y="33253"/>
                </a:lnTo>
                <a:lnTo>
                  <a:pt x="41757" y="28895"/>
                </a:lnTo>
                <a:lnTo>
                  <a:pt x="43190" y="26029"/>
                </a:lnTo>
                <a:lnTo>
                  <a:pt x="43190" y="20238"/>
                </a:lnTo>
                <a:lnTo>
                  <a:pt x="41757" y="13014"/>
                </a:lnTo>
                <a:lnTo>
                  <a:pt x="37459" y="5791"/>
                </a:lnTo>
                <a:lnTo>
                  <a:pt x="34594" y="2895"/>
                </a:lnTo>
                <a:lnTo>
                  <a:pt x="30266" y="1463"/>
                </a:lnTo>
                <a:lnTo>
                  <a:pt x="21610" y="0"/>
                </a:lnTo>
                <a:close/>
              </a:path>
              <a:path w="43179" h="297815">
                <a:moveTo>
                  <a:pt x="37459" y="89582"/>
                </a:moveTo>
                <a:lnTo>
                  <a:pt x="4324" y="89582"/>
                </a:lnTo>
                <a:lnTo>
                  <a:pt x="4324" y="297667"/>
                </a:lnTo>
                <a:lnTo>
                  <a:pt x="37459" y="297667"/>
                </a:lnTo>
                <a:lnTo>
                  <a:pt x="37459" y="895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873251" y="570738"/>
            <a:ext cx="45085" cy="297815"/>
          </a:xfrm>
          <a:custGeom>
            <a:avLst/>
            <a:gdLst/>
            <a:ahLst/>
            <a:cxnLst/>
            <a:rect l="l" t="t" r="r" b="b"/>
            <a:pathLst>
              <a:path w="45084" h="297815">
                <a:moveTo>
                  <a:pt x="23042" y="0"/>
                </a:moveTo>
                <a:lnTo>
                  <a:pt x="0" y="20238"/>
                </a:lnTo>
                <a:lnTo>
                  <a:pt x="2895" y="30358"/>
                </a:lnTo>
                <a:lnTo>
                  <a:pt x="4328" y="33253"/>
                </a:lnTo>
                <a:lnTo>
                  <a:pt x="7193" y="36118"/>
                </a:lnTo>
                <a:lnTo>
                  <a:pt x="14417" y="40477"/>
                </a:lnTo>
                <a:lnTo>
                  <a:pt x="23042" y="43342"/>
                </a:lnTo>
                <a:lnTo>
                  <a:pt x="30205" y="40477"/>
                </a:lnTo>
                <a:lnTo>
                  <a:pt x="37459" y="36118"/>
                </a:lnTo>
                <a:lnTo>
                  <a:pt x="40325" y="33253"/>
                </a:lnTo>
                <a:lnTo>
                  <a:pt x="43220" y="28895"/>
                </a:lnTo>
                <a:lnTo>
                  <a:pt x="43220" y="26029"/>
                </a:lnTo>
                <a:lnTo>
                  <a:pt x="44622" y="20238"/>
                </a:lnTo>
                <a:lnTo>
                  <a:pt x="43220" y="13014"/>
                </a:lnTo>
                <a:lnTo>
                  <a:pt x="37459" y="5791"/>
                </a:lnTo>
                <a:lnTo>
                  <a:pt x="34533" y="2895"/>
                </a:lnTo>
                <a:lnTo>
                  <a:pt x="30205" y="1463"/>
                </a:lnTo>
                <a:lnTo>
                  <a:pt x="23042" y="0"/>
                </a:lnTo>
                <a:close/>
              </a:path>
              <a:path w="45084" h="297815">
                <a:moveTo>
                  <a:pt x="38892" y="89582"/>
                </a:moveTo>
                <a:lnTo>
                  <a:pt x="5757" y="89582"/>
                </a:lnTo>
                <a:lnTo>
                  <a:pt x="5757" y="297667"/>
                </a:lnTo>
                <a:lnTo>
                  <a:pt x="38892" y="297667"/>
                </a:lnTo>
                <a:lnTo>
                  <a:pt x="38892" y="895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12602" y="479694"/>
            <a:ext cx="483870" cy="485775"/>
          </a:xfrm>
          <a:custGeom>
            <a:avLst/>
            <a:gdLst/>
            <a:ahLst/>
            <a:cxnLst/>
            <a:rect l="l" t="t" r="r" b="b"/>
            <a:pathLst>
              <a:path w="483870" h="485775">
                <a:moveTo>
                  <a:pt x="299685" y="293339"/>
                </a:moveTo>
                <a:lnTo>
                  <a:pt x="171328" y="293339"/>
                </a:lnTo>
                <a:lnTo>
                  <a:pt x="362833" y="485546"/>
                </a:lnTo>
                <a:lnTo>
                  <a:pt x="483778" y="437845"/>
                </a:lnTo>
                <a:lnTo>
                  <a:pt x="483778" y="342473"/>
                </a:lnTo>
                <a:lnTo>
                  <a:pt x="362833" y="342473"/>
                </a:lnTo>
                <a:lnTo>
                  <a:pt x="299685" y="293339"/>
                </a:lnTo>
                <a:close/>
              </a:path>
              <a:path w="483870" h="485775">
                <a:moveTo>
                  <a:pt x="48950" y="96834"/>
                </a:moveTo>
                <a:lnTo>
                  <a:pt x="0" y="121401"/>
                </a:lnTo>
                <a:lnTo>
                  <a:pt x="0" y="364175"/>
                </a:lnTo>
                <a:lnTo>
                  <a:pt x="48950" y="388711"/>
                </a:lnTo>
                <a:lnTo>
                  <a:pt x="143520" y="315010"/>
                </a:lnTo>
                <a:lnTo>
                  <a:pt x="48950" y="315010"/>
                </a:lnTo>
                <a:lnTo>
                  <a:pt x="48950" y="170535"/>
                </a:lnTo>
                <a:lnTo>
                  <a:pt x="143520" y="170535"/>
                </a:lnTo>
                <a:lnTo>
                  <a:pt x="48950" y="96834"/>
                </a:lnTo>
                <a:close/>
              </a:path>
              <a:path w="483870" h="485775">
                <a:moveTo>
                  <a:pt x="483778" y="143073"/>
                </a:moveTo>
                <a:lnTo>
                  <a:pt x="362833" y="143073"/>
                </a:lnTo>
                <a:lnTo>
                  <a:pt x="362833" y="342473"/>
                </a:lnTo>
                <a:lnTo>
                  <a:pt x="483778" y="342473"/>
                </a:lnTo>
                <a:lnTo>
                  <a:pt x="483778" y="143073"/>
                </a:lnTo>
                <a:close/>
              </a:path>
              <a:path w="483870" h="485775">
                <a:moveTo>
                  <a:pt x="143520" y="170535"/>
                </a:moveTo>
                <a:lnTo>
                  <a:pt x="48950" y="170535"/>
                </a:lnTo>
                <a:lnTo>
                  <a:pt x="120944" y="242773"/>
                </a:lnTo>
                <a:lnTo>
                  <a:pt x="48950" y="315010"/>
                </a:lnTo>
                <a:lnTo>
                  <a:pt x="143520" y="315010"/>
                </a:lnTo>
                <a:lnTo>
                  <a:pt x="171328" y="293339"/>
                </a:lnTo>
                <a:lnTo>
                  <a:pt x="299685" y="293339"/>
                </a:lnTo>
                <a:lnTo>
                  <a:pt x="234695" y="242773"/>
                </a:lnTo>
                <a:lnTo>
                  <a:pt x="299685" y="192206"/>
                </a:lnTo>
                <a:lnTo>
                  <a:pt x="171328" y="192206"/>
                </a:lnTo>
                <a:lnTo>
                  <a:pt x="143520" y="170535"/>
                </a:lnTo>
                <a:close/>
              </a:path>
              <a:path w="483870" h="485775">
                <a:moveTo>
                  <a:pt x="362833" y="0"/>
                </a:moveTo>
                <a:lnTo>
                  <a:pt x="171328" y="192206"/>
                </a:lnTo>
                <a:lnTo>
                  <a:pt x="299685" y="192206"/>
                </a:lnTo>
                <a:lnTo>
                  <a:pt x="362833" y="143073"/>
                </a:lnTo>
                <a:lnTo>
                  <a:pt x="483778" y="143073"/>
                </a:lnTo>
                <a:lnTo>
                  <a:pt x="483778" y="47701"/>
                </a:lnTo>
                <a:lnTo>
                  <a:pt x="3628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76527" y="4750308"/>
            <a:ext cx="835660" cy="1278890"/>
          </a:xfrm>
          <a:custGeom>
            <a:avLst/>
            <a:gdLst/>
            <a:ahLst/>
            <a:cxnLst/>
            <a:rect l="l" t="t" r="r" b="b"/>
            <a:pathLst>
              <a:path w="835660" h="1278889">
                <a:moveTo>
                  <a:pt x="0" y="1278635"/>
                </a:moveTo>
                <a:lnTo>
                  <a:pt x="835151" y="1278635"/>
                </a:lnTo>
                <a:lnTo>
                  <a:pt x="835151" y="0"/>
                </a:lnTo>
                <a:lnTo>
                  <a:pt x="0" y="0"/>
                </a:lnTo>
                <a:lnTo>
                  <a:pt x="0" y="1278635"/>
                </a:lnTo>
                <a:close/>
              </a:path>
            </a:pathLst>
          </a:custGeom>
          <a:solidFill>
            <a:srgbClr val="6B7C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76527" y="4750308"/>
            <a:ext cx="835151" cy="12786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3"/>
                </a:moveTo>
                <a:lnTo>
                  <a:pt x="12191999" y="6333743"/>
                </a:lnTo>
                <a:lnTo>
                  <a:pt x="12191999" y="0"/>
                </a:lnTo>
                <a:lnTo>
                  <a:pt x="0" y="0"/>
                </a:lnTo>
                <a:lnTo>
                  <a:pt x="0" y="6333743"/>
                </a:lnTo>
                <a:close/>
              </a:path>
            </a:pathLst>
          </a:custGeom>
          <a:solidFill>
            <a:srgbClr val="0070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1999" y="457199"/>
                </a:lnTo>
                <a:lnTo>
                  <a:pt x="121919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B7C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1999" y="67055"/>
                </a:lnTo>
                <a:lnTo>
                  <a:pt x="1219199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92A1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7863" y="146304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59" y="0"/>
                </a:lnTo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436" rIns="0" bIns="0" rtlCol="0">
            <a:spAutoFit/>
          </a:bodyPr>
          <a:lstStyle/>
          <a:p>
            <a:pPr marL="271780">
              <a:lnSpc>
                <a:spcPct val="100000"/>
              </a:lnSpc>
            </a:pPr>
            <a:r>
              <a:rPr spc="-55" dirty="0"/>
              <a:t>A</a:t>
            </a:r>
            <a:r>
              <a:rPr spc="-110" dirty="0"/>
              <a:t>g</a:t>
            </a:r>
            <a:r>
              <a:rPr spc="-45" dirty="0"/>
              <a:t>e</a:t>
            </a:r>
            <a:r>
              <a:rPr spc="-75" dirty="0"/>
              <a:t>nd</a:t>
            </a:r>
            <a:r>
              <a:rPr spc="-25" dirty="0"/>
              <a:t>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330" y="1895598"/>
            <a:ext cx="2414905" cy="3446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7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120" dirty="0">
                <a:solidFill>
                  <a:srgbClr val="FFFFFF"/>
                </a:solidFill>
                <a:latin typeface="Calibri"/>
                <a:cs typeface="Calibri"/>
              </a:rPr>
              <a:t>’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315" dirty="0">
                <a:solidFill>
                  <a:srgbClr val="FFFFFF"/>
                </a:solidFill>
                <a:latin typeface="Calibri"/>
                <a:cs typeface="Calibri"/>
              </a:rPr>
              <a:t>ǁ?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b-base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Mi</a:t>
            </a:r>
            <a:r>
              <a:rPr sz="2000" spc="40" dirty="0">
                <a:solidFill>
                  <a:srgbClr val="FFFFFF"/>
                </a:solidFill>
                <a:latin typeface="Calibri"/>
                <a:cs typeface="Calibri"/>
              </a:rPr>
              <a:t>Ŷd </a:t>
            </a:r>
            <a:r>
              <a:rPr sz="2000" spc="-15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120" dirty="0">
                <a:solidFill>
                  <a:srgbClr val="FFFFFF"/>
                </a:solidFill>
                <a:latin typeface="Calibri"/>
                <a:cs typeface="Calibri"/>
              </a:rPr>
              <a:t>’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aŶd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2000" spc="-120" dirty="0">
                <a:solidFill>
                  <a:srgbClr val="FFFFFF"/>
                </a:solidFill>
                <a:latin typeface="Calibri"/>
                <a:cs typeface="Calibri"/>
              </a:rPr>
              <a:t>’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2700" marR="694690">
              <a:lnSpc>
                <a:spcPct val="14830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Build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Ag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Build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ons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Build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48500"/>
              </a:lnSpc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Pl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ort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51164" y="1805939"/>
            <a:ext cx="2770631" cy="2916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12191999" y="6857999"/>
                </a:lnTo>
                <a:lnTo>
                  <a:pt x="12191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2749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137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75" dirty="0">
                <a:latin typeface="Segoe UI Semibold"/>
                <a:cs typeface="Segoe UI Semibold"/>
              </a:rPr>
              <a:t>V</a:t>
            </a:r>
            <a:r>
              <a:rPr sz="4000" b="1" spc="-30" dirty="0">
                <a:latin typeface="Segoe UI Semibold"/>
                <a:cs typeface="Segoe UI Semibold"/>
              </a:rPr>
              <a:t>ST</a:t>
            </a:r>
            <a:r>
              <a:rPr sz="4000" b="1" spc="-25" dirty="0">
                <a:latin typeface="Segoe UI Semibold"/>
                <a:cs typeface="Segoe UI Semibold"/>
              </a:rPr>
              <a:t>S</a:t>
            </a:r>
            <a:r>
              <a:rPr sz="4000" b="1" spc="100" dirty="0">
                <a:latin typeface="Times New Roman"/>
                <a:cs typeface="Times New Roman"/>
              </a:rPr>
              <a:t> </a:t>
            </a:r>
            <a:r>
              <a:rPr sz="4000" b="1" spc="-30" dirty="0">
                <a:latin typeface="Segoe UI Semibold"/>
                <a:cs typeface="Segoe UI Semibold"/>
              </a:rPr>
              <a:t>DevOp</a:t>
            </a:r>
            <a:r>
              <a:rPr sz="4000" b="1" spc="-20" dirty="0">
                <a:latin typeface="Segoe UI Semibold"/>
                <a:cs typeface="Segoe UI Semibold"/>
              </a:rPr>
              <a:t>s</a:t>
            </a:r>
            <a:r>
              <a:rPr sz="4000" b="1" spc="114" dirty="0">
                <a:latin typeface="Times New Roman"/>
                <a:cs typeface="Times New Roman"/>
              </a:rPr>
              <a:t> </a:t>
            </a:r>
            <a:r>
              <a:rPr sz="4000" b="1" spc="-405" dirty="0">
                <a:latin typeface="Segoe UI Semibold"/>
                <a:cs typeface="Segoe UI Semibold"/>
              </a:rPr>
              <a:t>T</a:t>
            </a:r>
            <a:r>
              <a:rPr sz="4000" b="1" spc="-20" dirty="0">
                <a:latin typeface="Segoe UI Semibold"/>
                <a:cs typeface="Segoe UI Semibold"/>
              </a:rPr>
              <a:t>ask</a:t>
            </a:r>
            <a:r>
              <a:rPr sz="4000" b="1" spc="95" dirty="0">
                <a:latin typeface="Times New Roman"/>
                <a:cs typeface="Times New Roman"/>
              </a:rPr>
              <a:t> </a:t>
            </a:r>
            <a:r>
              <a:rPr sz="4000" b="1" spc="-30" dirty="0">
                <a:latin typeface="Segoe UI Semibold"/>
                <a:cs typeface="Segoe UI Semibold"/>
              </a:rPr>
              <a:t>SDK</a:t>
            </a:r>
            <a:endParaRPr sz="40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1825752"/>
            <a:ext cx="9464040" cy="4351020"/>
          </a:xfrm>
          <a:custGeom>
            <a:avLst/>
            <a:gdLst/>
            <a:ahLst/>
            <a:cxnLst/>
            <a:rect l="l" t="t" r="r" b="b"/>
            <a:pathLst>
              <a:path w="9464040" h="4351020">
                <a:moveTo>
                  <a:pt x="0" y="4351019"/>
                </a:moveTo>
                <a:lnTo>
                  <a:pt x="9464039" y="4351019"/>
                </a:lnTo>
                <a:lnTo>
                  <a:pt x="9464039" y="0"/>
                </a:lnTo>
                <a:lnTo>
                  <a:pt x="0" y="0"/>
                </a:lnTo>
                <a:lnTo>
                  <a:pt x="0" y="4351019"/>
                </a:lnTo>
                <a:close/>
              </a:path>
            </a:pathLst>
          </a:custGeom>
          <a:solidFill>
            <a:srgbClr val="2749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55395" y="1874209"/>
            <a:ext cx="8002905" cy="3776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Libraries</a:t>
            </a:r>
            <a:r>
              <a:rPr sz="2800" b="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for</a:t>
            </a:r>
            <a:r>
              <a:rPr sz="2800" b="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wr</a:t>
            </a:r>
            <a:r>
              <a:rPr sz="2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ting</a:t>
            </a:r>
            <a:r>
              <a:rPr sz="2800" b="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build/</a:t>
            </a:r>
            <a:r>
              <a:rPr sz="2800" b="0" spc="-35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eplo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y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ment</a:t>
            </a:r>
            <a:r>
              <a:rPr sz="2800" b="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ta</a:t>
            </a:r>
            <a:r>
              <a:rPr sz="2800" b="0" spc="-25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ks</a:t>
            </a:r>
            <a:r>
              <a:rPr sz="2800" b="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for</a:t>
            </a:r>
            <a:r>
              <a:rPr sz="2800" b="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75" dirty="0">
                <a:solidFill>
                  <a:srgbClr val="FFFFFF"/>
                </a:solidFill>
                <a:latin typeface="Segoe UI Light"/>
                <a:cs typeface="Segoe UI Light"/>
              </a:rPr>
              <a:t>V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STS</a:t>
            </a:r>
            <a:endParaRPr sz="2800">
              <a:latin typeface="Segoe UI Light"/>
              <a:cs typeface="Segoe UI Light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FFFFFF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Libraries</a:t>
            </a:r>
            <a:r>
              <a:rPr sz="2800" b="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for</a:t>
            </a:r>
            <a:r>
              <a:rPr sz="2800" b="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No</a:t>
            </a:r>
            <a:r>
              <a:rPr sz="2800" b="0" spc="-3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e.js</a:t>
            </a:r>
            <a:r>
              <a:rPr sz="28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800" b="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170" dirty="0">
                <a:solidFill>
                  <a:srgbClr val="FFFFFF"/>
                </a:solidFill>
                <a:latin typeface="Segoe UI Light"/>
                <a:cs typeface="Segoe UI Light"/>
              </a:rPr>
              <a:t>P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owerS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hell</a:t>
            </a:r>
            <a:endParaRPr sz="2800">
              <a:latin typeface="Segoe UI Light"/>
              <a:cs typeface="Segoe UI Light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lr>
                <a:srgbClr val="FFFFFF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Use</a:t>
            </a:r>
            <a:r>
              <a:rPr sz="2800" b="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245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y</a:t>
            </a:r>
            <a:r>
              <a:rPr sz="2800" b="0" spc="-25" dirty="0">
                <a:solidFill>
                  <a:srgbClr val="FFFFFF"/>
                </a:solidFill>
                <a:latin typeface="Segoe UI Light"/>
                <a:cs typeface="Segoe UI Light"/>
              </a:rPr>
              <a:t>p</a:t>
            </a:r>
            <a:r>
              <a:rPr sz="2800" b="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cr</a:t>
            </a:r>
            <a:r>
              <a:rPr sz="2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pt</a:t>
            </a:r>
            <a:endParaRPr sz="2800">
              <a:latin typeface="Segoe UI Light"/>
              <a:cs typeface="Segoe UI Light"/>
            </a:endParaRPr>
          </a:p>
          <a:p>
            <a:pPr marL="698500" lvl="1" indent="-228600">
              <a:lnSpc>
                <a:spcPct val="100000"/>
              </a:lnSpc>
              <a:spcBef>
                <a:spcPts val="284"/>
              </a:spcBef>
              <a:buClr>
                <a:srgbClr val="FFFFFF"/>
              </a:buClr>
              <a:buFont typeface="Segoe UI Light"/>
              <a:buChar char="-"/>
              <a:tabLst>
                <a:tab pos="698500" algn="l"/>
              </a:tabLst>
            </a:pPr>
            <a:r>
              <a:rPr sz="2000" i="1" spc="-95" dirty="0">
                <a:solidFill>
                  <a:srgbClr val="FFFFFF"/>
                </a:solidFill>
                <a:latin typeface="Segoe UI"/>
                <a:cs typeface="Segoe UI"/>
              </a:rPr>
              <a:t>Wri</a:t>
            </a:r>
            <a:r>
              <a:rPr sz="2000" i="1" spc="-5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000" i="1" spc="-40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i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-55" dirty="0">
                <a:solidFill>
                  <a:srgbClr val="FFFFFF"/>
                </a:solidFill>
                <a:latin typeface="Segoe UI"/>
                <a:cs typeface="Segoe UI"/>
              </a:rPr>
              <a:t>task</a:t>
            </a:r>
            <a:r>
              <a:rPr sz="2000" i="1" spc="-2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20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-5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000" i="1" spc="-60" dirty="0">
                <a:solidFill>
                  <a:srgbClr val="FFFFFF"/>
                </a:solidFill>
                <a:latin typeface="Segoe UI"/>
                <a:cs typeface="Segoe UI"/>
              </a:rPr>
              <a:t>ha</a:t>
            </a:r>
            <a:r>
              <a:rPr sz="2000" i="1" spc="-3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0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-5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000" i="1" spc="-50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2000" i="1" spc="-40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i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-60" dirty="0">
                <a:solidFill>
                  <a:srgbClr val="FFFFFF"/>
                </a:solidFill>
                <a:latin typeface="Segoe UI"/>
                <a:cs typeface="Segoe UI"/>
              </a:rPr>
              <a:t>cr</a:t>
            </a:r>
            <a:r>
              <a:rPr sz="2000" i="1" spc="-40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2000" i="1" spc="-2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2000" i="1" spc="-1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2000" i="1" spc="-20" dirty="0">
                <a:solidFill>
                  <a:srgbClr val="FFFFFF"/>
                </a:solidFill>
                <a:latin typeface="Segoe UI"/>
                <a:cs typeface="Segoe UI"/>
              </a:rPr>
              <a:t>-</a:t>
            </a:r>
            <a:r>
              <a:rPr sz="2000" i="1" spc="-60" dirty="0">
                <a:solidFill>
                  <a:srgbClr val="FFFFFF"/>
                </a:solidFill>
                <a:latin typeface="Segoe UI"/>
                <a:cs typeface="Segoe UI"/>
              </a:rPr>
              <a:t>pl</a:t>
            </a:r>
            <a:r>
              <a:rPr sz="2000" i="1" spc="-9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000" i="1" spc="-45" dirty="0">
                <a:solidFill>
                  <a:srgbClr val="FFFFFF"/>
                </a:solidFill>
                <a:latin typeface="Segoe UI"/>
                <a:cs typeface="Segoe UI"/>
              </a:rPr>
              <a:t>tf</a:t>
            </a:r>
            <a:r>
              <a:rPr sz="2000" i="1" spc="-70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2000" i="1" spc="-50" dirty="0">
                <a:solidFill>
                  <a:srgbClr val="FFFFFF"/>
                </a:solidFill>
                <a:latin typeface="Segoe UI"/>
                <a:cs typeface="Segoe UI"/>
              </a:rPr>
              <a:t>rm</a:t>
            </a:r>
            <a:endParaRPr sz="2000">
              <a:latin typeface="Segoe UI"/>
              <a:cs typeface="Segoe UI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Clr>
                <a:srgbClr val="FFFFFF"/>
              </a:buClr>
              <a:buFont typeface="Segoe UI Light"/>
              <a:buChar char="-"/>
              <a:tabLst>
                <a:tab pos="698500" algn="l"/>
              </a:tabLst>
            </a:pPr>
            <a:r>
              <a:rPr sz="2000" i="1" spc="-40" dirty="0">
                <a:solidFill>
                  <a:srgbClr val="FFFFFF"/>
                </a:solidFill>
                <a:latin typeface="Segoe UI"/>
                <a:cs typeface="Segoe UI"/>
              </a:rPr>
              <a:t>Node.js</a:t>
            </a:r>
            <a:r>
              <a:rPr sz="20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-60" dirty="0">
                <a:solidFill>
                  <a:srgbClr val="FFFFFF"/>
                </a:solidFill>
                <a:latin typeface="Segoe UI"/>
                <a:cs typeface="Segoe UI"/>
              </a:rPr>
              <a:t>pl</a:t>
            </a:r>
            <a:r>
              <a:rPr sz="2000" i="1" spc="-9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000" i="1" spc="-45" dirty="0">
                <a:solidFill>
                  <a:srgbClr val="FFFFFF"/>
                </a:solidFill>
                <a:latin typeface="Segoe UI"/>
                <a:cs typeface="Segoe UI"/>
              </a:rPr>
              <a:t>tf</a:t>
            </a:r>
            <a:r>
              <a:rPr sz="2000" i="1" spc="-70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2000" i="1" spc="-50" dirty="0">
                <a:solidFill>
                  <a:srgbClr val="FFFFFF"/>
                </a:solidFill>
                <a:latin typeface="Segoe UI"/>
                <a:cs typeface="Segoe UI"/>
              </a:rPr>
              <a:t>rm</a:t>
            </a:r>
            <a:endParaRPr sz="20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Clr>
                <a:srgbClr val="FFFFFF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Use</a:t>
            </a:r>
            <a:r>
              <a:rPr sz="2800" b="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165" dirty="0">
                <a:solidFill>
                  <a:srgbClr val="FFFFFF"/>
                </a:solidFill>
                <a:latin typeface="Segoe UI Light"/>
                <a:cs typeface="Segoe UI Light"/>
              </a:rPr>
              <a:t>P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ow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erSh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ll</a:t>
            </a:r>
            <a:endParaRPr sz="2800">
              <a:latin typeface="Segoe UI Light"/>
              <a:cs typeface="Segoe UI Light"/>
            </a:endParaRPr>
          </a:p>
          <a:p>
            <a:pPr marL="698500" lvl="1" indent="-228600">
              <a:lnSpc>
                <a:spcPct val="100000"/>
              </a:lnSpc>
              <a:spcBef>
                <a:spcPts val="275"/>
              </a:spcBef>
              <a:buClr>
                <a:srgbClr val="FFFFFF"/>
              </a:buClr>
              <a:buFont typeface="Segoe UI Light"/>
              <a:buChar char="-"/>
              <a:tabLst>
                <a:tab pos="698500" algn="l"/>
              </a:tabLst>
            </a:pPr>
            <a:r>
              <a:rPr sz="2000" i="1" spc="-55" dirty="0">
                <a:solidFill>
                  <a:srgbClr val="FFFFFF"/>
                </a:solidFill>
                <a:latin typeface="Segoe UI"/>
                <a:cs typeface="Segoe UI"/>
              </a:rPr>
              <a:t>Run</a:t>
            </a:r>
            <a:r>
              <a:rPr sz="2000" i="1" spc="-3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2000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-85" dirty="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sz="2000" i="1" spc="-55" dirty="0">
                <a:solidFill>
                  <a:srgbClr val="FFFFFF"/>
                </a:solidFill>
                <a:latin typeface="Segoe UI"/>
                <a:cs typeface="Segoe UI"/>
              </a:rPr>
              <a:t>ly</a:t>
            </a:r>
            <a:r>
              <a:rPr sz="2000" i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-50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2000" i="1" spc="-45" dirty="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sz="2000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-70" dirty="0">
                <a:solidFill>
                  <a:srgbClr val="FFFFFF"/>
                </a:solidFill>
                <a:latin typeface="Segoe UI"/>
                <a:cs typeface="Segoe UI"/>
              </a:rPr>
              <a:t>Windows</a:t>
            </a:r>
            <a:endParaRPr sz="2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http</a:t>
            </a:r>
            <a:r>
              <a:rPr sz="2800" b="0" spc="-25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://</a:t>
            </a:r>
            <a:r>
              <a:rPr sz="2800" b="0" spc="-30" dirty="0">
                <a:solidFill>
                  <a:srgbClr val="FFFFFF"/>
                </a:solidFill>
                <a:latin typeface="Segoe UI Light"/>
                <a:cs typeface="Segoe UI Light"/>
              </a:rPr>
              <a:t>g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ith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b.com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/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Mic</a:t>
            </a:r>
            <a:r>
              <a:rPr sz="2800" b="0" spc="-6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os</a:t>
            </a:r>
            <a:r>
              <a:rPr sz="2800" b="0" spc="-8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800" b="0" spc="65" dirty="0">
                <a:solidFill>
                  <a:srgbClr val="FFFFFF"/>
                </a:solidFill>
                <a:latin typeface="Segoe UI Light"/>
                <a:cs typeface="Segoe UI Light"/>
              </a:rPr>
              <a:t>f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t/v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st</a:t>
            </a:r>
            <a:r>
              <a:rPr sz="2800" b="0" dirty="0">
                <a:solidFill>
                  <a:srgbClr val="FFFFFF"/>
                </a:solidFill>
                <a:latin typeface="Segoe UI Light"/>
                <a:cs typeface="Segoe UI Light"/>
              </a:rPr>
              <a:t>s-</a:t>
            </a:r>
            <a:r>
              <a:rPr sz="28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as</a:t>
            </a:r>
            <a:r>
              <a:rPr sz="2800" b="0" spc="-25" dirty="0">
                <a:solidFill>
                  <a:srgbClr val="FFFFFF"/>
                </a:solidFill>
                <a:latin typeface="Segoe UI Light"/>
                <a:cs typeface="Segoe UI Light"/>
              </a:rPr>
              <a:t>k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-lib</a:t>
            </a:r>
            <a:endParaRPr sz="28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3"/>
                </a:moveTo>
                <a:lnTo>
                  <a:pt x="12191999" y="6333743"/>
                </a:lnTo>
                <a:lnTo>
                  <a:pt x="12191999" y="0"/>
                </a:lnTo>
                <a:lnTo>
                  <a:pt x="0" y="0"/>
                </a:lnTo>
                <a:lnTo>
                  <a:pt x="0" y="6333743"/>
                </a:lnTo>
                <a:close/>
              </a:path>
            </a:pathLst>
          </a:custGeom>
          <a:solidFill>
            <a:srgbClr val="0070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1999" y="457199"/>
                </a:lnTo>
                <a:lnTo>
                  <a:pt x="121919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B7C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1999" y="67055"/>
                </a:lnTo>
                <a:lnTo>
                  <a:pt x="1219199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92A1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7863" y="146304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59" y="0"/>
                </a:lnTo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436" rIns="0" bIns="0" rtlCol="0">
            <a:spAutoFit/>
          </a:bodyPr>
          <a:lstStyle/>
          <a:p>
            <a:pPr marL="271780">
              <a:lnSpc>
                <a:spcPct val="100000"/>
              </a:lnSpc>
            </a:pPr>
            <a:r>
              <a:rPr spc="-50" dirty="0">
                <a:latin typeface="Calibri Light"/>
                <a:cs typeface="Calibri Light"/>
              </a:rPr>
              <a:t>B</a:t>
            </a:r>
            <a:r>
              <a:rPr spc="-75" dirty="0">
                <a:latin typeface="Calibri Light"/>
                <a:cs typeface="Calibri Light"/>
              </a:rPr>
              <a:t>u</a:t>
            </a:r>
            <a:r>
              <a:rPr dirty="0">
                <a:latin typeface="Calibri Light"/>
                <a:cs typeface="Calibri Light"/>
              </a:rPr>
              <a:t>t</a:t>
            </a:r>
            <a:r>
              <a:rPr spc="-105" dirty="0">
                <a:latin typeface="Calibri Light"/>
                <a:cs typeface="Calibri Light"/>
              </a:rPr>
              <a:t> </a:t>
            </a:r>
            <a:r>
              <a:rPr spc="-50" dirty="0">
                <a:latin typeface="Calibri Light"/>
                <a:cs typeface="Calibri Light"/>
              </a:rPr>
              <a:t>F</a:t>
            </a:r>
            <a:r>
              <a:rPr spc="-55" dirty="0">
                <a:latin typeface="Calibri Light"/>
                <a:cs typeface="Calibri Light"/>
              </a:rPr>
              <a:t>i</a:t>
            </a:r>
            <a:r>
              <a:rPr spc="-145" dirty="0">
                <a:latin typeface="Calibri Light"/>
                <a:cs typeface="Calibri Light"/>
              </a:rPr>
              <a:t>r</a:t>
            </a:r>
            <a:r>
              <a:rPr spc="-110" dirty="0">
                <a:latin typeface="Calibri Light"/>
                <a:cs typeface="Calibri Light"/>
              </a:rPr>
              <a:t>s</a:t>
            </a:r>
            <a:r>
              <a:rPr spc="-60" dirty="0">
                <a:latin typeface="Calibri Light"/>
                <a:cs typeface="Calibri Light"/>
              </a:rPr>
              <a:t>t</a:t>
            </a:r>
            <a:r>
              <a:rPr dirty="0">
                <a:latin typeface="Calibri Light"/>
                <a:cs typeface="Calibri Light"/>
              </a:rPr>
              <a:t>,</a:t>
            </a:r>
            <a:r>
              <a:rPr spc="-95" dirty="0">
                <a:latin typeface="Calibri Light"/>
                <a:cs typeface="Calibri Light"/>
              </a:rPr>
              <a:t> </a:t>
            </a:r>
            <a:r>
              <a:rPr spc="-45" dirty="0">
                <a:latin typeface="Calibri Light"/>
                <a:cs typeface="Calibri Light"/>
              </a:rPr>
              <a:t>L</a:t>
            </a:r>
            <a:r>
              <a:rPr spc="-70" dirty="0">
                <a:latin typeface="Calibri Light"/>
                <a:cs typeface="Calibri Light"/>
              </a:rPr>
              <a:t>e</a:t>
            </a:r>
            <a:r>
              <a:rPr spc="125" dirty="0">
                <a:latin typeface="Calibri Light"/>
                <a:cs typeface="Calibri Light"/>
              </a:rPr>
              <a:t>t</a:t>
            </a:r>
            <a:r>
              <a:rPr spc="-355" dirty="0">
                <a:latin typeface="Calibri Light"/>
                <a:cs typeface="Calibri Light"/>
              </a:rPr>
              <a:t>’</a:t>
            </a:r>
            <a:r>
              <a:rPr dirty="0">
                <a:latin typeface="Calibri Light"/>
                <a:cs typeface="Calibri Light"/>
              </a:rPr>
              <a:t>s</a:t>
            </a:r>
            <a:r>
              <a:rPr spc="-114" dirty="0">
                <a:latin typeface="Calibri Light"/>
                <a:cs typeface="Calibri Light"/>
              </a:rPr>
              <a:t> </a:t>
            </a:r>
            <a:r>
              <a:rPr spc="-50" dirty="0">
                <a:latin typeface="Calibri Light"/>
                <a:cs typeface="Calibri Light"/>
              </a:rPr>
              <a:t>C</a:t>
            </a:r>
            <a:r>
              <a:rPr spc="-55" dirty="0">
                <a:latin typeface="Calibri Light"/>
                <a:cs typeface="Calibri Light"/>
              </a:rPr>
              <a:t>l</a:t>
            </a:r>
            <a:r>
              <a:rPr spc="-45" dirty="0">
                <a:latin typeface="Calibri Light"/>
                <a:cs typeface="Calibri Light"/>
              </a:rPr>
              <a:t>e</a:t>
            </a:r>
            <a:r>
              <a:rPr spc="-55" dirty="0">
                <a:latin typeface="Calibri Light"/>
                <a:cs typeface="Calibri Light"/>
              </a:rPr>
              <a:t>a</a:t>
            </a:r>
            <a:r>
              <a:rPr dirty="0">
                <a:latin typeface="Calibri Light"/>
                <a:cs typeface="Calibri Light"/>
              </a:rPr>
              <a:t>r</a:t>
            </a:r>
            <a:r>
              <a:rPr spc="-105" dirty="0">
                <a:latin typeface="Calibri Light"/>
                <a:cs typeface="Calibri Light"/>
              </a:rPr>
              <a:t> </a:t>
            </a:r>
            <a:r>
              <a:rPr spc="-55" dirty="0">
                <a:latin typeface="Calibri Light"/>
                <a:cs typeface="Calibri Light"/>
              </a:rPr>
              <a:t>T</a:t>
            </a:r>
            <a:r>
              <a:rPr spc="-75" dirty="0">
                <a:latin typeface="Calibri Light"/>
                <a:cs typeface="Calibri Light"/>
              </a:rPr>
              <a:t>h</a:t>
            </a:r>
            <a:r>
              <a:rPr spc="-55" dirty="0">
                <a:latin typeface="Calibri Light"/>
                <a:cs typeface="Calibri Light"/>
              </a:rPr>
              <a:t>i</a:t>
            </a:r>
            <a:r>
              <a:rPr spc="-75" dirty="0">
                <a:latin typeface="Calibri Light"/>
                <a:cs typeface="Calibri Light"/>
              </a:rPr>
              <a:t>n</a:t>
            </a:r>
            <a:r>
              <a:rPr spc="-45" dirty="0">
                <a:latin typeface="Calibri Light"/>
                <a:cs typeface="Calibri Light"/>
              </a:rPr>
              <a:t>g</a:t>
            </a:r>
            <a:r>
              <a:rPr dirty="0">
                <a:latin typeface="Calibri Light"/>
                <a:cs typeface="Calibri Light"/>
              </a:rPr>
              <a:t>s</a:t>
            </a:r>
            <a:r>
              <a:rPr spc="-95" dirty="0">
                <a:latin typeface="Calibri Light"/>
                <a:cs typeface="Calibri Light"/>
              </a:rPr>
              <a:t> </a:t>
            </a:r>
            <a:r>
              <a:rPr spc="-55" dirty="0">
                <a:latin typeface="Calibri Light"/>
                <a:cs typeface="Calibri Light"/>
              </a:rPr>
              <a:t>U</a:t>
            </a:r>
            <a:r>
              <a:rPr spc="-75" dirty="0">
                <a:latin typeface="Calibri Light"/>
                <a:cs typeface="Calibri Light"/>
              </a:rPr>
              <a:t>p</a:t>
            </a:r>
            <a:r>
              <a:rPr dirty="0">
                <a:latin typeface="Calibri Light"/>
                <a:cs typeface="Calibri Light"/>
              </a:rPr>
              <a:t>…</a:t>
            </a:r>
          </a:p>
        </p:txBody>
      </p:sp>
      <p:sp>
        <p:nvSpPr>
          <p:cNvPr id="7" name="object 7"/>
          <p:cNvSpPr/>
          <p:nvPr/>
        </p:nvSpPr>
        <p:spPr>
          <a:xfrm>
            <a:off x="3773423" y="1569719"/>
            <a:ext cx="4706112" cy="4704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65447" y="1761744"/>
            <a:ext cx="4322063" cy="43205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3"/>
                </a:moveTo>
                <a:lnTo>
                  <a:pt x="12191999" y="6333743"/>
                </a:lnTo>
                <a:lnTo>
                  <a:pt x="12191999" y="0"/>
                </a:lnTo>
                <a:lnTo>
                  <a:pt x="0" y="0"/>
                </a:lnTo>
                <a:lnTo>
                  <a:pt x="0" y="6333743"/>
                </a:lnTo>
                <a:close/>
              </a:path>
            </a:pathLst>
          </a:custGeom>
          <a:solidFill>
            <a:srgbClr val="0070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1999" y="457199"/>
                </a:lnTo>
                <a:lnTo>
                  <a:pt x="121919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B7C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1999" y="67055"/>
                </a:lnTo>
                <a:lnTo>
                  <a:pt x="1219199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92A1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7863" y="146304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59" y="0"/>
                </a:lnTo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69735" y="2540507"/>
            <a:ext cx="5922264" cy="2633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8083" y="2461260"/>
            <a:ext cx="4917948" cy="2770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62115" y="2461260"/>
            <a:ext cx="5929884" cy="27934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74052" y="2461260"/>
            <a:ext cx="4311396" cy="27934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436" rIns="0" bIns="0" rtlCol="0">
            <a:spAutoFit/>
          </a:bodyPr>
          <a:lstStyle/>
          <a:p>
            <a:pPr marL="271780">
              <a:lnSpc>
                <a:spcPct val="100000"/>
              </a:lnSpc>
            </a:pPr>
            <a:r>
              <a:rPr spc="-55" dirty="0"/>
              <a:t>W</a:t>
            </a:r>
            <a:r>
              <a:rPr spc="-75" dirty="0"/>
              <a:t>h</a:t>
            </a:r>
            <a:r>
              <a:rPr spc="-125" dirty="0"/>
              <a:t>a</a:t>
            </a:r>
            <a:r>
              <a:rPr spc="-20" dirty="0"/>
              <a:t>t</a:t>
            </a:r>
            <a:r>
              <a:rPr spc="-215" dirty="0">
                <a:latin typeface="Times New Roman"/>
                <a:cs typeface="Times New Roman"/>
              </a:rPr>
              <a:t> </a:t>
            </a:r>
            <a:r>
              <a:rPr spc="-70" dirty="0"/>
              <a:t>i</a:t>
            </a:r>
            <a:r>
              <a:rPr spc="-20" dirty="0"/>
              <a:t>s</a:t>
            </a:r>
            <a:r>
              <a:rPr spc="-204" dirty="0">
                <a:latin typeface="Times New Roman"/>
                <a:cs typeface="Times New Roman"/>
              </a:rPr>
              <a:t> </a:t>
            </a:r>
            <a:r>
              <a:rPr spc="-55" dirty="0"/>
              <a:t>W</a:t>
            </a:r>
            <a:r>
              <a:rPr spc="-75" dirty="0"/>
              <a:t>h</a:t>
            </a:r>
            <a:r>
              <a:rPr spc="-125" dirty="0"/>
              <a:t>a</a:t>
            </a:r>
            <a:r>
              <a:rPr spc="-80" dirty="0"/>
              <a:t>t</a:t>
            </a:r>
            <a:r>
              <a:rPr dirty="0"/>
              <a:t>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88522" y="2153306"/>
            <a:ext cx="4533265" cy="3486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3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eam</a:t>
            </a:r>
            <a:r>
              <a:rPr sz="36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oun</a:t>
            </a:r>
            <a:r>
              <a:rPr sz="36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600" spc="-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6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3600" spc="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600" spc="-5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3600" spc="-2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3600">
              <a:latin typeface="Calibri"/>
              <a:cs typeface="Calibri"/>
            </a:endParaRPr>
          </a:p>
          <a:p>
            <a:pPr marL="12700" marR="789940">
              <a:lnSpc>
                <a:spcPct val="182300"/>
              </a:lnSpc>
              <a:spcBef>
                <a:spcPts val="10"/>
              </a:spcBef>
            </a:pP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sua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6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Stud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sz="36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6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3600" spc="-25" dirty="0">
                <a:solidFill>
                  <a:srgbClr val="FFFFFF"/>
                </a:solidFill>
                <a:latin typeface="Calibri"/>
                <a:cs typeface="Calibri"/>
              </a:rPr>
              <a:t>ne</a:t>
            </a:r>
            <a:r>
              <a:rPr sz="3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sua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6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Stud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sua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6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Stud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sz="36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98491" y="3847338"/>
            <a:ext cx="2069464" cy="1568450"/>
          </a:xfrm>
          <a:custGeom>
            <a:avLst/>
            <a:gdLst/>
            <a:ahLst/>
            <a:cxnLst/>
            <a:rect l="l" t="t" r="r" b="b"/>
            <a:pathLst>
              <a:path w="2069465" h="1568450">
                <a:moveTo>
                  <a:pt x="91196" y="1468754"/>
                </a:moveTo>
                <a:lnTo>
                  <a:pt x="0" y="1537584"/>
                </a:lnTo>
                <a:lnTo>
                  <a:pt x="22859" y="1567946"/>
                </a:lnTo>
                <a:lnTo>
                  <a:pt x="114178" y="1499103"/>
                </a:lnTo>
                <a:lnTo>
                  <a:pt x="91196" y="1468754"/>
                </a:lnTo>
                <a:close/>
              </a:path>
              <a:path w="2069465" h="1568450">
                <a:moveTo>
                  <a:pt x="212841" y="1376933"/>
                </a:moveTo>
                <a:lnTo>
                  <a:pt x="121676" y="1445763"/>
                </a:lnTo>
                <a:lnTo>
                  <a:pt x="144536" y="1476125"/>
                </a:lnTo>
                <a:lnTo>
                  <a:pt x="235854" y="1407282"/>
                </a:lnTo>
                <a:lnTo>
                  <a:pt x="212841" y="1376933"/>
                </a:lnTo>
                <a:close/>
              </a:path>
              <a:path w="2069465" h="1568450">
                <a:moveTo>
                  <a:pt x="334517" y="1285112"/>
                </a:moveTo>
                <a:lnTo>
                  <a:pt x="243199" y="1353942"/>
                </a:lnTo>
                <a:lnTo>
                  <a:pt x="266181" y="1384422"/>
                </a:lnTo>
                <a:lnTo>
                  <a:pt x="357499" y="1315461"/>
                </a:lnTo>
                <a:lnTo>
                  <a:pt x="334517" y="1285112"/>
                </a:lnTo>
                <a:close/>
              </a:path>
              <a:path w="2069465" h="1568450">
                <a:moveTo>
                  <a:pt x="456194" y="1193291"/>
                </a:moveTo>
                <a:lnTo>
                  <a:pt x="364876" y="1262121"/>
                </a:lnTo>
                <a:lnTo>
                  <a:pt x="387857" y="1292601"/>
                </a:lnTo>
                <a:lnTo>
                  <a:pt x="479054" y="1223771"/>
                </a:lnTo>
                <a:lnTo>
                  <a:pt x="456194" y="1193291"/>
                </a:lnTo>
                <a:close/>
              </a:path>
              <a:path w="2069465" h="1568450">
                <a:moveTo>
                  <a:pt x="577839" y="1101470"/>
                </a:moveTo>
                <a:lnTo>
                  <a:pt x="486552" y="1170300"/>
                </a:lnTo>
                <a:lnTo>
                  <a:pt x="509534" y="1200780"/>
                </a:lnTo>
                <a:lnTo>
                  <a:pt x="600699" y="1131950"/>
                </a:lnTo>
                <a:lnTo>
                  <a:pt x="577839" y="1101470"/>
                </a:lnTo>
                <a:close/>
              </a:path>
              <a:path w="2069465" h="1568450">
                <a:moveTo>
                  <a:pt x="699394" y="1009781"/>
                </a:moveTo>
                <a:lnTo>
                  <a:pt x="608197" y="1078610"/>
                </a:lnTo>
                <a:lnTo>
                  <a:pt x="631179" y="1108959"/>
                </a:lnTo>
                <a:lnTo>
                  <a:pt x="722375" y="1040129"/>
                </a:lnTo>
                <a:lnTo>
                  <a:pt x="699394" y="1009781"/>
                </a:lnTo>
                <a:close/>
              </a:path>
              <a:path w="2069465" h="1568450">
                <a:moveTo>
                  <a:pt x="821070" y="917960"/>
                </a:moveTo>
                <a:lnTo>
                  <a:pt x="729874" y="986789"/>
                </a:lnTo>
                <a:lnTo>
                  <a:pt x="752855" y="1017138"/>
                </a:lnTo>
                <a:lnTo>
                  <a:pt x="844052" y="948308"/>
                </a:lnTo>
                <a:lnTo>
                  <a:pt x="821070" y="917960"/>
                </a:lnTo>
                <a:close/>
              </a:path>
              <a:path w="2069465" h="1568450">
                <a:moveTo>
                  <a:pt x="942715" y="826139"/>
                </a:moveTo>
                <a:lnTo>
                  <a:pt x="851550" y="894968"/>
                </a:lnTo>
                <a:lnTo>
                  <a:pt x="874532" y="925317"/>
                </a:lnTo>
                <a:lnTo>
                  <a:pt x="965697" y="856487"/>
                </a:lnTo>
                <a:lnTo>
                  <a:pt x="942715" y="826139"/>
                </a:lnTo>
                <a:close/>
              </a:path>
              <a:path w="2069465" h="1568450">
                <a:moveTo>
                  <a:pt x="1064392" y="734318"/>
                </a:moveTo>
                <a:lnTo>
                  <a:pt x="973195" y="803147"/>
                </a:lnTo>
                <a:lnTo>
                  <a:pt x="996055" y="833627"/>
                </a:lnTo>
                <a:lnTo>
                  <a:pt x="1087373" y="764798"/>
                </a:lnTo>
                <a:lnTo>
                  <a:pt x="1064392" y="734318"/>
                </a:lnTo>
                <a:close/>
              </a:path>
              <a:path w="2069465" h="1568450">
                <a:moveTo>
                  <a:pt x="1186068" y="642497"/>
                </a:moveTo>
                <a:lnTo>
                  <a:pt x="1094872" y="711326"/>
                </a:lnTo>
                <a:lnTo>
                  <a:pt x="1117732" y="741806"/>
                </a:lnTo>
                <a:lnTo>
                  <a:pt x="1209050" y="672977"/>
                </a:lnTo>
                <a:lnTo>
                  <a:pt x="1186068" y="642497"/>
                </a:lnTo>
                <a:close/>
              </a:path>
              <a:path w="2069465" h="1568450">
                <a:moveTo>
                  <a:pt x="1307713" y="550676"/>
                </a:moveTo>
                <a:lnTo>
                  <a:pt x="1216395" y="619637"/>
                </a:lnTo>
                <a:lnTo>
                  <a:pt x="1239408" y="649985"/>
                </a:lnTo>
                <a:lnTo>
                  <a:pt x="1330695" y="581156"/>
                </a:lnTo>
                <a:lnTo>
                  <a:pt x="1307713" y="550676"/>
                </a:lnTo>
                <a:close/>
              </a:path>
              <a:path w="2069465" h="1568450">
                <a:moveTo>
                  <a:pt x="1429390" y="458973"/>
                </a:moveTo>
                <a:lnTo>
                  <a:pt x="1338071" y="527816"/>
                </a:lnTo>
                <a:lnTo>
                  <a:pt x="1361053" y="558164"/>
                </a:lnTo>
                <a:lnTo>
                  <a:pt x="1452250" y="489335"/>
                </a:lnTo>
                <a:lnTo>
                  <a:pt x="1429390" y="458973"/>
                </a:lnTo>
                <a:close/>
              </a:path>
              <a:path w="2069465" h="1568450">
                <a:moveTo>
                  <a:pt x="1551066" y="367152"/>
                </a:moveTo>
                <a:lnTo>
                  <a:pt x="1459748" y="435995"/>
                </a:lnTo>
                <a:lnTo>
                  <a:pt x="1482730" y="466343"/>
                </a:lnTo>
                <a:lnTo>
                  <a:pt x="1573926" y="397514"/>
                </a:lnTo>
                <a:lnTo>
                  <a:pt x="1551066" y="367152"/>
                </a:lnTo>
                <a:close/>
              </a:path>
              <a:path w="2069465" h="1568450">
                <a:moveTo>
                  <a:pt x="1672711" y="275331"/>
                </a:moveTo>
                <a:lnTo>
                  <a:pt x="1581393" y="344174"/>
                </a:lnTo>
                <a:lnTo>
                  <a:pt x="1604406" y="374654"/>
                </a:lnTo>
                <a:lnTo>
                  <a:pt x="1695571" y="305811"/>
                </a:lnTo>
                <a:lnTo>
                  <a:pt x="1672711" y="275331"/>
                </a:lnTo>
                <a:close/>
              </a:path>
              <a:path w="2069465" h="1568450">
                <a:moveTo>
                  <a:pt x="1794266" y="183510"/>
                </a:moveTo>
                <a:lnTo>
                  <a:pt x="1703069" y="252353"/>
                </a:lnTo>
                <a:lnTo>
                  <a:pt x="1726051" y="282833"/>
                </a:lnTo>
                <a:lnTo>
                  <a:pt x="1817248" y="213990"/>
                </a:lnTo>
                <a:lnTo>
                  <a:pt x="1794266" y="183510"/>
                </a:lnTo>
                <a:close/>
              </a:path>
              <a:path w="2069465" h="1568450">
                <a:moveTo>
                  <a:pt x="1915911" y="91689"/>
                </a:moveTo>
                <a:lnTo>
                  <a:pt x="1824746" y="160650"/>
                </a:lnTo>
                <a:lnTo>
                  <a:pt x="1847728" y="191012"/>
                </a:lnTo>
                <a:lnTo>
                  <a:pt x="1938924" y="122169"/>
                </a:lnTo>
                <a:lnTo>
                  <a:pt x="1915911" y="91689"/>
                </a:lnTo>
                <a:close/>
              </a:path>
              <a:path w="2069465" h="1568450">
                <a:moveTo>
                  <a:pt x="2048260" y="42159"/>
                </a:moveTo>
                <a:lnTo>
                  <a:pt x="1981718" y="42159"/>
                </a:lnTo>
                <a:lnTo>
                  <a:pt x="2004578" y="72521"/>
                </a:lnTo>
                <a:lnTo>
                  <a:pt x="1989360" y="84009"/>
                </a:lnTo>
                <a:lnTo>
                  <a:pt x="2012320" y="114431"/>
                </a:lnTo>
                <a:lnTo>
                  <a:pt x="2048260" y="42159"/>
                </a:lnTo>
                <a:close/>
              </a:path>
              <a:path w="2069465" h="1568450">
                <a:moveTo>
                  <a:pt x="1966465" y="53674"/>
                </a:moveTo>
                <a:lnTo>
                  <a:pt x="1946391" y="68829"/>
                </a:lnTo>
                <a:lnTo>
                  <a:pt x="1969251" y="99191"/>
                </a:lnTo>
                <a:lnTo>
                  <a:pt x="1989360" y="84009"/>
                </a:lnTo>
                <a:lnTo>
                  <a:pt x="1966465" y="53674"/>
                </a:lnTo>
                <a:close/>
              </a:path>
              <a:path w="2069465" h="1568450">
                <a:moveTo>
                  <a:pt x="1981718" y="42159"/>
                </a:moveTo>
                <a:lnTo>
                  <a:pt x="1966465" y="53674"/>
                </a:lnTo>
                <a:lnTo>
                  <a:pt x="1989360" y="84009"/>
                </a:lnTo>
                <a:lnTo>
                  <a:pt x="2004578" y="72521"/>
                </a:lnTo>
                <a:lnTo>
                  <a:pt x="1981718" y="42159"/>
                </a:lnTo>
                <a:close/>
              </a:path>
              <a:path w="2069465" h="1568450">
                <a:moveTo>
                  <a:pt x="2069226" y="0"/>
                </a:moveTo>
                <a:lnTo>
                  <a:pt x="1943496" y="23240"/>
                </a:lnTo>
                <a:lnTo>
                  <a:pt x="1966465" y="53674"/>
                </a:lnTo>
                <a:lnTo>
                  <a:pt x="1981718" y="42159"/>
                </a:lnTo>
                <a:lnTo>
                  <a:pt x="2048260" y="42159"/>
                </a:lnTo>
                <a:lnTo>
                  <a:pt x="2069226" y="0"/>
                </a:lnTo>
                <a:close/>
              </a:path>
            </a:pathLst>
          </a:custGeom>
          <a:solidFill>
            <a:srgbClr val="92A1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23828" y="3806311"/>
            <a:ext cx="3650615" cy="562610"/>
          </a:xfrm>
          <a:custGeom>
            <a:avLst/>
            <a:gdLst/>
            <a:ahLst/>
            <a:cxnLst/>
            <a:rect l="l" t="t" r="r" b="b"/>
            <a:pathLst>
              <a:path w="3650615" h="562610">
                <a:moveTo>
                  <a:pt x="113141" y="509144"/>
                </a:moveTo>
                <a:lnTo>
                  <a:pt x="0" y="524765"/>
                </a:lnTo>
                <a:lnTo>
                  <a:pt x="5059" y="562615"/>
                </a:lnTo>
                <a:lnTo>
                  <a:pt x="118353" y="546994"/>
                </a:lnTo>
                <a:lnTo>
                  <a:pt x="113141" y="509144"/>
                </a:lnTo>
                <a:close/>
              </a:path>
              <a:path w="3650615" h="562610">
                <a:moveTo>
                  <a:pt x="264139" y="488451"/>
                </a:moveTo>
                <a:lnTo>
                  <a:pt x="150875" y="504072"/>
                </a:lnTo>
                <a:lnTo>
                  <a:pt x="156088" y="541791"/>
                </a:lnTo>
                <a:lnTo>
                  <a:pt x="269351" y="526170"/>
                </a:lnTo>
                <a:lnTo>
                  <a:pt x="264139" y="488451"/>
                </a:lnTo>
                <a:close/>
              </a:path>
              <a:path w="3650615" h="562610">
                <a:moveTo>
                  <a:pt x="415168" y="467615"/>
                </a:moveTo>
                <a:lnTo>
                  <a:pt x="301873" y="483236"/>
                </a:lnTo>
                <a:lnTo>
                  <a:pt x="307085" y="520955"/>
                </a:lnTo>
                <a:lnTo>
                  <a:pt x="420349" y="505334"/>
                </a:lnTo>
                <a:lnTo>
                  <a:pt x="415168" y="467615"/>
                </a:lnTo>
                <a:close/>
              </a:path>
              <a:path w="3650615" h="562610">
                <a:moveTo>
                  <a:pt x="566044" y="446791"/>
                </a:moveTo>
                <a:lnTo>
                  <a:pt x="452871" y="462412"/>
                </a:lnTo>
                <a:lnTo>
                  <a:pt x="458083" y="500131"/>
                </a:lnTo>
                <a:lnTo>
                  <a:pt x="571225" y="484510"/>
                </a:lnTo>
                <a:lnTo>
                  <a:pt x="566044" y="446791"/>
                </a:lnTo>
                <a:close/>
              </a:path>
              <a:path w="3650615" h="562610">
                <a:moveTo>
                  <a:pt x="717041" y="425967"/>
                </a:moveTo>
                <a:lnTo>
                  <a:pt x="603869" y="441588"/>
                </a:lnTo>
                <a:lnTo>
                  <a:pt x="609081" y="479307"/>
                </a:lnTo>
                <a:lnTo>
                  <a:pt x="722254" y="463686"/>
                </a:lnTo>
                <a:lnTo>
                  <a:pt x="717041" y="425967"/>
                </a:lnTo>
                <a:close/>
              </a:path>
              <a:path w="3650615" h="562610">
                <a:moveTo>
                  <a:pt x="868039" y="405131"/>
                </a:moveTo>
                <a:lnTo>
                  <a:pt x="754745" y="420752"/>
                </a:lnTo>
                <a:lnTo>
                  <a:pt x="759957" y="458471"/>
                </a:lnTo>
                <a:lnTo>
                  <a:pt x="873251" y="442981"/>
                </a:lnTo>
                <a:lnTo>
                  <a:pt x="868039" y="405131"/>
                </a:lnTo>
                <a:close/>
              </a:path>
              <a:path w="3650615" h="562610">
                <a:moveTo>
                  <a:pt x="1019037" y="384438"/>
                </a:moveTo>
                <a:lnTo>
                  <a:pt x="905743" y="399928"/>
                </a:lnTo>
                <a:lnTo>
                  <a:pt x="910955" y="437778"/>
                </a:lnTo>
                <a:lnTo>
                  <a:pt x="1024249" y="422157"/>
                </a:lnTo>
                <a:lnTo>
                  <a:pt x="1019037" y="384438"/>
                </a:lnTo>
                <a:close/>
              </a:path>
              <a:path w="3650615" h="562610">
                <a:moveTo>
                  <a:pt x="1169913" y="363602"/>
                </a:moveTo>
                <a:lnTo>
                  <a:pt x="1056772" y="379223"/>
                </a:lnTo>
                <a:lnTo>
                  <a:pt x="1061953" y="416942"/>
                </a:lnTo>
                <a:lnTo>
                  <a:pt x="1175125" y="401321"/>
                </a:lnTo>
                <a:lnTo>
                  <a:pt x="1169913" y="363602"/>
                </a:lnTo>
                <a:close/>
              </a:path>
              <a:path w="3650615" h="562610">
                <a:moveTo>
                  <a:pt x="1320911" y="342778"/>
                </a:moveTo>
                <a:lnTo>
                  <a:pt x="1207769" y="358399"/>
                </a:lnTo>
                <a:lnTo>
                  <a:pt x="1212982" y="396118"/>
                </a:lnTo>
                <a:lnTo>
                  <a:pt x="1326123" y="380497"/>
                </a:lnTo>
                <a:lnTo>
                  <a:pt x="1320911" y="342778"/>
                </a:lnTo>
                <a:close/>
              </a:path>
              <a:path w="3650615" h="562610">
                <a:moveTo>
                  <a:pt x="1471909" y="321954"/>
                </a:moveTo>
                <a:lnTo>
                  <a:pt x="1358645" y="337575"/>
                </a:lnTo>
                <a:lnTo>
                  <a:pt x="1363858" y="375294"/>
                </a:lnTo>
                <a:lnTo>
                  <a:pt x="1477121" y="359673"/>
                </a:lnTo>
                <a:lnTo>
                  <a:pt x="1471909" y="321954"/>
                </a:lnTo>
                <a:close/>
              </a:path>
              <a:path w="3650615" h="562610">
                <a:moveTo>
                  <a:pt x="1622938" y="301118"/>
                </a:moveTo>
                <a:lnTo>
                  <a:pt x="1509643" y="316739"/>
                </a:lnTo>
                <a:lnTo>
                  <a:pt x="1514855" y="354458"/>
                </a:lnTo>
                <a:lnTo>
                  <a:pt x="1628119" y="338968"/>
                </a:lnTo>
                <a:lnTo>
                  <a:pt x="1622938" y="301118"/>
                </a:lnTo>
                <a:close/>
              </a:path>
              <a:path w="3650615" h="562610">
                <a:moveTo>
                  <a:pt x="1773935" y="280425"/>
                </a:moveTo>
                <a:lnTo>
                  <a:pt x="1660641" y="295915"/>
                </a:lnTo>
                <a:lnTo>
                  <a:pt x="1665853" y="333765"/>
                </a:lnTo>
                <a:lnTo>
                  <a:pt x="1778995" y="318144"/>
                </a:lnTo>
                <a:lnTo>
                  <a:pt x="1773935" y="280425"/>
                </a:lnTo>
                <a:close/>
              </a:path>
              <a:path w="3650615" h="562610">
                <a:moveTo>
                  <a:pt x="1924811" y="259589"/>
                </a:moveTo>
                <a:lnTo>
                  <a:pt x="1811639" y="275210"/>
                </a:lnTo>
                <a:lnTo>
                  <a:pt x="1816851" y="312929"/>
                </a:lnTo>
                <a:lnTo>
                  <a:pt x="1930024" y="297308"/>
                </a:lnTo>
                <a:lnTo>
                  <a:pt x="1924811" y="259589"/>
                </a:lnTo>
                <a:close/>
              </a:path>
              <a:path w="3650615" h="562610">
                <a:moveTo>
                  <a:pt x="2075809" y="238765"/>
                </a:moveTo>
                <a:lnTo>
                  <a:pt x="1962515" y="254386"/>
                </a:lnTo>
                <a:lnTo>
                  <a:pt x="1967727" y="292105"/>
                </a:lnTo>
                <a:lnTo>
                  <a:pt x="2081021" y="276484"/>
                </a:lnTo>
                <a:lnTo>
                  <a:pt x="2075809" y="238765"/>
                </a:lnTo>
                <a:close/>
              </a:path>
              <a:path w="3650615" h="562610">
                <a:moveTo>
                  <a:pt x="2226807" y="217941"/>
                </a:moveTo>
                <a:lnTo>
                  <a:pt x="2113513" y="233562"/>
                </a:lnTo>
                <a:lnTo>
                  <a:pt x="2118725" y="271281"/>
                </a:lnTo>
                <a:lnTo>
                  <a:pt x="2232019" y="255660"/>
                </a:lnTo>
                <a:lnTo>
                  <a:pt x="2226807" y="217941"/>
                </a:lnTo>
                <a:close/>
              </a:path>
              <a:path w="3650615" h="562610">
                <a:moveTo>
                  <a:pt x="2377805" y="197105"/>
                </a:moveTo>
                <a:lnTo>
                  <a:pt x="2264542" y="212726"/>
                </a:lnTo>
                <a:lnTo>
                  <a:pt x="2269723" y="250445"/>
                </a:lnTo>
                <a:lnTo>
                  <a:pt x="2383017" y="234955"/>
                </a:lnTo>
                <a:lnTo>
                  <a:pt x="2377805" y="197105"/>
                </a:lnTo>
                <a:close/>
              </a:path>
              <a:path w="3650615" h="562610">
                <a:moveTo>
                  <a:pt x="2528681" y="176412"/>
                </a:moveTo>
                <a:lnTo>
                  <a:pt x="2415539" y="191902"/>
                </a:lnTo>
                <a:lnTo>
                  <a:pt x="2420752" y="229752"/>
                </a:lnTo>
                <a:lnTo>
                  <a:pt x="2533893" y="214131"/>
                </a:lnTo>
                <a:lnTo>
                  <a:pt x="2528681" y="176412"/>
                </a:lnTo>
                <a:close/>
              </a:path>
              <a:path w="3650615" h="562610">
                <a:moveTo>
                  <a:pt x="2679679" y="155576"/>
                </a:moveTo>
                <a:lnTo>
                  <a:pt x="2566537" y="171197"/>
                </a:lnTo>
                <a:lnTo>
                  <a:pt x="2571628" y="208916"/>
                </a:lnTo>
                <a:lnTo>
                  <a:pt x="2684891" y="193295"/>
                </a:lnTo>
                <a:lnTo>
                  <a:pt x="2679679" y="155576"/>
                </a:lnTo>
                <a:close/>
              </a:path>
              <a:path w="3650615" h="562610">
                <a:moveTo>
                  <a:pt x="2830708" y="134752"/>
                </a:moveTo>
                <a:lnTo>
                  <a:pt x="2717413" y="150373"/>
                </a:lnTo>
                <a:lnTo>
                  <a:pt x="2722625" y="188092"/>
                </a:lnTo>
                <a:lnTo>
                  <a:pt x="2835889" y="172471"/>
                </a:lnTo>
                <a:lnTo>
                  <a:pt x="2830708" y="134752"/>
                </a:lnTo>
                <a:close/>
              </a:path>
              <a:path w="3650615" h="562610">
                <a:moveTo>
                  <a:pt x="2981705" y="113928"/>
                </a:moveTo>
                <a:lnTo>
                  <a:pt x="2868411" y="129549"/>
                </a:lnTo>
                <a:lnTo>
                  <a:pt x="2873623" y="167268"/>
                </a:lnTo>
                <a:lnTo>
                  <a:pt x="2986918" y="151647"/>
                </a:lnTo>
                <a:lnTo>
                  <a:pt x="2981705" y="113928"/>
                </a:lnTo>
                <a:close/>
              </a:path>
              <a:path w="3650615" h="562610">
                <a:moveTo>
                  <a:pt x="3132581" y="93092"/>
                </a:moveTo>
                <a:lnTo>
                  <a:pt x="3019409" y="108713"/>
                </a:lnTo>
                <a:lnTo>
                  <a:pt x="3024621" y="146432"/>
                </a:lnTo>
                <a:lnTo>
                  <a:pt x="3137794" y="130811"/>
                </a:lnTo>
                <a:lnTo>
                  <a:pt x="3132581" y="93092"/>
                </a:lnTo>
                <a:close/>
              </a:path>
              <a:path w="3650615" h="562610">
                <a:moveTo>
                  <a:pt x="3283579" y="72268"/>
                </a:moveTo>
                <a:lnTo>
                  <a:pt x="3170407" y="87889"/>
                </a:lnTo>
                <a:lnTo>
                  <a:pt x="3175619" y="125739"/>
                </a:lnTo>
                <a:lnTo>
                  <a:pt x="3288791" y="110118"/>
                </a:lnTo>
                <a:lnTo>
                  <a:pt x="3283579" y="72268"/>
                </a:lnTo>
                <a:close/>
              </a:path>
              <a:path w="3650615" h="562610">
                <a:moveTo>
                  <a:pt x="3434577" y="51563"/>
                </a:moveTo>
                <a:lnTo>
                  <a:pt x="3321283" y="67184"/>
                </a:lnTo>
                <a:lnTo>
                  <a:pt x="3326495" y="104903"/>
                </a:lnTo>
                <a:lnTo>
                  <a:pt x="3439789" y="89282"/>
                </a:lnTo>
                <a:lnTo>
                  <a:pt x="3434577" y="51563"/>
                </a:lnTo>
                <a:close/>
              </a:path>
              <a:path w="3650615" h="562610">
                <a:moveTo>
                  <a:pt x="3633098" y="35180"/>
                </a:moveTo>
                <a:lnTo>
                  <a:pt x="3553327" y="35180"/>
                </a:lnTo>
                <a:lnTo>
                  <a:pt x="3558539" y="72899"/>
                </a:lnTo>
                <a:lnTo>
                  <a:pt x="3539729" y="75493"/>
                </a:lnTo>
                <a:lnTo>
                  <a:pt x="3544945" y="113285"/>
                </a:lnTo>
                <a:lnTo>
                  <a:pt x="3650345" y="41026"/>
                </a:lnTo>
                <a:lnTo>
                  <a:pt x="3633098" y="35180"/>
                </a:lnTo>
                <a:close/>
              </a:path>
              <a:path w="3650615" h="562610">
                <a:moveTo>
                  <a:pt x="3534523" y="37774"/>
                </a:moveTo>
                <a:lnTo>
                  <a:pt x="3472312" y="46360"/>
                </a:lnTo>
                <a:lnTo>
                  <a:pt x="3477493" y="84079"/>
                </a:lnTo>
                <a:lnTo>
                  <a:pt x="3539729" y="75493"/>
                </a:lnTo>
                <a:lnTo>
                  <a:pt x="3534523" y="37774"/>
                </a:lnTo>
                <a:close/>
              </a:path>
              <a:path w="3650615" h="562610">
                <a:moveTo>
                  <a:pt x="3553327" y="35180"/>
                </a:moveTo>
                <a:lnTo>
                  <a:pt x="3534523" y="37774"/>
                </a:lnTo>
                <a:lnTo>
                  <a:pt x="3539729" y="75493"/>
                </a:lnTo>
                <a:lnTo>
                  <a:pt x="3558539" y="72899"/>
                </a:lnTo>
                <a:lnTo>
                  <a:pt x="3553327" y="35180"/>
                </a:lnTo>
                <a:close/>
              </a:path>
              <a:path w="3650615" h="562610">
                <a:moveTo>
                  <a:pt x="3529309" y="0"/>
                </a:moveTo>
                <a:lnTo>
                  <a:pt x="3534523" y="37774"/>
                </a:lnTo>
                <a:lnTo>
                  <a:pt x="3553327" y="35180"/>
                </a:lnTo>
                <a:lnTo>
                  <a:pt x="3633098" y="35180"/>
                </a:lnTo>
                <a:lnTo>
                  <a:pt x="3529309" y="0"/>
                </a:lnTo>
                <a:close/>
              </a:path>
            </a:pathLst>
          </a:custGeom>
          <a:solidFill>
            <a:srgbClr val="92A1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6688" y="3387333"/>
            <a:ext cx="1304925" cy="487045"/>
          </a:xfrm>
          <a:custGeom>
            <a:avLst/>
            <a:gdLst/>
            <a:ahLst/>
            <a:cxnLst/>
            <a:rect l="l" t="t" r="r" b="b"/>
            <a:pathLst>
              <a:path w="1304925" h="487045">
                <a:moveTo>
                  <a:pt x="12435" y="0"/>
                </a:moveTo>
                <a:lnTo>
                  <a:pt x="0" y="36088"/>
                </a:lnTo>
                <a:lnTo>
                  <a:pt x="107807" y="73670"/>
                </a:lnTo>
                <a:lnTo>
                  <a:pt x="120395" y="37734"/>
                </a:lnTo>
                <a:lnTo>
                  <a:pt x="12435" y="0"/>
                </a:lnTo>
                <a:close/>
              </a:path>
              <a:path w="1304925" h="487045">
                <a:moveTo>
                  <a:pt x="156453" y="50170"/>
                </a:moveTo>
                <a:lnTo>
                  <a:pt x="143896" y="86227"/>
                </a:lnTo>
                <a:lnTo>
                  <a:pt x="251825" y="123840"/>
                </a:lnTo>
                <a:lnTo>
                  <a:pt x="264292" y="87751"/>
                </a:lnTo>
                <a:lnTo>
                  <a:pt x="156453" y="50170"/>
                </a:lnTo>
                <a:close/>
              </a:path>
              <a:path w="1304925" h="487045">
                <a:moveTo>
                  <a:pt x="300349" y="100340"/>
                </a:moveTo>
                <a:lnTo>
                  <a:pt x="287792" y="136276"/>
                </a:lnTo>
                <a:lnTo>
                  <a:pt x="395721" y="174010"/>
                </a:lnTo>
                <a:lnTo>
                  <a:pt x="408310" y="137921"/>
                </a:lnTo>
                <a:lnTo>
                  <a:pt x="300349" y="100340"/>
                </a:lnTo>
                <a:close/>
              </a:path>
              <a:path w="1304925" h="487045">
                <a:moveTo>
                  <a:pt x="444245" y="150510"/>
                </a:moveTo>
                <a:lnTo>
                  <a:pt x="431657" y="186446"/>
                </a:lnTo>
                <a:lnTo>
                  <a:pt x="539617" y="224149"/>
                </a:lnTo>
                <a:lnTo>
                  <a:pt x="552206" y="188092"/>
                </a:lnTo>
                <a:lnTo>
                  <a:pt x="444245" y="150510"/>
                </a:lnTo>
                <a:close/>
              </a:path>
              <a:path w="1304925" h="487045">
                <a:moveTo>
                  <a:pt x="588142" y="200680"/>
                </a:moveTo>
                <a:lnTo>
                  <a:pt x="575553" y="236616"/>
                </a:lnTo>
                <a:lnTo>
                  <a:pt x="683513" y="274319"/>
                </a:lnTo>
                <a:lnTo>
                  <a:pt x="696071" y="238262"/>
                </a:lnTo>
                <a:lnTo>
                  <a:pt x="588142" y="200680"/>
                </a:lnTo>
                <a:close/>
              </a:path>
              <a:path w="1304925" h="487045">
                <a:moveTo>
                  <a:pt x="732038" y="250819"/>
                </a:moveTo>
                <a:lnTo>
                  <a:pt x="719449" y="286786"/>
                </a:lnTo>
                <a:lnTo>
                  <a:pt x="827410" y="324368"/>
                </a:lnTo>
                <a:lnTo>
                  <a:pt x="839967" y="288432"/>
                </a:lnTo>
                <a:lnTo>
                  <a:pt x="732038" y="250819"/>
                </a:lnTo>
                <a:close/>
              </a:path>
              <a:path w="1304925" h="487045">
                <a:moveTo>
                  <a:pt x="875903" y="300989"/>
                </a:moveTo>
                <a:lnTo>
                  <a:pt x="863467" y="336925"/>
                </a:lnTo>
                <a:lnTo>
                  <a:pt x="971306" y="374538"/>
                </a:lnTo>
                <a:lnTo>
                  <a:pt x="983863" y="338602"/>
                </a:lnTo>
                <a:lnTo>
                  <a:pt x="875903" y="300989"/>
                </a:lnTo>
                <a:close/>
              </a:path>
              <a:path w="1304925" h="487045">
                <a:moveTo>
                  <a:pt x="1019799" y="351160"/>
                </a:moveTo>
                <a:lnTo>
                  <a:pt x="1007363" y="387095"/>
                </a:lnTo>
                <a:lnTo>
                  <a:pt x="1115324" y="424702"/>
                </a:lnTo>
                <a:lnTo>
                  <a:pt x="1127759" y="388741"/>
                </a:lnTo>
                <a:lnTo>
                  <a:pt x="1019799" y="351160"/>
                </a:lnTo>
                <a:close/>
              </a:path>
              <a:path w="1304925" h="487045">
                <a:moveTo>
                  <a:pt x="1190759" y="451052"/>
                </a:moveTo>
                <a:lnTo>
                  <a:pt x="1178173" y="487055"/>
                </a:lnTo>
                <a:lnTo>
                  <a:pt x="1304909" y="470672"/>
                </a:lnTo>
                <a:lnTo>
                  <a:pt x="1291947" y="457337"/>
                </a:lnTo>
                <a:lnTo>
                  <a:pt x="1208775" y="457337"/>
                </a:lnTo>
                <a:lnTo>
                  <a:pt x="1190759" y="451052"/>
                </a:lnTo>
                <a:close/>
              </a:path>
              <a:path w="1304925" h="487045">
                <a:moveTo>
                  <a:pt x="1203318" y="415125"/>
                </a:moveTo>
                <a:lnTo>
                  <a:pt x="1190759" y="451052"/>
                </a:lnTo>
                <a:lnTo>
                  <a:pt x="1208775" y="457337"/>
                </a:lnTo>
                <a:lnTo>
                  <a:pt x="1221242" y="421385"/>
                </a:lnTo>
                <a:lnTo>
                  <a:pt x="1203318" y="415125"/>
                </a:lnTo>
                <a:close/>
              </a:path>
              <a:path w="1304925" h="487045">
                <a:moveTo>
                  <a:pt x="1215908" y="379110"/>
                </a:moveTo>
                <a:lnTo>
                  <a:pt x="1203318" y="415125"/>
                </a:lnTo>
                <a:lnTo>
                  <a:pt x="1221242" y="421385"/>
                </a:lnTo>
                <a:lnTo>
                  <a:pt x="1208775" y="457337"/>
                </a:lnTo>
                <a:lnTo>
                  <a:pt x="1291947" y="457337"/>
                </a:lnTo>
                <a:lnTo>
                  <a:pt x="1215908" y="379110"/>
                </a:lnTo>
                <a:close/>
              </a:path>
              <a:path w="1304925" h="487045">
                <a:moveTo>
                  <a:pt x="1163817" y="401330"/>
                </a:moveTo>
                <a:lnTo>
                  <a:pt x="1151260" y="437275"/>
                </a:lnTo>
                <a:lnTo>
                  <a:pt x="1190759" y="451052"/>
                </a:lnTo>
                <a:lnTo>
                  <a:pt x="1203318" y="415125"/>
                </a:lnTo>
                <a:lnTo>
                  <a:pt x="1163817" y="401330"/>
                </a:lnTo>
                <a:close/>
              </a:path>
            </a:pathLst>
          </a:custGeom>
          <a:solidFill>
            <a:srgbClr val="92A1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43590" y="2372868"/>
            <a:ext cx="1640839" cy="1057910"/>
          </a:xfrm>
          <a:custGeom>
            <a:avLst/>
            <a:gdLst/>
            <a:ahLst/>
            <a:cxnLst/>
            <a:rect l="l" t="t" r="r" b="b"/>
            <a:pathLst>
              <a:path w="1640840" h="1057910">
                <a:moveTo>
                  <a:pt x="20573" y="0"/>
                </a:moveTo>
                <a:lnTo>
                  <a:pt x="0" y="32003"/>
                </a:lnTo>
                <a:lnTo>
                  <a:pt x="96377" y="93604"/>
                </a:lnTo>
                <a:lnTo>
                  <a:pt x="116829" y="61478"/>
                </a:lnTo>
                <a:lnTo>
                  <a:pt x="20573" y="0"/>
                </a:lnTo>
                <a:close/>
              </a:path>
              <a:path w="1640840" h="1057910">
                <a:moveTo>
                  <a:pt x="148955" y="82052"/>
                </a:moveTo>
                <a:lnTo>
                  <a:pt x="128503" y="114056"/>
                </a:lnTo>
                <a:lnTo>
                  <a:pt x="224789" y="175625"/>
                </a:lnTo>
                <a:lnTo>
                  <a:pt x="245211" y="143499"/>
                </a:lnTo>
                <a:lnTo>
                  <a:pt x="148955" y="82052"/>
                </a:lnTo>
                <a:close/>
              </a:path>
              <a:path w="1640840" h="1057910">
                <a:moveTo>
                  <a:pt x="277367" y="164073"/>
                </a:moveTo>
                <a:lnTo>
                  <a:pt x="256915" y="196077"/>
                </a:lnTo>
                <a:lnTo>
                  <a:pt x="353171" y="257677"/>
                </a:lnTo>
                <a:lnTo>
                  <a:pt x="373745" y="225551"/>
                </a:lnTo>
                <a:lnTo>
                  <a:pt x="277367" y="164073"/>
                </a:lnTo>
                <a:close/>
              </a:path>
              <a:path w="1640840" h="1057910">
                <a:moveTo>
                  <a:pt x="405871" y="246125"/>
                </a:moveTo>
                <a:lnTo>
                  <a:pt x="385297" y="278129"/>
                </a:lnTo>
                <a:lnTo>
                  <a:pt x="481705" y="339730"/>
                </a:lnTo>
                <a:lnTo>
                  <a:pt x="502157" y="307604"/>
                </a:lnTo>
                <a:lnTo>
                  <a:pt x="405871" y="246125"/>
                </a:lnTo>
                <a:close/>
              </a:path>
              <a:path w="1640840" h="1057910">
                <a:moveTo>
                  <a:pt x="534283" y="328178"/>
                </a:moveTo>
                <a:lnTo>
                  <a:pt x="513709" y="360182"/>
                </a:lnTo>
                <a:lnTo>
                  <a:pt x="610087" y="421751"/>
                </a:lnTo>
                <a:lnTo>
                  <a:pt x="630539" y="389625"/>
                </a:lnTo>
                <a:lnTo>
                  <a:pt x="534283" y="328178"/>
                </a:lnTo>
                <a:close/>
              </a:path>
              <a:path w="1640840" h="1057910">
                <a:moveTo>
                  <a:pt x="662665" y="410199"/>
                </a:moveTo>
                <a:lnTo>
                  <a:pt x="642213" y="442203"/>
                </a:lnTo>
                <a:lnTo>
                  <a:pt x="738499" y="503803"/>
                </a:lnTo>
                <a:lnTo>
                  <a:pt x="759073" y="471677"/>
                </a:lnTo>
                <a:lnTo>
                  <a:pt x="662665" y="410199"/>
                </a:lnTo>
                <a:close/>
              </a:path>
              <a:path w="1640840" h="1057910">
                <a:moveTo>
                  <a:pt x="791077" y="492251"/>
                </a:moveTo>
                <a:lnTo>
                  <a:pt x="770625" y="524255"/>
                </a:lnTo>
                <a:lnTo>
                  <a:pt x="866881" y="585856"/>
                </a:lnTo>
                <a:lnTo>
                  <a:pt x="887455" y="553730"/>
                </a:lnTo>
                <a:lnTo>
                  <a:pt x="791077" y="492251"/>
                </a:lnTo>
                <a:close/>
              </a:path>
              <a:path w="1640840" h="1057910">
                <a:moveTo>
                  <a:pt x="919581" y="574304"/>
                </a:moveTo>
                <a:lnTo>
                  <a:pt x="899007" y="606308"/>
                </a:lnTo>
                <a:lnTo>
                  <a:pt x="995415" y="667877"/>
                </a:lnTo>
                <a:lnTo>
                  <a:pt x="1015867" y="635751"/>
                </a:lnTo>
                <a:lnTo>
                  <a:pt x="919581" y="574304"/>
                </a:lnTo>
                <a:close/>
              </a:path>
              <a:path w="1640840" h="1057910">
                <a:moveTo>
                  <a:pt x="1047993" y="656325"/>
                </a:moveTo>
                <a:lnTo>
                  <a:pt x="1027419" y="688329"/>
                </a:lnTo>
                <a:lnTo>
                  <a:pt x="1123797" y="749929"/>
                </a:lnTo>
                <a:lnTo>
                  <a:pt x="1144249" y="717803"/>
                </a:lnTo>
                <a:lnTo>
                  <a:pt x="1047993" y="656325"/>
                </a:lnTo>
                <a:close/>
              </a:path>
              <a:path w="1640840" h="1057910">
                <a:moveTo>
                  <a:pt x="1176375" y="738377"/>
                </a:moveTo>
                <a:lnTo>
                  <a:pt x="1155953" y="770381"/>
                </a:lnTo>
                <a:lnTo>
                  <a:pt x="1252209" y="831982"/>
                </a:lnTo>
                <a:lnTo>
                  <a:pt x="1272783" y="799856"/>
                </a:lnTo>
                <a:lnTo>
                  <a:pt x="1176375" y="738377"/>
                </a:lnTo>
                <a:close/>
              </a:path>
              <a:path w="1640840" h="1057910">
                <a:moveTo>
                  <a:pt x="1304909" y="820430"/>
                </a:moveTo>
                <a:lnTo>
                  <a:pt x="1284335" y="852434"/>
                </a:lnTo>
                <a:lnTo>
                  <a:pt x="1380743" y="914003"/>
                </a:lnTo>
                <a:lnTo>
                  <a:pt x="1401165" y="881877"/>
                </a:lnTo>
                <a:lnTo>
                  <a:pt x="1304909" y="820430"/>
                </a:lnTo>
                <a:close/>
              </a:path>
              <a:path w="1640840" h="1057910">
                <a:moveTo>
                  <a:pt x="1575053" y="947806"/>
                </a:moveTo>
                <a:lnTo>
                  <a:pt x="1513575" y="1044061"/>
                </a:lnTo>
                <a:lnTo>
                  <a:pt x="1640707" y="1057412"/>
                </a:lnTo>
                <a:lnTo>
                  <a:pt x="1619620" y="1022207"/>
                </a:lnTo>
                <a:lnTo>
                  <a:pt x="1550151" y="1022207"/>
                </a:lnTo>
                <a:lnTo>
                  <a:pt x="1541251" y="1016507"/>
                </a:lnTo>
                <a:lnTo>
                  <a:pt x="1561703" y="984503"/>
                </a:lnTo>
                <a:lnTo>
                  <a:pt x="1597035" y="984503"/>
                </a:lnTo>
                <a:lnTo>
                  <a:pt x="1575053" y="947806"/>
                </a:lnTo>
                <a:close/>
              </a:path>
              <a:path w="1640840" h="1057910">
                <a:moveTo>
                  <a:pt x="1561703" y="984503"/>
                </a:moveTo>
                <a:lnTo>
                  <a:pt x="1541251" y="1016507"/>
                </a:lnTo>
                <a:lnTo>
                  <a:pt x="1550151" y="1022207"/>
                </a:lnTo>
                <a:lnTo>
                  <a:pt x="1570603" y="990081"/>
                </a:lnTo>
                <a:lnTo>
                  <a:pt x="1561703" y="984503"/>
                </a:lnTo>
                <a:close/>
              </a:path>
              <a:path w="1640840" h="1057910">
                <a:moveTo>
                  <a:pt x="1597035" y="984503"/>
                </a:moveTo>
                <a:lnTo>
                  <a:pt x="1561703" y="984503"/>
                </a:lnTo>
                <a:lnTo>
                  <a:pt x="1570603" y="990081"/>
                </a:lnTo>
                <a:lnTo>
                  <a:pt x="1550151" y="1022207"/>
                </a:lnTo>
                <a:lnTo>
                  <a:pt x="1619620" y="1022207"/>
                </a:lnTo>
                <a:lnTo>
                  <a:pt x="1597035" y="984503"/>
                </a:lnTo>
                <a:close/>
              </a:path>
              <a:path w="1640840" h="1057910">
                <a:moveTo>
                  <a:pt x="1433321" y="902451"/>
                </a:moveTo>
                <a:lnTo>
                  <a:pt x="1412747" y="934455"/>
                </a:lnTo>
                <a:lnTo>
                  <a:pt x="1509125" y="996055"/>
                </a:lnTo>
                <a:lnTo>
                  <a:pt x="1529577" y="963929"/>
                </a:lnTo>
                <a:lnTo>
                  <a:pt x="1433321" y="902451"/>
                </a:lnTo>
                <a:close/>
              </a:path>
            </a:pathLst>
          </a:custGeom>
          <a:solidFill>
            <a:srgbClr val="92A19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3"/>
                </a:moveTo>
                <a:lnTo>
                  <a:pt x="12191999" y="6333743"/>
                </a:lnTo>
                <a:lnTo>
                  <a:pt x="12191999" y="0"/>
                </a:lnTo>
                <a:lnTo>
                  <a:pt x="0" y="0"/>
                </a:lnTo>
                <a:lnTo>
                  <a:pt x="0" y="6333743"/>
                </a:lnTo>
                <a:close/>
              </a:path>
            </a:pathLst>
          </a:custGeom>
          <a:solidFill>
            <a:srgbClr val="0070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1999" y="457199"/>
                </a:lnTo>
                <a:lnTo>
                  <a:pt x="121919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B7C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1999" y="67055"/>
                </a:lnTo>
                <a:lnTo>
                  <a:pt x="1219199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92A1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7863" y="146304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59" y="0"/>
                </a:lnTo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436" rIns="0" bIns="0" rtlCol="0">
            <a:spAutoFit/>
          </a:bodyPr>
          <a:lstStyle/>
          <a:p>
            <a:pPr marL="271780">
              <a:lnSpc>
                <a:spcPct val="100000"/>
              </a:lnSpc>
            </a:pPr>
            <a:r>
              <a:rPr spc="-55" dirty="0">
                <a:latin typeface="Calibri Light"/>
                <a:cs typeface="Calibri Light"/>
              </a:rPr>
              <a:t>W</a:t>
            </a:r>
            <a:r>
              <a:rPr spc="-75" dirty="0">
                <a:latin typeface="Calibri Light"/>
                <a:cs typeface="Calibri Light"/>
              </a:rPr>
              <a:t>h</a:t>
            </a:r>
            <a:r>
              <a:rPr spc="-105" dirty="0">
                <a:latin typeface="Calibri Light"/>
                <a:cs typeface="Calibri Light"/>
              </a:rPr>
              <a:t>a</a:t>
            </a:r>
            <a:r>
              <a:rPr spc="125" dirty="0">
                <a:latin typeface="Calibri Light"/>
                <a:cs typeface="Calibri Light"/>
              </a:rPr>
              <a:t>t</a:t>
            </a:r>
            <a:r>
              <a:rPr spc="-355" dirty="0">
                <a:latin typeface="Calibri Light"/>
                <a:cs typeface="Calibri Light"/>
              </a:rPr>
              <a:t>’</a:t>
            </a:r>
            <a:r>
              <a:rPr dirty="0">
                <a:latin typeface="Calibri Light"/>
                <a:cs typeface="Calibri Light"/>
              </a:rPr>
              <a:t>s</a:t>
            </a:r>
            <a:r>
              <a:rPr spc="-105" dirty="0">
                <a:latin typeface="Calibri Light"/>
                <a:cs typeface="Calibri Light"/>
              </a:rPr>
              <a:t> </a:t>
            </a:r>
            <a:r>
              <a:rPr spc="-55" dirty="0">
                <a:latin typeface="Calibri Light"/>
                <a:cs typeface="Calibri Light"/>
              </a:rPr>
              <a:t>N</a:t>
            </a:r>
            <a:r>
              <a:rPr spc="-70" dirty="0">
                <a:latin typeface="Calibri Light"/>
                <a:cs typeface="Calibri Light"/>
              </a:rPr>
              <a:t>e</a:t>
            </a:r>
            <a:r>
              <a:rPr spc="-45" dirty="0">
                <a:latin typeface="Calibri Light"/>
                <a:cs typeface="Calibri Light"/>
              </a:rPr>
              <a:t>w</a:t>
            </a:r>
            <a:r>
              <a:rPr dirty="0">
                <a:latin typeface="Calibri Light"/>
                <a:cs typeface="Calibri Light"/>
              </a:rPr>
              <a:t>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330" y="1895598"/>
            <a:ext cx="2776855" cy="3187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ML/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orkfl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w!</a:t>
            </a:r>
            <a:endParaRPr sz="2000">
              <a:latin typeface="Calibri"/>
              <a:cs typeface="Calibri"/>
            </a:endParaRPr>
          </a:p>
          <a:p>
            <a:pPr marL="12700" marR="1254125" algn="just">
              <a:lnSpc>
                <a:spcPct val="148300"/>
              </a:lnSpc>
              <a:spcBef>
                <a:spcPts val="5"/>
              </a:spcBef>
            </a:pP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b-base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Pl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orm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k-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endParaRPr sz="2000">
              <a:latin typeface="Calibri"/>
              <a:cs typeface="Calibri"/>
            </a:endParaRPr>
          </a:p>
          <a:p>
            <a:pPr marL="304800" indent="-182880">
              <a:lnSpc>
                <a:spcPct val="100000"/>
              </a:lnSpc>
              <a:spcBef>
                <a:spcPts val="200"/>
              </a:spcBef>
              <a:buClr>
                <a:srgbClr val="B5AD52"/>
              </a:buClr>
              <a:buFont typeface="Calibri"/>
              <a:buChar char="◦"/>
              <a:tabLst>
                <a:tab pos="305435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304800" indent="-182880">
              <a:lnSpc>
                <a:spcPct val="100000"/>
              </a:lnSpc>
              <a:spcBef>
                <a:spcPts val="384"/>
              </a:spcBef>
              <a:buClr>
                <a:srgbClr val="B5AD52"/>
              </a:buClr>
              <a:buFont typeface="Calibri"/>
              <a:buChar char="◦"/>
              <a:tabLst>
                <a:tab pos="305435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Sou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350"/>
              </a:spcBef>
            </a:pPr>
            <a:r>
              <a:rPr sz="2000" spc="-9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Hi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150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3"/>
                </a:moveTo>
                <a:lnTo>
                  <a:pt x="12191999" y="6333743"/>
                </a:lnTo>
                <a:lnTo>
                  <a:pt x="12191999" y="0"/>
                </a:lnTo>
                <a:lnTo>
                  <a:pt x="0" y="0"/>
                </a:lnTo>
                <a:lnTo>
                  <a:pt x="0" y="6333743"/>
                </a:lnTo>
                <a:close/>
              </a:path>
            </a:pathLst>
          </a:custGeom>
          <a:solidFill>
            <a:srgbClr val="0070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1999" y="457199"/>
                </a:lnTo>
                <a:lnTo>
                  <a:pt x="121919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B7C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1999" y="67055"/>
                </a:lnTo>
                <a:lnTo>
                  <a:pt x="1219199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92A1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7863" y="146304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59" y="0"/>
                </a:lnTo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436" rIns="0" bIns="0" rtlCol="0">
            <a:spAutoFit/>
          </a:bodyPr>
          <a:lstStyle/>
          <a:p>
            <a:pPr marL="271780">
              <a:lnSpc>
                <a:spcPct val="100000"/>
              </a:lnSpc>
            </a:pPr>
            <a:r>
              <a:rPr spc="-55" dirty="0">
                <a:latin typeface="Calibri Light"/>
                <a:cs typeface="Calibri Light"/>
              </a:rPr>
              <a:t>W</a:t>
            </a:r>
            <a:r>
              <a:rPr spc="-75" dirty="0">
                <a:latin typeface="Calibri Light"/>
                <a:cs typeface="Calibri Light"/>
              </a:rPr>
              <a:t>h</a:t>
            </a:r>
            <a:r>
              <a:rPr spc="-105" dirty="0">
                <a:latin typeface="Calibri Light"/>
                <a:cs typeface="Calibri Light"/>
              </a:rPr>
              <a:t>a</a:t>
            </a:r>
            <a:r>
              <a:rPr spc="125" dirty="0">
                <a:latin typeface="Calibri Light"/>
                <a:cs typeface="Calibri Light"/>
              </a:rPr>
              <a:t>t</a:t>
            </a:r>
            <a:r>
              <a:rPr spc="-355" dirty="0">
                <a:latin typeface="Calibri Light"/>
                <a:cs typeface="Calibri Light"/>
              </a:rPr>
              <a:t>’</a:t>
            </a:r>
            <a:r>
              <a:rPr dirty="0">
                <a:latin typeface="Calibri Light"/>
                <a:cs typeface="Calibri Light"/>
              </a:rPr>
              <a:t>s</a:t>
            </a:r>
            <a:r>
              <a:rPr spc="-105" dirty="0">
                <a:latin typeface="Calibri Light"/>
                <a:cs typeface="Calibri Light"/>
              </a:rPr>
              <a:t> </a:t>
            </a:r>
            <a:r>
              <a:rPr spc="-50" dirty="0">
                <a:latin typeface="Calibri Light"/>
                <a:cs typeface="Calibri Light"/>
              </a:rPr>
              <a:t>M</a:t>
            </a:r>
            <a:r>
              <a:rPr spc="-55" dirty="0">
                <a:latin typeface="Calibri Light"/>
                <a:cs typeface="Calibri Light"/>
              </a:rPr>
              <a:t>i</a:t>
            </a:r>
            <a:r>
              <a:rPr spc="-50" dirty="0">
                <a:latin typeface="Calibri Light"/>
                <a:cs typeface="Calibri Light"/>
              </a:rPr>
              <a:t>ss</a:t>
            </a:r>
            <a:r>
              <a:rPr spc="-55" dirty="0">
                <a:latin typeface="Calibri Light"/>
                <a:cs typeface="Calibri Light"/>
              </a:rPr>
              <a:t>i</a:t>
            </a:r>
            <a:r>
              <a:rPr spc="-75" dirty="0">
                <a:latin typeface="Calibri Light"/>
                <a:cs typeface="Calibri Light"/>
              </a:rPr>
              <a:t>n</a:t>
            </a:r>
            <a:r>
              <a:rPr spc="-45" dirty="0">
                <a:latin typeface="Calibri Light"/>
                <a:cs typeface="Calibri Light"/>
              </a:rPr>
              <a:t>g</a:t>
            </a:r>
            <a:r>
              <a:rPr dirty="0">
                <a:latin typeface="Calibri Light"/>
                <a:cs typeface="Calibri Light"/>
              </a:rPr>
              <a:t>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C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Calibri"/>
                <a:cs typeface="Calibri"/>
              </a:rPr>
              <a:t>w</a:t>
            </a:r>
            <a:r>
              <a:rPr spc="-5" dirty="0">
                <a:latin typeface="Calibri"/>
                <a:cs typeface="Calibri"/>
              </a:rPr>
              <a:t>or</a:t>
            </a:r>
            <a:r>
              <a:rPr dirty="0">
                <a:latin typeface="Calibri"/>
                <a:cs typeface="Calibri"/>
              </a:rPr>
              <a:t>k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em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b</a:t>
            </a:r>
            <a:r>
              <a:rPr spc="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i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d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45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ai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u</a:t>
            </a:r>
            <a:r>
              <a:rPr spc="-2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pc="-5" dirty="0">
                <a:latin typeface="Calibri"/>
                <a:cs typeface="Calibri"/>
              </a:rPr>
              <a:t>C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l</a:t>
            </a:r>
            <a:r>
              <a:rPr spc="-1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be</a:t>
            </a:r>
            <a:r>
              <a:rPr dirty="0">
                <a:latin typeface="Calibri"/>
                <a:cs typeface="Calibri"/>
              </a:rPr>
              <a:t>l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bu</a:t>
            </a:r>
            <a:r>
              <a:rPr dirty="0">
                <a:latin typeface="Calibri"/>
                <a:cs typeface="Calibri"/>
              </a:rPr>
              <a:t>ild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success</a:t>
            </a: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>
                <a:latin typeface="Calibri"/>
                <a:cs typeface="Calibri"/>
              </a:rPr>
              <a:t>Upd</a:t>
            </a:r>
            <a:r>
              <a:rPr spc="-25" dirty="0">
                <a:latin typeface="Calibri"/>
                <a:cs typeface="Calibri"/>
              </a:rPr>
              <a:t>at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Calibri"/>
                <a:cs typeface="Calibri"/>
              </a:rPr>
              <a:t>w</a:t>
            </a:r>
            <a:r>
              <a:rPr spc="-5" dirty="0">
                <a:latin typeface="Calibri"/>
                <a:cs typeface="Calibri"/>
              </a:rPr>
              <a:t>or</a:t>
            </a:r>
            <a:r>
              <a:rPr dirty="0">
                <a:latin typeface="Calibri"/>
                <a:cs typeface="Calibri"/>
              </a:rPr>
              <a:t>k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0" dirty="0">
                <a:latin typeface="Calibri"/>
                <a:cs typeface="Calibri"/>
              </a:rPr>
              <a:t>m</a:t>
            </a:r>
            <a:r>
              <a:rPr spc="-5" dirty="0">
                <a:latin typeface="Calibri"/>
                <a:cs typeface="Calibri"/>
              </a:rPr>
              <a:t>(s</a:t>
            </a:r>
            <a:r>
              <a:rPr dirty="0">
                <a:latin typeface="Calibri"/>
                <a:cs typeface="Calibri"/>
              </a:rPr>
              <a:t>)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w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th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bu</a:t>
            </a:r>
            <a:r>
              <a:rPr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d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number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pc="-5" dirty="0">
                <a:latin typeface="Calibri"/>
                <a:cs typeface="Calibri"/>
              </a:rPr>
              <a:t>Cou</a:t>
            </a:r>
            <a:r>
              <a:rPr spc="-20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t-base</a:t>
            </a:r>
            <a:r>
              <a:rPr dirty="0">
                <a:latin typeface="Calibri"/>
                <a:cs typeface="Calibri"/>
              </a:rPr>
              <a:t>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ti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po</a:t>
            </a:r>
            <a:r>
              <a:rPr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cies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spc="-5" dirty="0">
                <a:latin typeface="Calibri"/>
                <a:cs typeface="Calibri"/>
              </a:rPr>
              <a:t>or</a:t>
            </a:r>
            <a:r>
              <a:rPr spc="-30" dirty="0">
                <a:latin typeface="Calibri"/>
                <a:cs typeface="Calibri"/>
              </a:rPr>
              <a:t>k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f</a:t>
            </a:r>
            <a:r>
              <a:rPr spc="-50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t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than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b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f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3"/>
                </a:moveTo>
                <a:lnTo>
                  <a:pt x="12191999" y="6333743"/>
                </a:lnTo>
                <a:lnTo>
                  <a:pt x="12191999" y="0"/>
                </a:lnTo>
                <a:lnTo>
                  <a:pt x="0" y="0"/>
                </a:lnTo>
                <a:lnTo>
                  <a:pt x="0" y="6333743"/>
                </a:lnTo>
                <a:close/>
              </a:path>
            </a:pathLst>
          </a:custGeom>
          <a:solidFill>
            <a:srgbClr val="0070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1999" y="457199"/>
                </a:lnTo>
                <a:lnTo>
                  <a:pt x="121919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B7C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1999" y="67055"/>
                </a:lnTo>
                <a:lnTo>
                  <a:pt x="1219199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92A1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7863" y="146304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59" y="0"/>
                </a:lnTo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436" rIns="0" bIns="0" rtlCol="0">
            <a:spAutoFit/>
          </a:bodyPr>
          <a:lstStyle/>
          <a:p>
            <a:pPr marL="271780">
              <a:lnSpc>
                <a:spcPct val="100000"/>
              </a:lnSpc>
            </a:pPr>
            <a:r>
              <a:rPr spc="-490" dirty="0"/>
              <a:t>T</a:t>
            </a:r>
            <a:r>
              <a:rPr dirty="0"/>
              <a:t>o</a:t>
            </a:r>
            <a:r>
              <a:rPr spc="-215" dirty="0">
                <a:latin typeface="Times New Roman"/>
                <a:cs typeface="Times New Roman"/>
              </a:rPr>
              <a:t> </a:t>
            </a:r>
            <a:r>
              <a:rPr spc="-50" dirty="0"/>
              <a:t>X</a:t>
            </a:r>
            <a:r>
              <a:rPr spc="-55" dirty="0"/>
              <a:t>A</a:t>
            </a:r>
            <a:r>
              <a:rPr spc="-50" dirty="0"/>
              <a:t>M</a:t>
            </a:r>
            <a:r>
              <a:rPr dirty="0"/>
              <a:t>L</a:t>
            </a:r>
            <a:r>
              <a:rPr spc="-225" dirty="0">
                <a:latin typeface="Times New Roman"/>
                <a:cs typeface="Times New Roman"/>
              </a:rPr>
              <a:t> </a:t>
            </a:r>
            <a:r>
              <a:rPr spc="-50" dirty="0"/>
              <a:t>o</a:t>
            </a:r>
            <a:r>
              <a:rPr spc="-20" dirty="0"/>
              <a:t>r</a:t>
            </a:r>
            <a:r>
              <a:rPr spc="-229" dirty="0">
                <a:latin typeface="Times New Roman"/>
                <a:cs typeface="Times New Roman"/>
              </a:rPr>
              <a:t> </a:t>
            </a:r>
            <a:r>
              <a:rPr spc="-75" dirty="0"/>
              <a:t>n</a:t>
            </a:r>
            <a:r>
              <a:rPr spc="-50" dirty="0"/>
              <a:t>o</a:t>
            </a:r>
            <a:r>
              <a:rPr spc="-20" dirty="0"/>
              <a:t>t</a:t>
            </a:r>
            <a:r>
              <a:rPr spc="-225" dirty="0">
                <a:latin typeface="Times New Roman"/>
                <a:cs typeface="Times New Roman"/>
              </a:rPr>
              <a:t> </a:t>
            </a:r>
            <a:r>
              <a:rPr spc="-125" dirty="0"/>
              <a:t>t</a:t>
            </a:r>
            <a:r>
              <a:rPr dirty="0"/>
              <a:t>o</a:t>
            </a:r>
            <a:r>
              <a:rPr spc="-215" dirty="0">
                <a:latin typeface="Times New Roman"/>
                <a:cs typeface="Times New Roman"/>
              </a:rPr>
              <a:t> </a:t>
            </a:r>
            <a:r>
              <a:rPr spc="-50" dirty="0"/>
              <a:t>X</a:t>
            </a:r>
            <a:r>
              <a:rPr spc="-55" dirty="0"/>
              <a:t>A</a:t>
            </a:r>
            <a:r>
              <a:rPr spc="-50" dirty="0"/>
              <a:t>M</a:t>
            </a:r>
            <a:r>
              <a:rPr spc="-45" dirty="0"/>
              <a:t>L</a:t>
            </a:r>
            <a:r>
              <a:rPr dirty="0"/>
              <a:t>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330" y="1895598"/>
            <a:ext cx="9257030" cy="1184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oject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oject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thout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ons)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i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-p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i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ojec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(e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g.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FV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t)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ons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i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i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6330" y="3252213"/>
            <a:ext cx="953071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ly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XA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ds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activ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000" i="1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ML</a:t>
            </a:r>
            <a:r>
              <a:rPr sz="20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til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6330" y="3526533"/>
            <a:ext cx="464947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ic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i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6330" y="3978933"/>
            <a:ext cx="169862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But,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75" dirty="0">
                <a:solidFill>
                  <a:srgbClr val="FFFFFF"/>
                </a:solidFill>
                <a:latin typeface="Calibri"/>
                <a:cs typeface="Calibri"/>
              </a:rPr>
              <a:t>Ŷ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eŶe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81805" y="1706118"/>
            <a:ext cx="4343400" cy="4343400"/>
          </a:xfrm>
          <a:custGeom>
            <a:avLst/>
            <a:gdLst/>
            <a:ahLst/>
            <a:cxnLst/>
            <a:rect l="l" t="t" r="r" b="b"/>
            <a:pathLst>
              <a:path w="4343400" h="4343400">
                <a:moveTo>
                  <a:pt x="2171699" y="0"/>
                </a:moveTo>
                <a:lnTo>
                  <a:pt x="1993587" y="7199"/>
                </a:lnTo>
                <a:lnTo>
                  <a:pt x="1819441" y="28424"/>
                </a:lnTo>
                <a:lnTo>
                  <a:pt x="1649818" y="63115"/>
                </a:lnTo>
                <a:lnTo>
                  <a:pt x="1485278" y="110715"/>
                </a:lnTo>
                <a:lnTo>
                  <a:pt x="1326380" y="170664"/>
                </a:lnTo>
                <a:lnTo>
                  <a:pt x="1173682" y="242402"/>
                </a:lnTo>
                <a:lnTo>
                  <a:pt x="1027745" y="325372"/>
                </a:lnTo>
                <a:lnTo>
                  <a:pt x="889125" y="419014"/>
                </a:lnTo>
                <a:lnTo>
                  <a:pt x="758384" y="522769"/>
                </a:lnTo>
                <a:lnTo>
                  <a:pt x="636079" y="636079"/>
                </a:lnTo>
                <a:lnTo>
                  <a:pt x="522769" y="758384"/>
                </a:lnTo>
                <a:lnTo>
                  <a:pt x="419014" y="889125"/>
                </a:lnTo>
                <a:lnTo>
                  <a:pt x="325372" y="1027745"/>
                </a:lnTo>
                <a:lnTo>
                  <a:pt x="242402" y="1173682"/>
                </a:lnTo>
                <a:lnTo>
                  <a:pt x="170664" y="1326380"/>
                </a:lnTo>
                <a:lnTo>
                  <a:pt x="110715" y="1485278"/>
                </a:lnTo>
                <a:lnTo>
                  <a:pt x="63115" y="1649818"/>
                </a:lnTo>
                <a:lnTo>
                  <a:pt x="28424" y="1819441"/>
                </a:lnTo>
                <a:lnTo>
                  <a:pt x="7199" y="1993587"/>
                </a:lnTo>
                <a:lnTo>
                  <a:pt x="0" y="2171699"/>
                </a:lnTo>
                <a:lnTo>
                  <a:pt x="7199" y="2349811"/>
                </a:lnTo>
                <a:lnTo>
                  <a:pt x="28424" y="2523958"/>
                </a:lnTo>
                <a:lnTo>
                  <a:pt x="63115" y="2693581"/>
                </a:lnTo>
                <a:lnTo>
                  <a:pt x="110715" y="2858121"/>
                </a:lnTo>
                <a:lnTo>
                  <a:pt x="170664" y="3017019"/>
                </a:lnTo>
                <a:lnTo>
                  <a:pt x="242402" y="3169717"/>
                </a:lnTo>
                <a:lnTo>
                  <a:pt x="325372" y="3315654"/>
                </a:lnTo>
                <a:lnTo>
                  <a:pt x="419014" y="3454273"/>
                </a:lnTo>
                <a:lnTo>
                  <a:pt x="522769" y="3585015"/>
                </a:lnTo>
                <a:lnTo>
                  <a:pt x="636079" y="3707320"/>
                </a:lnTo>
                <a:lnTo>
                  <a:pt x="758384" y="3820630"/>
                </a:lnTo>
                <a:lnTo>
                  <a:pt x="889125" y="3924385"/>
                </a:lnTo>
                <a:lnTo>
                  <a:pt x="1027745" y="4018027"/>
                </a:lnTo>
                <a:lnTo>
                  <a:pt x="1173682" y="4100997"/>
                </a:lnTo>
                <a:lnTo>
                  <a:pt x="1326380" y="4172735"/>
                </a:lnTo>
                <a:lnTo>
                  <a:pt x="1485278" y="4232684"/>
                </a:lnTo>
                <a:lnTo>
                  <a:pt x="1649818" y="4280284"/>
                </a:lnTo>
                <a:lnTo>
                  <a:pt x="1819441" y="4314975"/>
                </a:lnTo>
                <a:lnTo>
                  <a:pt x="1993587" y="4336200"/>
                </a:lnTo>
                <a:lnTo>
                  <a:pt x="2171699" y="4343399"/>
                </a:lnTo>
                <a:lnTo>
                  <a:pt x="2349811" y="4336200"/>
                </a:lnTo>
                <a:lnTo>
                  <a:pt x="2523958" y="4314975"/>
                </a:lnTo>
                <a:lnTo>
                  <a:pt x="2693581" y="4280284"/>
                </a:lnTo>
                <a:lnTo>
                  <a:pt x="2858121" y="4232684"/>
                </a:lnTo>
                <a:lnTo>
                  <a:pt x="3017019" y="4172735"/>
                </a:lnTo>
                <a:lnTo>
                  <a:pt x="3169717" y="4100997"/>
                </a:lnTo>
                <a:lnTo>
                  <a:pt x="3315654" y="4018027"/>
                </a:lnTo>
                <a:lnTo>
                  <a:pt x="3454273" y="3924385"/>
                </a:lnTo>
                <a:lnTo>
                  <a:pt x="3585015" y="3820630"/>
                </a:lnTo>
                <a:lnTo>
                  <a:pt x="3707320" y="3707320"/>
                </a:lnTo>
                <a:lnTo>
                  <a:pt x="3820630" y="3585015"/>
                </a:lnTo>
                <a:lnTo>
                  <a:pt x="3924385" y="3454273"/>
                </a:lnTo>
                <a:lnTo>
                  <a:pt x="4018027" y="3315654"/>
                </a:lnTo>
                <a:lnTo>
                  <a:pt x="4100997" y="3169717"/>
                </a:lnTo>
                <a:lnTo>
                  <a:pt x="4172735" y="3017019"/>
                </a:lnTo>
                <a:lnTo>
                  <a:pt x="4232684" y="2858121"/>
                </a:lnTo>
                <a:lnTo>
                  <a:pt x="4280284" y="2693581"/>
                </a:lnTo>
                <a:lnTo>
                  <a:pt x="4314975" y="2523958"/>
                </a:lnTo>
                <a:lnTo>
                  <a:pt x="4336200" y="2349811"/>
                </a:lnTo>
                <a:lnTo>
                  <a:pt x="4343399" y="2171699"/>
                </a:lnTo>
                <a:lnTo>
                  <a:pt x="4336200" y="1993587"/>
                </a:lnTo>
                <a:lnTo>
                  <a:pt x="4314975" y="1819441"/>
                </a:lnTo>
                <a:lnTo>
                  <a:pt x="4280284" y="1649818"/>
                </a:lnTo>
                <a:lnTo>
                  <a:pt x="4232684" y="1485278"/>
                </a:lnTo>
                <a:lnTo>
                  <a:pt x="4172735" y="1326380"/>
                </a:lnTo>
                <a:lnTo>
                  <a:pt x="4100997" y="1173682"/>
                </a:lnTo>
                <a:lnTo>
                  <a:pt x="4018027" y="1027745"/>
                </a:lnTo>
                <a:lnTo>
                  <a:pt x="3924385" y="889125"/>
                </a:lnTo>
                <a:lnTo>
                  <a:pt x="3820630" y="758384"/>
                </a:lnTo>
                <a:lnTo>
                  <a:pt x="3707320" y="636079"/>
                </a:lnTo>
                <a:lnTo>
                  <a:pt x="3585015" y="522769"/>
                </a:lnTo>
                <a:lnTo>
                  <a:pt x="3454273" y="419014"/>
                </a:lnTo>
                <a:lnTo>
                  <a:pt x="3315654" y="325372"/>
                </a:lnTo>
                <a:lnTo>
                  <a:pt x="3169717" y="242402"/>
                </a:lnTo>
                <a:lnTo>
                  <a:pt x="3017019" y="170664"/>
                </a:lnTo>
                <a:lnTo>
                  <a:pt x="2858121" y="110715"/>
                </a:lnTo>
                <a:lnTo>
                  <a:pt x="2693581" y="63115"/>
                </a:lnTo>
                <a:lnTo>
                  <a:pt x="2523958" y="28424"/>
                </a:lnTo>
                <a:lnTo>
                  <a:pt x="2349811" y="7199"/>
                </a:lnTo>
                <a:lnTo>
                  <a:pt x="21716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81805" y="1706118"/>
            <a:ext cx="4343400" cy="4343400"/>
          </a:xfrm>
          <a:custGeom>
            <a:avLst/>
            <a:gdLst/>
            <a:ahLst/>
            <a:cxnLst/>
            <a:rect l="l" t="t" r="r" b="b"/>
            <a:pathLst>
              <a:path w="4343400" h="4343400">
                <a:moveTo>
                  <a:pt x="0" y="2171699"/>
                </a:moveTo>
                <a:lnTo>
                  <a:pt x="7199" y="1993587"/>
                </a:lnTo>
                <a:lnTo>
                  <a:pt x="28424" y="1819441"/>
                </a:lnTo>
                <a:lnTo>
                  <a:pt x="63115" y="1649818"/>
                </a:lnTo>
                <a:lnTo>
                  <a:pt x="110715" y="1485278"/>
                </a:lnTo>
                <a:lnTo>
                  <a:pt x="170664" y="1326380"/>
                </a:lnTo>
                <a:lnTo>
                  <a:pt x="242402" y="1173682"/>
                </a:lnTo>
                <a:lnTo>
                  <a:pt x="325372" y="1027745"/>
                </a:lnTo>
                <a:lnTo>
                  <a:pt x="419014" y="889125"/>
                </a:lnTo>
                <a:lnTo>
                  <a:pt x="522769" y="758384"/>
                </a:lnTo>
                <a:lnTo>
                  <a:pt x="636079" y="636079"/>
                </a:lnTo>
                <a:lnTo>
                  <a:pt x="758384" y="522769"/>
                </a:lnTo>
                <a:lnTo>
                  <a:pt x="889125" y="419014"/>
                </a:lnTo>
                <a:lnTo>
                  <a:pt x="1027745" y="325372"/>
                </a:lnTo>
                <a:lnTo>
                  <a:pt x="1173682" y="242402"/>
                </a:lnTo>
                <a:lnTo>
                  <a:pt x="1326380" y="170664"/>
                </a:lnTo>
                <a:lnTo>
                  <a:pt x="1485278" y="110715"/>
                </a:lnTo>
                <a:lnTo>
                  <a:pt x="1649818" y="63115"/>
                </a:lnTo>
                <a:lnTo>
                  <a:pt x="1819441" y="28424"/>
                </a:lnTo>
                <a:lnTo>
                  <a:pt x="1993587" y="7199"/>
                </a:lnTo>
                <a:lnTo>
                  <a:pt x="2171699" y="0"/>
                </a:lnTo>
                <a:lnTo>
                  <a:pt x="2349811" y="7199"/>
                </a:lnTo>
                <a:lnTo>
                  <a:pt x="2523958" y="28424"/>
                </a:lnTo>
                <a:lnTo>
                  <a:pt x="2693581" y="63115"/>
                </a:lnTo>
                <a:lnTo>
                  <a:pt x="2858121" y="110715"/>
                </a:lnTo>
                <a:lnTo>
                  <a:pt x="3017019" y="170664"/>
                </a:lnTo>
                <a:lnTo>
                  <a:pt x="3169717" y="242402"/>
                </a:lnTo>
                <a:lnTo>
                  <a:pt x="3315654" y="325372"/>
                </a:lnTo>
                <a:lnTo>
                  <a:pt x="3454273" y="419014"/>
                </a:lnTo>
                <a:lnTo>
                  <a:pt x="3585015" y="522769"/>
                </a:lnTo>
                <a:lnTo>
                  <a:pt x="3707320" y="636079"/>
                </a:lnTo>
                <a:lnTo>
                  <a:pt x="3820630" y="758384"/>
                </a:lnTo>
                <a:lnTo>
                  <a:pt x="3924385" y="889125"/>
                </a:lnTo>
                <a:lnTo>
                  <a:pt x="4018027" y="1027745"/>
                </a:lnTo>
                <a:lnTo>
                  <a:pt x="4100997" y="1173682"/>
                </a:lnTo>
                <a:lnTo>
                  <a:pt x="4172735" y="1326380"/>
                </a:lnTo>
                <a:lnTo>
                  <a:pt x="4232684" y="1485278"/>
                </a:lnTo>
                <a:lnTo>
                  <a:pt x="4280284" y="1649818"/>
                </a:lnTo>
                <a:lnTo>
                  <a:pt x="4314975" y="1819441"/>
                </a:lnTo>
                <a:lnTo>
                  <a:pt x="4336200" y="1993587"/>
                </a:lnTo>
                <a:lnTo>
                  <a:pt x="4343399" y="2171699"/>
                </a:lnTo>
                <a:lnTo>
                  <a:pt x="4336200" y="2349811"/>
                </a:lnTo>
                <a:lnTo>
                  <a:pt x="4314975" y="2523958"/>
                </a:lnTo>
                <a:lnTo>
                  <a:pt x="4280284" y="2693581"/>
                </a:lnTo>
                <a:lnTo>
                  <a:pt x="4232684" y="2858121"/>
                </a:lnTo>
                <a:lnTo>
                  <a:pt x="4172735" y="3017019"/>
                </a:lnTo>
                <a:lnTo>
                  <a:pt x="4100997" y="3169717"/>
                </a:lnTo>
                <a:lnTo>
                  <a:pt x="4018027" y="3315654"/>
                </a:lnTo>
                <a:lnTo>
                  <a:pt x="3924385" y="3454273"/>
                </a:lnTo>
                <a:lnTo>
                  <a:pt x="3820630" y="3585015"/>
                </a:lnTo>
                <a:lnTo>
                  <a:pt x="3707320" y="3707320"/>
                </a:lnTo>
                <a:lnTo>
                  <a:pt x="3585015" y="3820630"/>
                </a:lnTo>
                <a:lnTo>
                  <a:pt x="3454273" y="3924385"/>
                </a:lnTo>
                <a:lnTo>
                  <a:pt x="3315654" y="4018027"/>
                </a:lnTo>
                <a:lnTo>
                  <a:pt x="3169717" y="4100997"/>
                </a:lnTo>
                <a:lnTo>
                  <a:pt x="3017019" y="4172735"/>
                </a:lnTo>
                <a:lnTo>
                  <a:pt x="2858121" y="4232684"/>
                </a:lnTo>
                <a:lnTo>
                  <a:pt x="2693581" y="4280284"/>
                </a:lnTo>
                <a:lnTo>
                  <a:pt x="2523958" y="4314975"/>
                </a:lnTo>
                <a:lnTo>
                  <a:pt x="2349811" y="4336200"/>
                </a:lnTo>
                <a:lnTo>
                  <a:pt x="2171699" y="4343399"/>
                </a:lnTo>
                <a:lnTo>
                  <a:pt x="1993587" y="4336200"/>
                </a:lnTo>
                <a:lnTo>
                  <a:pt x="1819441" y="4314975"/>
                </a:lnTo>
                <a:lnTo>
                  <a:pt x="1649818" y="4280284"/>
                </a:lnTo>
                <a:lnTo>
                  <a:pt x="1485278" y="4232684"/>
                </a:lnTo>
                <a:lnTo>
                  <a:pt x="1326380" y="4172735"/>
                </a:lnTo>
                <a:lnTo>
                  <a:pt x="1173682" y="4100997"/>
                </a:lnTo>
                <a:lnTo>
                  <a:pt x="1027745" y="4018027"/>
                </a:lnTo>
                <a:lnTo>
                  <a:pt x="889125" y="3924385"/>
                </a:lnTo>
                <a:lnTo>
                  <a:pt x="758384" y="3820630"/>
                </a:lnTo>
                <a:lnTo>
                  <a:pt x="636079" y="3707320"/>
                </a:lnTo>
                <a:lnTo>
                  <a:pt x="522769" y="3585015"/>
                </a:lnTo>
                <a:lnTo>
                  <a:pt x="419014" y="3454273"/>
                </a:lnTo>
                <a:lnTo>
                  <a:pt x="325372" y="3315654"/>
                </a:lnTo>
                <a:lnTo>
                  <a:pt x="242402" y="3169717"/>
                </a:lnTo>
                <a:lnTo>
                  <a:pt x="170664" y="3017019"/>
                </a:lnTo>
                <a:lnTo>
                  <a:pt x="110715" y="2858121"/>
                </a:lnTo>
                <a:lnTo>
                  <a:pt x="63115" y="2693581"/>
                </a:lnTo>
                <a:lnTo>
                  <a:pt x="28424" y="2523958"/>
                </a:lnTo>
                <a:lnTo>
                  <a:pt x="7199" y="2349811"/>
                </a:lnTo>
                <a:lnTo>
                  <a:pt x="0" y="2171699"/>
                </a:lnTo>
                <a:close/>
              </a:path>
            </a:pathLst>
          </a:custGeom>
          <a:ln w="126491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694304" y="3443602"/>
            <a:ext cx="2520950" cy="104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b="1" dirty="0">
                <a:latin typeface="Calibri"/>
                <a:cs typeface="Calibri"/>
              </a:rPr>
              <a:t>XAML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18838" y="2341626"/>
            <a:ext cx="3071495" cy="3071495"/>
          </a:xfrm>
          <a:custGeom>
            <a:avLst/>
            <a:gdLst/>
            <a:ahLst/>
            <a:cxnLst/>
            <a:rect l="l" t="t" r="r" b="b"/>
            <a:pathLst>
              <a:path w="3071495" h="3071495">
                <a:moveTo>
                  <a:pt x="0" y="0"/>
                </a:moveTo>
                <a:lnTo>
                  <a:pt x="3071256" y="3071240"/>
                </a:lnTo>
              </a:path>
            </a:pathLst>
          </a:custGeom>
          <a:ln w="126491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3"/>
                </a:moveTo>
                <a:lnTo>
                  <a:pt x="12191999" y="6333743"/>
                </a:lnTo>
                <a:lnTo>
                  <a:pt x="12191999" y="0"/>
                </a:lnTo>
                <a:lnTo>
                  <a:pt x="0" y="0"/>
                </a:lnTo>
                <a:lnTo>
                  <a:pt x="0" y="6333743"/>
                </a:lnTo>
                <a:close/>
              </a:path>
            </a:pathLst>
          </a:custGeom>
          <a:solidFill>
            <a:srgbClr val="0070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1999" y="457199"/>
                </a:lnTo>
                <a:lnTo>
                  <a:pt x="121919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B7C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1999" y="67055"/>
                </a:lnTo>
                <a:lnTo>
                  <a:pt x="1219199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92A1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7863" y="146304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59" y="0"/>
                </a:lnTo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436" rIns="0" bIns="0" rtlCol="0">
            <a:spAutoFit/>
          </a:bodyPr>
          <a:lstStyle/>
          <a:p>
            <a:pPr marL="271780">
              <a:lnSpc>
                <a:spcPct val="100000"/>
              </a:lnSpc>
            </a:pPr>
            <a:r>
              <a:rPr spc="-235" dirty="0"/>
              <a:t>W</a:t>
            </a:r>
            <a:r>
              <a:rPr spc="-45" dirty="0"/>
              <a:t>e</a:t>
            </a:r>
            <a:r>
              <a:rPr spc="-25" dirty="0"/>
              <a:t>b</a:t>
            </a:r>
            <a:r>
              <a:rPr spc="-204" dirty="0">
                <a:latin typeface="Times New Roman"/>
                <a:cs typeface="Times New Roman"/>
              </a:rPr>
              <a:t> </a:t>
            </a:r>
            <a:r>
              <a:rPr spc="-55" dirty="0"/>
              <a:t>U</a:t>
            </a:r>
            <a:r>
              <a:rPr dirty="0"/>
              <a:t>I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Build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it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on</a:t>
            </a:r>
            <a:r>
              <a:rPr dirty="0">
                <a:latin typeface="Calibri"/>
                <a:cs typeface="Calibri"/>
              </a:rPr>
              <a:t>s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w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c</a:t>
            </a:r>
            <a:r>
              <a:rPr spc="-2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ed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b</a:t>
            </a:r>
            <a:r>
              <a:rPr spc="-40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o</a:t>
            </a:r>
            <a:r>
              <a:rPr spc="-20" dirty="0">
                <a:latin typeface="Calibri"/>
                <a:cs typeface="Calibri"/>
              </a:rPr>
              <a:t>w</a:t>
            </a:r>
            <a:r>
              <a:rPr spc="-5" dirty="0">
                <a:latin typeface="Calibri"/>
                <a:cs typeface="Calibri"/>
              </a:rPr>
              <a:t>se</a:t>
            </a:r>
            <a:r>
              <a:rPr dirty="0">
                <a:latin typeface="Calibri"/>
                <a:cs typeface="Calibri"/>
              </a:rPr>
              <a:t>r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– </a:t>
            </a:r>
            <a:r>
              <a:rPr spc="-5" dirty="0">
                <a:latin typeface="Calibri"/>
                <a:cs typeface="Calibri"/>
              </a:rPr>
              <a:t>no</a:t>
            </a:r>
            <a:r>
              <a:rPr dirty="0">
                <a:latin typeface="Calibri"/>
                <a:cs typeface="Calibri"/>
              </a:rPr>
              <a:t>t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i</a:t>
            </a:r>
            <a:r>
              <a:rPr spc="-15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ua</a:t>
            </a:r>
            <a:r>
              <a:rPr dirty="0">
                <a:latin typeface="Calibri"/>
                <a:cs typeface="Calibri"/>
              </a:rPr>
              <a:t>l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Studio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>
                <a:latin typeface="Calibri"/>
                <a:cs typeface="Calibri"/>
              </a:rPr>
              <a:t>Bui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d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spc="-15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n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ti</a:t>
            </a:r>
            <a:r>
              <a:rPr spc="-10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s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an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b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c</a:t>
            </a:r>
            <a:r>
              <a:rPr spc="-2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ed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-4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m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35" dirty="0">
                <a:latin typeface="Calibri"/>
                <a:cs typeface="Calibri"/>
              </a:rPr>
              <a:t>n</a:t>
            </a:r>
            <a:r>
              <a:rPr spc="10" dirty="0">
                <a:latin typeface="Calibri"/>
                <a:cs typeface="Calibri"/>
              </a:rPr>
              <a:t>y</a:t>
            </a:r>
            <a:r>
              <a:rPr spc="-10" dirty="0">
                <a:latin typeface="Calibri"/>
                <a:cs typeface="Calibri"/>
              </a:rPr>
              <a:t>w</a:t>
            </a:r>
            <a:r>
              <a:rPr spc="-5" dirty="0">
                <a:latin typeface="Calibri"/>
                <a:cs typeface="Calibri"/>
              </a:rPr>
              <a:t>he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e!</a:t>
            </a: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/>
              <a:t>If</a:t>
            </a:r>
            <a:r>
              <a:rPr spc="-10" dirty="0"/>
              <a:t> </a:t>
            </a:r>
            <a:r>
              <a:rPr spc="-625" dirty="0"/>
              <a:t>Ǉ</a:t>
            </a:r>
            <a:r>
              <a:rPr dirty="0"/>
              <a:t>ou</a:t>
            </a:r>
            <a:r>
              <a:rPr spc="-45" dirty="0"/>
              <a:t>’</a:t>
            </a:r>
            <a:r>
              <a:rPr spc="-30" dirty="0"/>
              <a:t>r</a:t>
            </a:r>
            <a:r>
              <a:rPr dirty="0"/>
              <a:t>e</a:t>
            </a:r>
            <a:r>
              <a:rPr spc="-25" dirty="0"/>
              <a:t> </a:t>
            </a:r>
            <a:r>
              <a:rPr dirty="0"/>
              <a:t>used </a:t>
            </a:r>
            <a:r>
              <a:rPr spc="-20" dirty="0"/>
              <a:t>t</a:t>
            </a:r>
            <a:r>
              <a:rPr dirty="0"/>
              <a:t>o</a:t>
            </a:r>
            <a:r>
              <a:rPr spc="-10" dirty="0"/>
              <a:t> </a:t>
            </a:r>
            <a:r>
              <a:rPr spc="-185" dirty="0"/>
              <a:t>T</a:t>
            </a:r>
            <a:r>
              <a:rPr spc="45" dirty="0"/>
              <a:t>ea</a:t>
            </a:r>
            <a:r>
              <a:rPr spc="60" dirty="0"/>
              <a:t>ŵ</a:t>
            </a:r>
            <a:r>
              <a:rPr dirty="0"/>
              <a:t>Ci</a:t>
            </a:r>
            <a:r>
              <a:rPr spc="-229" dirty="0"/>
              <a:t>tǇ</a:t>
            </a:r>
            <a:r>
              <a:rPr spc="-200" dirty="0"/>
              <a:t>/</a:t>
            </a:r>
            <a:r>
              <a:rPr spc="15" dirty="0"/>
              <a:t>JeŶk</a:t>
            </a:r>
            <a:r>
              <a:rPr dirty="0"/>
              <a:t>i</a:t>
            </a:r>
            <a:r>
              <a:rPr spc="20" dirty="0"/>
              <a:t>Ŷs,</a:t>
            </a:r>
            <a:r>
              <a:rPr spc="5" dirty="0"/>
              <a:t> </a:t>
            </a:r>
            <a:r>
              <a:rPr spc="15" dirty="0"/>
              <a:t>theŶ</a:t>
            </a:r>
            <a:r>
              <a:rPr spc="-5" dirty="0"/>
              <a:t> </a:t>
            </a:r>
            <a:r>
              <a:rPr spc="-625" dirty="0"/>
              <a:t>Ǉ</a:t>
            </a:r>
            <a:r>
              <a:rPr dirty="0"/>
              <a:t>ou’ll</a:t>
            </a:r>
            <a:r>
              <a:rPr spc="-20" dirty="0"/>
              <a:t> </a:t>
            </a:r>
            <a:r>
              <a:rPr spc="-50" dirty="0"/>
              <a:t>f</a:t>
            </a:r>
            <a:r>
              <a:rPr dirty="0"/>
              <a:t>eel</a:t>
            </a:r>
            <a:r>
              <a:rPr spc="-10" dirty="0"/>
              <a:t> </a:t>
            </a:r>
            <a:r>
              <a:rPr spc="-20" dirty="0"/>
              <a:t>a</a:t>
            </a:r>
            <a:r>
              <a:rPr dirty="0"/>
              <a:t>t</a:t>
            </a:r>
            <a:r>
              <a:rPr spc="15" dirty="0"/>
              <a:t> </a:t>
            </a:r>
            <a:r>
              <a:rPr spc="30" dirty="0"/>
              <a:t>hoŵe</a:t>
            </a:r>
            <a:r>
              <a:rPr spc="-5" dirty="0"/>
              <a:t> </a:t>
            </a:r>
            <a:r>
              <a:rPr dirty="0">
                <a:latin typeface="Wingdings"/>
                <a:cs typeface="Wingdings"/>
              </a:rPr>
              <a:t></a:t>
            </a: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>
                <a:latin typeface="Calibri"/>
                <a:cs typeface="Calibri"/>
              </a:rPr>
              <a:t>Buil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s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an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b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Calibri"/>
                <a:cs typeface="Calibri"/>
              </a:rPr>
              <a:t>q</a:t>
            </a:r>
            <a:r>
              <a:rPr spc="-5" dirty="0">
                <a:latin typeface="Calibri"/>
                <a:cs typeface="Calibri"/>
              </a:rPr>
              <a:t>ueue</a:t>
            </a:r>
            <a:r>
              <a:rPr dirty="0">
                <a:latin typeface="Calibri"/>
                <a:cs typeface="Calibri"/>
              </a:rPr>
              <a:t>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mon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ed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eal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ti</a:t>
            </a:r>
            <a:r>
              <a:rPr spc="-10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3"/>
                </a:moveTo>
                <a:lnTo>
                  <a:pt x="12191999" y="6333743"/>
                </a:lnTo>
                <a:lnTo>
                  <a:pt x="12191999" y="0"/>
                </a:lnTo>
                <a:lnTo>
                  <a:pt x="0" y="0"/>
                </a:lnTo>
                <a:lnTo>
                  <a:pt x="0" y="6333743"/>
                </a:lnTo>
                <a:close/>
              </a:path>
            </a:pathLst>
          </a:custGeom>
          <a:solidFill>
            <a:srgbClr val="0070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00800"/>
            <a:ext cx="3175" cy="457200"/>
          </a:xfrm>
          <a:custGeom>
            <a:avLst/>
            <a:gdLst/>
            <a:ahLst/>
            <a:cxnLst/>
            <a:rect l="l" t="t" r="r" b="b"/>
            <a:pathLst>
              <a:path w="3175" h="457200">
                <a:moveTo>
                  <a:pt x="0" y="457199"/>
                </a:moveTo>
                <a:lnTo>
                  <a:pt x="3047" y="457199"/>
                </a:lnTo>
                <a:lnTo>
                  <a:pt x="3047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B7C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1999" y="3047"/>
                </a:lnTo>
                <a:lnTo>
                  <a:pt x="12191999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92A1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1" y="457199"/>
                </a:lnTo>
                <a:lnTo>
                  <a:pt x="12188951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0067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1" y="64007"/>
                </a:lnTo>
                <a:lnTo>
                  <a:pt x="12188951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92A1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19" y="0"/>
                </a:lnTo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76330" y="3246117"/>
            <a:ext cx="2644775" cy="104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b="0" spc="-50" dirty="0">
                <a:solidFill>
                  <a:srgbClr val="FFFFFF"/>
                </a:solidFill>
                <a:latin typeface="Calibri Light"/>
                <a:cs typeface="Calibri Light"/>
              </a:rPr>
              <a:t>DE</a:t>
            </a:r>
            <a:r>
              <a:rPr sz="8000" b="0" spc="-55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8000" b="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endParaRPr sz="80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8256" y="4506847"/>
            <a:ext cx="46285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spc="200" dirty="0">
                <a:solidFill>
                  <a:srgbClr val="ECEDD1"/>
                </a:solidFill>
                <a:latin typeface="Calibri Light"/>
                <a:cs typeface="Calibri Light"/>
              </a:rPr>
              <a:t>O</a:t>
            </a:r>
            <a:r>
              <a:rPr sz="2400" b="0" spc="175" dirty="0">
                <a:solidFill>
                  <a:srgbClr val="ECEDD1"/>
                </a:solidFill>
                <a:latin typeface="Calibri Light"/>
                <a:cs typeface="Calibri Light"/>
              </a:rPr>
              <a:t>U</a:t>
            </a:r>
            <a:r>
              <a:rPr sz="2400" b="0" dirty="0">
                <a:solidFill>
                  <a:srgbClr val="ECEDD1"/>
                </a:solidFill>
                <a:latin typeface="Calibri Light"/>
                <a:cs typeface="Calibri Light"/>
              </a:rPr>
              <a:t>R</a:t>
            </a:r>
            <a:r>
              <a:rPr sz="2400" b="0" dirty="0">
                <a:solidFill>
                  <a:srgbClr val="ECEDD1"/>
                </a:solidFill>
                <a:latin typeface="Times New Roman"/>
                <a:cs typeface="Times New Roman"/>
              </a:rPr>
              <a:t> </a:t>
            </a:r>
            <a:r>
              <a:rPr sz="2400" b="0" spc="-275" dirty="0">
                <a:solidFill>
                  <a:srgbClr val="ECEDD1"/>
                </a:solidFill>
                <a:latin typeface="Times New Roman"/>
                <a:cs typeface="Times New Roman"/>
              </a:rPr>
              <a:t> </a:t>
            </a:r>
            <a:r>
              <a:rPr sz="2400" b="0" spc="185" dirty="0">
                <a:solidFill>
                  <a:srgbClr val="ECEDD1"/>
                </a:solidFill>
                <a:latin typeface="Calibri Light"/>
                <a:cs typeface="Calibri Light"/>
              </a:rPr>
              <a:t>F</a:t>
            </a:r>
            <a:r>
              <a:rPr sz="2400" b="0" spc="200" dirty="0">
                <a:solidFill>
                  <a:srgbClr val="ECEDD1"/>
                </a:solidFill>
                <a:latin typeface="Calibri Light"/>
                <a:cs typeface="Calibri Light"/>
              </a:rPr>
              <a:t>I</a:t>
            </a:r>
            <a:r>
              <a:rPr sz="2400" b="0" spc="160" dirty="0">
                <a:solidFill>
                  <a:srgbClr val="ECEDD1"/>
                </a:solidFill>
                <a:latin typeface="Calibri Light"/>
                <a:cs typeface="Calibri Light"/>
              </a:rPr>
              <a:t>R</a:t>
            </a:r>
            <a:r>
              <a:rPr sz="2400" b="0" spc="175" dirty="0">
                <a:solidFill>
                  <a:srgbClr val="ECEDD1"/>
                </a:solidFill>
                <a:latin typeface="Calibri Light"/>
                <a:cs typeface="Calibri Light"/>
              </a:rPr>
              <a:t>S</a:t>
            </a:r>
            <a:r>
              <a:rPr sz="2400" b="0" dirty="0">
                <a:solidFill>
                  <a:srgbClr val="ECEDD1"/>
                </a:solidFill>
                <a:latin typeface="Calibri Light"/>
                <a:cs typeface="Calibri Light"/>
              </a:rPr>
              <a:t>T</a:t>
            </a:r>
            <a:r>
              <a:rPr sz="2400" b="0" dirty="0">
                <a:solidFill>
                  <a:srgbClr val="ECEDD1"/>
                </a:solidFill>
                <a:latin typeface="Times New Roman"/>
                <a:cs typeface="Times New Roman"/>
              </a:rPr>
              <a:t> </a:t>
            </a:r>
            <a:r>
              <a:rPr sz="2400" b="0" spc="-290" dirty="0">
                <a:solidFill>
                  <a:srgbClr val="ECEDD1"/>
                </a:solidFill>
                <a:latin typeface="Times New Roman"/>
                <a:cs typeface="Times New Roman"/>
              </a:rPr>
              <a:t> </a:t>
            </a:r>
            <a:r>
              <a:rPr sz="2400" b="0" spc="125" dirty="0">
                <a:solidFill>
                  <a:srgbClr val="ECEDD1"/>
                </a:solidFill>
                <a:latin typeface="Calibri Light"/>
                <a:cs typeface="Calibri Light"/>
              </a:rPr>
              <a:t>L</a:t>
            </a:r>
            <a:r>
              <a:rPr sz="2400" b="0" spc="200" dirty="0">
                <a:solidFill>
                  <a:srgbClr val="ECEDD1"/>
                </a:solidFill>
                <a:latin typeface="Calibri Light"/>
                <a:cs typeface="Calibri Light"/>
              </a:rPr>
              <a:t>OO</a:t>
            </a:r>
            <a:r>
              <a:rPr sz="2400" b="0" dirty="0">
                <a:solidFill>
                  <a:srgbClr val="ECEDD1"/>
                </a:solidFill>
                <a:latin typeface="Calibri Light"/>
                <a:cs typeface="Calibri Light"/>
              </a:rPr>
              <a:t>K</a:t>
            </a:r>
            <a:r>
              <a:rPr sz="2400" b="0" dirty="0">
                <a:solidFill>
                  <a:srgbClr val="ECEDD1"/>
                </a:solidFill>
                <a:latin typeface="Times New Roman"/>
                <a:cs typeface="Times New Roman"/>
              </a:rPr>
              <a:t> </a:t>
            </a:r>
            <a:r>
              <a:rPr sz="2400" b="0" spc="-280" dirty="0">
                <a:solidFill>
                  <a:srgbClr val="ECEDD1"/>
                </a:solidFill>
                <a:latin typeface="Times New Roman"/>
                <a:cs typeface="Times New Roman"/>
              </a:rPr>
              <a:t> </a:t>
            </a:r>
            <a:r>
              <a:rPr sz="2400" b="0" spc="10" dirty="0">
                <a:solidFill>
                  <a:srgbClr val="ECEDD1"/>
                </a:solidFill>
                <a:latin typeface="Calibri Light"/>
                <a:cs typeface="Calibri Light"/>
              </a:rPr>
              <a:t>A</a:t>
            </a:r>
            <a:r>
              <a:rPr sz="2400" b="0" dirty="0">
                <a:solidFill>
                  <a:srgbClr val="ECEDD1"/>
                </a:solidFill>
                <a:latin typeface="Calibri Light"/>
                <a:cs typeface="Calibri Light"/>
              </a:rPr>
              <a:t>T</a:t>
            </a:r>
            <a:r>
              <a:rPr sz="2400" b="0" dirty="0">
                <a:solidFill>
                  <a:srgbClr val="ECEDD1"/>
                </a:solidFill>
                <a:latin typeface="Times New Roman"/>
                <a:cs typeface="Times New Roman"/>
              </a:rPr>
              <a:t> </a:t>
            </a:r>
            <a:r>
              <a:rPr sz="2400" b="0" spc="-265" dirty="0">
                <a:solidFill>
                  <a:srgbClr val="ECEDD1"/>
                </a:solidFill>
                <a:latin typeface="Times New Roman"/>
                <a:cs typeface="Times New Roman"/>
              </a:rPr>
              <a:t> </a:t>
            </a:r>
            <a:r>
              <a:rPr sz="2400" b="0" spc="204" dirty="0">
                <a:solidFill>
                  <a:srgbClr val="ECEDD1"/>
                </a:solidFill>
                <a:latin typeface="Calibri Light"/>
                <a:cs typeface="Calibri Light"/>
              </a:rPr>
              <a:t>T</a:t>
            </a:r>
            <a:r>
              <a:rPr sz="2400" b="0" spc="200" dirty="0">
                <a:solidFill>
                  <a:srgbClr val="ECEDD1"/>
                </a:solidFill>
                <a:latin typeface="Calibri Light"/>
                <a:cs typeface="Calibri Light"/>
              </a:rPr>
              <a:t>H</a:t>
            </a:r>
            <a:r>
              <a:rPr sz="2400" b="0" spc="-15" dirty="0">
                <a:solidFill>
                  <a:srgbClr val="ECEDD1"/>
                </a:solidFill>
                <a:latin typeface="Calibri Light"/>
                <a:cs typeface="Calibri Light"/>
              </a:rPr>
              <a:t>E</a:t>
            </a:r>
            <a:r>
              <a:rPr sz="2400" b="0" dirty="0">
                <a:solidFill>
                  <a:srgbClr val="ECEDD1"/>
                </a:solidFill>
                <a:latin typeface="Times New Roman"/>
                <a:cs typeface="Times New Roman"/>
              </a:rPr>
              <a:t> </a:t>
            </a:r>
            <a:r>
              <a:rPr sz="2400" b="0" spc="-280" dirty="0">
                <a:solidFill>
                  <a:srgbClr val="ECEDD1"/>
                </a:solidFill>
                <a:latin typeface="Times New Roman"/>
                <a:cs typeface="Times New Roman"/>
              </a:rPr>
              <a:t> </a:t>
            </a:r>
            <a:r>
              <a:rPr sz="2400" b="0" spc="170" dirty="0">
                <a:solidFill>
                  <a:srgbClr val="ECEDD1"/>
                </a:solidFill>
                <a:latin typeface="Calibri Light"/>
                <a:cs typeface="Calibri Light"/>
              </a:rPr>
              <a:t>W</a:t>
            </a:r>
            <a:r>
              <a:rPr sz="2400" b="0" spc="185" dirty="0">
                <a:solidFill>
                  <a:srgbClr val="ECEDD1"/>
                </a:solidFill>
                <a:latin typeface="Calibri Light"/>
                <a:cs typeface="Calibri Light"/>
              </a:rPr>
              <a:t>E</a:t>
            </a:r>
            <a:r>
              <a:rPr sz="2400" b="0" dirty="0">
                <a:solidFill>
                  <a:srgbClr val="ECEDD1"/>
                </a:solidFill>
                <a:latin typeface="Calibri Light"/>
                <a:cs typeface="Calibri Light"/>
              </a:rPr>
              <a:t>B</a:t>
            </a:r>
            <a:r>
              <a:rPr sz="2400" b="0" dirty="0">
                <a:solidFill>
                  <a:srgbClr val="ECEDD1"/>
                </a:solidFill>
                <a:latin typeface="Times New Roman"/>
                <a:cs typeface="Times New Roman"/>
              </a:rPr>
              <a:t> </a:t>
            </a:r>
            <a:r>
              <a:rPr sz="2400" b="0" spc="-270" dirty="0">
                <a:solidFill>
                  <a:srgbClr val="ECEDD1"/>
                </a:solidFill>
                <a:latin typeface="Times New Roman"/>
                <a:cs typeface="Times New Roman"/>
              </a:rPr>
              <a:t> </a:t>
            </a:r>
            <a:r>
              <a:rPr sz="2400" b="0" spc="175" dirty="0">
                <a:solidFill>
                  <a:srgbClr val="ECEDD1"/>
                </a:solidFill>
                <a:latin typeface="Calibri Light"/>
                <a:cs typeface="Calibri Light"/>
              </a:rPr>
              <a:t>U</a:t>
            </a:r>
            <a:r>
              <a:rPr sz="2400" b="0" dirty="0">
                <a:solidFill>
                  <a:srgbClr val="ECEDD1"/>
                </a:solidFill>
                <a:latin typeface="Calibri Light"/>
                <a:cs typeface="Calibri Light"/>
              </a:rPr>
              <a:t>I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61644" y="1386840"/>
            <a:ext cx="10349865" cy="175260"/>
          </a:xfrm>
          <a:custGeom>
            <a:avLst/>
            <a:gdLst/>
            <a:ahLst/>
            <a:cxnLst/>
            <a:rect l="l" t="t" r="r" b="b"/>
            <a:pathLst>
              <a:path w="10349865" h="175259">
                <a:moveTo>
                  <a:pt x="0" y="175259"/>
                </a:moveTo>
                <a:lnTo>
                  <a:pt x="10349483" y="175259"/>
                </a:lnTo>
                <a:lnTo>
                  <a:pt x="10349483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70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00955" y="0"/>
            <a:ext cx="7235952" cy="5393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3"/>
                </a:moveTo>
                <a:lnTo>
                  <a:pt x="12191999" y="6333743"/>
                </a:lnTo>
                <a:lnTo>
                  <a:pt x="12191999" y="0"/>
                </a:lnTo>
                <a:lnTo>
                  <a:pt x="0" y="0"/>
                </a:lnTo>
                <a:lnTo>
                  <a:pt x="0" y="6333743"/>
                </a:lnTo>
                <a:close/>
              </a:path>
            </a:pathLst>
          </a:custGeom>
          <a:solidFill>
            <a:srgbClr val="0070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1999" y="457199"/>
                </a:lnTo>
                <a:lnTo>
                  <a:pt x="121919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B7C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1999" y="67055"/>
                </a:lnTo>
                <a:lnTo>
                  <a:pt x="1219199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92A1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7863" y="146304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59" y="0"/>
                </a:lnTo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436" rIns="0" bIns="0" rtlCol="0">
            <a:spAutoFit/>
          </a:bodyPr>
          <a:lstStyle/>
          <a:p>
            <a:pPr marL="271780">
              <a:lnSpc>
                <a:spcPct val="100000"/>
              </a:lnSpc>
            </a:pPr>
            <a:r>
              <a:rPr spc="-50" dirty="0"/>
              <a:t>M</a:t>
            </a:r>
            <a:r>
              <a:rPr spc="-70" dirty="0"/>
              <a:t>i</a:t>
            </a:r>
            <a:r>
              <a:rPr spc="-75" dirty="0"/>
              <a:t>n</a:t>
            </a:r>
            <a:r>
              <a:rPr spc="-25" dirty="0"/>
              <a:t>d</a:t>
            </a:r>
            <a:r>
              <a:rPr spc="-215" dirty="0">
                <a:latin typeface="Times New Roman"/>
                <a:cs typeface="Times New Roman"/>
              </a:rPr>
              <a:t> </a:t>
            </a:r>
            <a:r>
              <a:rPr spc="-385" dirty="0"/>
              <a:t>Y</a:t>
            </a:r>
            <a:r>
              <a:rPr spc="-50" dirty="0"/>
              <a:t>o</a:t>
            </a:r>
            <a:r>
              <a:rPr spc="-75" dirty="0"/>
              <a:t>u</a:t>
            </a:r>
            <a:r>
              <a:rPr spc="-20" dirty="0"/>
              <a:t>r</a:t>
            </a:r>
            <a:r>
              <a:rPr spc="-229" dirty="0">
                <a:latin typeface="Times New Roman"/>
                <a:cs typeface="Times New Roman"/>
              </a:rPr>
              <a:t> </a:t>
            </a:r>
            <a:r>
              <a:rPr spc="-55" dirty="0"/>
              <a:t>P</a:t>
            </a:r>
            <a:r>
              <a:rPr spc="-60" dirty="0"/>
              <a:t>(</a:t>
            </a:r>
            <a:r>
              <a:rPr spc="-50" dirty="0"/>
              <a:t>oo</a:t>
            </a:r>
            <a:r>
              <a:rPr spc="-70" dirty="0"/>
              <a:t>ls</a:t>
            </a:r>
            <a:r>
              <a:rPr spc="-15" dirty="0"/>
              <a:t>)</a:t>
            </a:r>
            <a:r>
              <a:rPr spc="-235" dirty="0">
                <a:latin typeface="Times New Roman"/>
                <a:cs typeface="Times New Roman"/>
              </a:rPr>
              <a:t> </a:t>
            </a:r>
            <a:r>
              <a:rPr dirty="0"/>
              <a:t>&amp;</a:t>
            </a:r>
            <a:r>
              <a:rPr spc="-215" dirty="0">
                <a:latin typeface="Times New Roman"/>
                <a:cs typeface="Times New Roman"/>
              </a:rPr>
              <a:t> </a:t>
            </a:r>
            <a:r>
              <a:rPr spc="-55" dirty="0"/>
              <a:t>Q</a:t>
            </a:r>
            <a:r>
              <a:rPr spc="-60" dirty="0"/>
              <a:t>(</a:t>
            </a:r>
            <a:r>
              <a:rPr spc="-75" dirty="0"/>
              <a:t>u</a:t>
            </a:r>
            <a:r>
              <a:rPr spc="-45" dirty="0"/>
              <a:t>e</a:t>
            </a:r>
            <a:r>
              <a:rPr spc="-75" dirty="0"/>
              <a:t>u</a:t>
            </a:r>
            <a:r>
              <a:rPr spc="-45" dirty="0"/>
              <a:t>e</a:t>
            </a:r>
            <a:r>
              <a:rPr spc="-70" dirty="0"/>
              <a:t>s</a:t>
            </a:r>
            <a:r>
              <a:rPr spc="-15" dirty="0"/>
              <a:t>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330" y="1895598"/>
            <a:ext cx="5528310" cy="3227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Bui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s!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Ŷ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640" dirty="0">
                <a:solidFill>
                  <a:srgbClr val="FFFFFF"/>
                </a:solidFill>
                <a:latin typeface="Calibri"/>
                <a:cs typeface="Calibri"/>
              </a:rPr>
              <a:t>ǁ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375" dirty="0">
                <a:solidFill>
                  <a:srgbClr val="FFFFFF"/>
                </a:solidFill>
                <a:latin typeface="Calibri"/>
                <a:cs typeface="Calibri"/>
              </a:rPr>
              <a:t>ǀ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e…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ls</a:t>
            </a:r>
            <a:endParaRPr sz="2000">
              <a:latin typeface="Calibri"/>
              <a:cs typeface="Calibri"/>
            </a:endParaRPr>
          </a:p>
          <a:p>
            <a:pPr marL="304800" indent="-182880">
              <a:lnSpc>
                <a:spcPct val="100000"/>
              </a:lnSpc>
              <a:spcBef>
                <a:spcPts val="200"/>
              </a:spcBef>
              <a:buClr>
                <a:srgbClr val="B5AD52"/>
              </a:buClr>
              <a:buFont typeface="Calibri"/>
              <a:buChar char="◦"/>
              <a:tabLst>
                <a:tab pos="305435" algn="l"/>
              </a:tabLst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rmi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oun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ies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oun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  <a:p>
            <a:pPr marL="304800" indent="-182880">
              <a:lnSpc>
                <a:spcPct val="100000"/>
              </a:lnSpc>
              <a:spcBef>
                <a:spcPts val="384"/>
              </a:spcBef>
              <a:buClr>
                <a:srgbClr val="B5AD52"/>
              </a:buClr>
              <a:buFont typeface="Calibri"/>
              <a:buChar char="◦"/>
              <a:tabLst>
                <a:tab pos="305435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ied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8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800" i="1" spc="-1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800" i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i="1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i="1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i="1" spc="-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i="1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i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i="1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i="1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i="1" spc="-5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800" i="1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i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304800" indent="-182880">
              <a:lnSpc>
                <a:spcPct val="100000"/>
              </a:lnSpc>
              <a:spcBef>
                <a:spcPts val="384"/>
              </a:spcBef>
              <a:buClr>
                <a:srgbClr val="B5AD52"/>
              </a:buClr>
              <a:buFont typeface="Calibri"/>
              <a:buChar char="◦"/>
              <a:tabLst>
                <a:tab pos="305435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6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eam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ojec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ect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Queues</a:t>
            </a:r>
            <a:endParaRPr sz="2000">
              <a:latin typeface="Calibri"/>
              <a:cs typeface="Calibri"/>
            </a:endParaRPr>
          </a:p>
          <a:p>
            <a:pPr marL="304800" indent="-182880">
              <a:lnSpc>
                <a:spcPct val="100000"/>
              </a:lnSpc>
              <a:spcBef>
                <a:spcPts val="200"/>
              </a:spcBef>
              <a:buClr>
                <a:srgbClr val="B5AD52"/>
              </a:buClr>
              <a:buFont typeface="Calibri"/>
              <a:buChar char="◦"/>
              <a:tabLst>
                <a:tab pos="305435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6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eam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ojec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ect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  <a:p>
            <a:pPr marL="304800" indent="-182880">
              <a:lnSpc>
                <a:spcPct val="100000"/>
              </a:lnSpc>
              <a:spcBef>
                <a:spcPts val="384"/>
              </a:spcBef>
              <a:buClr>
                <a:srgbClr val="B5AD52"/>
              </a:buClr>
              <a:buFont typeface="Calibri"/>
              <a:buChar char="◦"/>
              <a:tabLst>
                <a:tab pos="305435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mo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20567" y="2542032"/>
            <a:ext cx="6211824" cy="2630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64991" y="2886456"/>
            <a:ext cx="5522975" cy="1941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20795" y="2842260"/>
            <a:ext cx="5612130" cy="2030730"/>
          </a:xfrm>
          <a:custGeom>
            <a:avLst/>
            <a:gdLst/>
            <a:ahLst/>
            <a:cxnLst/>
            <a:rect l="l" t="t" r="r" b="b"/>
            <a:pathLst>
              <a:path w="5612130" h="2030729">
                <a:moveTo>
                  <a:pt x="367040" y="0"/>
                </a:moveTo>
                <a:lnTo>
                  <a:pt x="5611764" y="0"/>
                </a:lnTo>
                <a:lnTo>
                  <a:pt x="5611764" y="1663314"/>
                </a:lnTo>
                <a:lnTo>
                  <a:pt x="5604144" y="1736729"/>
                </a:lnTo>
                <a:lnTo>
                  <a:pt x="5582930" y="1805558"/>
                </a:lnTo>
                <a:lnTo>
                  <a:pt x="5549005" y="1868042"/>
                </a:lnTo>
                <a:lnTo>
                  <a:pt x="5503925" y="1922525"/>
                </a:lnTo>
                <a:lnTo>
                  <a:pt x="5449458" y="1967615"/>
                </a:lnTo>
                <a:lnTo>
                  <a:pt x="5386974" y="2001524"/>
                </a:lnTo>
                <a:lnTo>
                  <a:pt x="5318119" y="2022728"/>
                </a:lnTo>
                <a:lnTo>
                  <a:pt x="5244723" y="2030348"/>
                </a:lnTo>
                <a:lnTo>
                  <a:pt x="0" y="2030348"/>
                </a:lnTo>
                <a:lnTo>
                  <a:pt x="0" y="367040"/>
                </a:lnTo>
                <a:lnTo>
                  <a:pt x="1767" y="330586"/>
                </a:lnTo>
                <a:lnTo>
                  <a:pt x="16642" y="258958"/>
                </a:lnTo>
                <a:lnTo>
                  <a:pt x="44714" y="192389"/>
                </a:lnTo>
                <a:lnTo>
                  <a:pt x="84216" y="133990"/>
                </a:lnTo>
                <a:lnTo>
                  <a:pt x="133990" y="84185"/>
                </a:lnTo>
                <a:lnTo>
                  <a:pt x="192420" y="44714"/>
                </a:lnTo>
                <a:lnTo>
                  <a:pt x="258958" y="16642"/>
                </a:lnTo>
                <a:lnTo>
                  <a:pt x="330586" y="1767"/>
                </a:lnTo>
                <a:lnTo>
                  <a:pt x="367040" y="0"/>
                </a:lnTo>
                <a:close/>
              </a:path>
            </a:pathLst>
          </a:custGeom>
          <a:ln w="883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63467" y="2884932"/>
            <a:ext cx="5541010" cy="1938020"/>
          </a:xfrm>
          <a:custGeom>
            <a:avLst/>
            <a:gdLst/>
            <a:ahLst/>
            <a:cxnLst/>
            <a:rect l="l" t="t" r="r" b="b"/>
            <a:pathLst>
              <a:path w="5541009" h="1938020">
                <a:moveTo>
                  <a:pt x="0" y="1937634"/>
                </a:moveTo>
                <a:lnTo>
                  <a:pt x="5540898" y="0"/>
                </a:lnTo>
              </a:path>
            </a:pathLst>
          </a:custGeom>
          <a:ln w="761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64991" y="2886456"/>
            <a:ext cx="5522595" cy="1941830"/>
          </a:xfrm>
          <a:custGeom>
            <a:avLst/>
            <a:gdLst/>
            <a:ahLst/>
            <a:cxnLst/>
            <a:rect l="l" t="t" r="r" b="b"/>
            <a:pathLst>
              <a:path w="5522595" h="1941829">
                <a:moveTo>
                  <a:pt x="0" y="0"/>
                </a:moveTo>
                <a:lnTo>
                  <a:pt x="5522213" y="1941444"/>
                </a:lnTo>
              </a:path>
            </a:pathLst>
          </a:custGeom>
          <a:ln w="761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3"/>
                </a:moveTo>
                <a:lnTo>
                  <a:pt x="12191999" y="6333743"/>
                </a:lnTo>
                <a:lnTo>
                  <a:pt x="12191999" y="0"/>
                </a:lnTo>
                <a:lnTo>
                  <a:pt x="0" y="0"/>
                </a:lnTo>
                <a:lnTo>
                  <a:pt x="0" y="6333743"/>
                </a:lnTo>
                <a:close/>
              </a:path>
            </a:pathLst>
          </a:custGeom>
          <a:solidFill>
            <a:srgbClr val="0070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1999" y="457199"/>
                </a:lnTo>
                <a:lnTo>
                  <a:pt x="121919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B7C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1999" y="67055"/>
                </a:lnTo>
                <a:lnTo>
                  <a:pt x="1219199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92A1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7863" y="146304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59" y="0"/>
                </a:lnTo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436" rIns="0" bIns="0" rtlCol="0">
            <a:spAutoFit/>
          </a:bodyPr>
          <a:lstStyle/>
          <a:p>
            <a:pPr marL="271780">
              <a:lnSpc>
                <a:spcPct val="100000"/>
              </a:lnSpc>
            </a:pPr>
            <a:r>
              <a:rPr spc="-55" dirty="0"/>
              <a:t>A</a:t>
            </a:r>
            <a:r>
              <a:rPr spc="-110" dirty="0"/>
              <a:t>g</a:t>
            </a:r>
            <a:r>
              <a:rPr spc="-45" dirty="0"/>
              <a:t>e</a:t>
            </a:r>
            <a:r>
              <a:rPr spc="-120" dirty="0"/>
              <a:t>n</a:t>
            </a:r>
            <a:r>
              <a:rPr spc="-20" dirty="0"/>
              <a:t>t</a:t>
            </a:r>
            <a:r>
              <a:rPr spc="-225" dirty="0">
                <a:latin typeface="Times New Roman"/>
                <a:cs typeface="Times New Roman"/>
              </a:rPr>
              <a:t> </a:t>
            </a:r>
            <a:r>
              <a:rPr spc="-160" dirty="0"/>
              <a:t>P</a:t>
            </a:r>
            <a:r>
              <a:rPr spc="-50" dirty="0"/>
              <a:t>oo</a:t>
            </a:r>
            <a:r>
              <a:rPr spc="-70" dirty="0"/>
              <a:t>l</a:t>
            </a:r>
            <a:r>
              <a:rPr spc="-20" dirty="0"/>
              <a:t>s</a:t>
            </a:r>
            <a:r>
              <a:rPr spc="-229" dirty="0">
                <a:latin typeface="Times New Roman"/>
                <a:cs typeface="Times New Roman"/>
              </a:rPr>
              <a:t> </a:t>
            </a:r>
            <a:r>
              <a:rPr dirty="0"/>
              <a:t>&amp;</a:t>
            </a:r>
            <a:r>
              <a:rPr spc="-215" dirty="0">
                <a:latin typeface="Times New Roman"/>
                <a:cs typeface="Times New Roman"/>
              </a:rPr>
              <a:t> </a:t>
            </a:r>
            <a:r>
              <a:rPr spc="-55" dirty="0"/>
              <a:t>Q</a:t>
            </a:r>
            <a:r>
              <a:rPr spc="-75" dirty="0"/>
              <a:t>u</a:t>
            </a:r>
            <a:r>
              <a:rPr spc="-45" dirty="0"/>
              <a:t>e</a:t>
            </a:r>
            <a:r>
              <a:rPr spc="-75" dirty="0"/>
              <a:t>u</a:t>
            </a:r>
            <a:r>
              <a:rPr spc="-45" dirty="0"/>
              <a:t>e</a:t>
            </a:r>
            <a:r>
              <a:rPr spc="-20" dirty="0"/>
              <a:t>s</a:t>
            </a:r>
            <a:r>
              <a:rPr spc="-2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-105" dirty="0">
                <a:latin typeface="Calibri Light"/>
                <a:cs typeface="Calibri Light"/>
              </a:rPr>
              <a:t> </a:t>
            </a:r>
            <a:r>
              <a:rPr spc="-50" dirty="0">
                <a:latin typeface="Calibri Light"/>
                <a:cs typeface="Calibri Light"/>
              </a:rPr>
              <a:t>C</a:t>
            </a:r>
            <a:r>
              <a:rPr spc="-45" dirty="0">
                <a:latin typeface="Calibri Light"/>
                <a:cs typeface="Calibri Light"/>
              </a:rPr>
              <a:t>o</a:t>
            </a:r>
            <a:r>
              <a:rPr spc="-125" dirty="0">
                <a:latin typeface="Calibri Light"/>
                <a:cs typeface="Calibri Light"/>
              </a:rPr>
              <a:t>n</a:t>
            </a:r>
            <a:r>
              <a:rPr spc="125" dirty="0">
                <a:latin typeface="Calibri Light"/>
                <a:cs typeface="Calibri Light"/>
              </a:rPr>
              <a:t>t</a:t>
            </a:r>
            <a:r>
              <a:rPr spc="-400" dirty="0">
                <a:latin typeface="Calibri Light"/>
                <a:cs typeface="Calibri Light"/>
              </a:rPr>
              <a:t>’</a:t>
            </a:r>
            <a:r>
              <a:rPr spc="-25" dirty="0">
                <a:latin typeface="Calibri Light"/>
                <a:cs typeface="Calibri Light"/>
              </a:rPr>
              <a:t>d</a:t>
            </a:r>
          </a:p>
        </p:txBody>
      </p:sp>
      <p:sp>
        <p:nvSpPr>
          <p:cNvPr id="7" name="object 7"/>
          <p:cNvSpPr/>
          <p:nvPr/>
        </p:nvSpPr>
        <p:spPr>
          <a:xfrm>
            <a:off x="1011936" y="1571244"/>
            <a:ext cx="10168255" cy="4531360"/>
          </a:xfrm>
          <a:custGeom>
            <a:avLst/>
            <a:gdLst/>
            <a:ahLst/>
            <a:cxnLst/>
            <a:rect l="l" t="t" r="r" b="b"/>
            <a:pathLst>
              <a:path w="10168255" h="4531360">
                <a:moveTo>
                  <a:pt x="0" y="4530851"/>
                </a:moveTo>
                <a:lnTo>
                  <a:pt x="10168127" y="4530851"/>
                </a:lnTo>
                <a:lnTo>
                  <a:pt x="10168127" y="0"/>
                </a:lnTo>
                <a:lnTo>
                  <a:pt x="0" y="0"/>
                </a:lnTo>
                <a:lnTo>
                  <a:pt x="0" y="4530851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1936" y="1571244"/>
            <a:ext cx="10168255" cy="4531360"/>
          </a:xfrm>
          <a:custGeom>
            <a:avLst/>
            <a:gdLst/>
            <a:ahLst/>
            <a:cxnLst/>
            <a:rect l="l" t="t" r="r" b="b"/>
            <a:pathLst>
              <a:path w="10168255" h="4531360">
                <a:moveTo>
                  <a:pt x="0" y="4530851"/>
                </a:moveTo>
                <a:lnTo>
                  <a:pt x="10168127" y="4530851"/>
                </a:lnTo>
                <a:lnTo>
                  <a:pt x="10168127" y="0"/>
                </a:lnTo>
                <a:lnTo>
                  <a:pt x="0" y="0"/>
                </a:lnTo>
                <a:lnTo>
                  <a:pt x="0" y="4530851"/>
                </a:lnTo>
                <a:close/>
              </a:path>
            </a:pathLst>
          </a:custGeom>
          <a:ln w="12191">
            <a:solidFill>
              <a:srgbClr val="E8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13371" y="1647439"/>
            <a:ext cx="1365250" cy="43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25" dirty="0">
                <a:latin typeface="Calibri"/>
                <a:cs typeface="Calibri"/>
              </a:rPr>
              <a:t>P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spc="-10" dirty="0">
                <a:latin typeface="Calibri"/>
                <a:cs typeface="Calibri"/>
              </a:rPr>
              <a:t>ls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200" spc="-5" dirty="0">
                <a:latin typeface="Calibri"/>
                <a:cs typeface="Calibri"/>
              </a:rPr>
              <a:t>(T</a:t>
            </a:r>
            <a:r>
              <a:rPr sz="1200" spc="-1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5" dirty="0">
                <a:latin typeface="Calibri"/>
                <a:cs typeface="Calibri"/>
              </a:rPr>
              <a:t>A</a:t>
            </a:r>
            <a:r>
              <a:rPr sz="1200" spc="-6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/</a:t>
            </a:r>
            <a:r>
              <a:rPr sz="1200" spc="-10" dirty="0">
                <a:latin typeface="Calibri"/>
                <a:cs typeface="Calibri"/>
              </a:rPr>
              <a:t>V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Ac</a:t>
            </a:r>
            <a:r>
              <a:rPr sz="1200" spc="-2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17008" y="4963667"/>
            <a:ext cx="416051" cy="390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3103" y="3557015"/>
            <a:ext cx="377951" cy="379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50535" y="2220467"/>
            <a:ext cx="352043" cy="3520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65091" y="2253234"/>
            <a:ext cx="3313429" cy="415925"/>
          </a:xfrm>
          <a:custGeom>
            <a:avLst/>
            <a:gdLst/>
            <a:ahLst/>
            <a:cxnLst/>
            <a:rect l="l" t="t" r="r" b="b"/>
            <a:pathLst>
              <a:path w="3313429" h="415925">
                <a:moveTo>
                  <a:pt x="1634157" y="228151"/>
                </a:moveTo>
                <a:lnTo>
                  <a:pt x="1593220" y="247893"/>
                </a:lnTo>
                <a:lnTo>
                  <a:pt x="1542044" y="262889"/>
                </a:lnTo>
                <a:lnTo>
                  <a:pt x="1474988" y="277611"/>
                </a:lnTo>
                <a:lnTo>
                  <a:pt x="1435973" y="284866"/>
                </a:lnTo>
                <a:lnTo>
                  <a:pt x="1393697" y="291967"/>
                </a:lnTo>
                <a:lnTo>
                  <a:pt x="1348221" y="298825"/>
                </a:lnTo>
                <a:lnTo>
                  <a:pt x="1299575" y="305561"/>
                </a:lnTo>
                <a:lnTo>
                  <a:pt x="1193932" y="318394"/>
                </a:lnTo>
                <a:lnTo>
                  <a:pt x="1077711" y="330311"/>
                </a:lnTo>
                <a:lnTo>
                  <a:pt x="952499" y="341254"/>
                </a:lnTo>
                <a:lnTo>
                  <a:pt x="750173" y="355335"/>
                </a:lnTo>
                <a:lnTo>
                  <a:pt x="607435" y="362955"/>
                </a:lnTo>
                <a:lnTo>
                  <a:pt x="460004" y="369173"/>
                </a:lnTo>
                <a:lnTo>
                  <a:pt x="308731" y="373745"/>
                </a:lnTo>
                <a:lnTo>
                  <a:pt x="155051" y="376671"/>
                </a:lnTo>
                <a:lnTo>
                  <a:pt x="0" y="377555"/>
                </a:lnTo>
                <a:lnTo>
                  <a:pt x="243" y="415655"/>
                </a:lnTo>
                <a:lnTo>
                  <a:pt x="155326" y="414771"/>
                </a:lnTo>
                <a:lnTo>
                  <a:pt x="309493" y="411845"/>
                </a:lnTo>
                <a:lnTo>
                  <a:pt x="461131" y="407273"/>
                </a:lnTo>
                <a:lnTo>
                  <a:pt x="609081" y="401055"/>
                </a:lnTo>
                <a:lnTo>
                  <a:pt x="821801" y="388985"/>
                </a:lnTo>
                <a:lnTo>
                  <a:pt x="955426" y="379232"/>
                </a:lnTo>
                <a:lnTo>
                  <a:pt x="1081277" y="368289"/>
                </a:lnTo>
                <a:lnTo>
                  <a:pt x="1197863" y="356372"/>
                </a:lnTo>
                <a:lnTo>
                  <a:pt x="1304422" y="343265"/>
                </a:lnTo>
                <a:lnTo>
                  <a:pt x="1353311" y="336682"/>
                </a:lnTo>
                <a:lnTo>
                  <a:pt x="1399397" y="329702"/>
                </a:lnTo>
                <a:lnTo>
                  <a:pt x="1442344" y="322447"/>
                </a:lnTo>
                <a:lnTo>
                  <a:pt x="1481846" y="315224"/>
                </a:lnTo>
                <a:lnTo>
                  <a:pt x="1550669" y="299984"/>
                </a:lnTo>
                <a:lnTo>
                  <a:pt x="1604771" y="284225"/>
                </a:lnTo>
                <a:lnTo>
                  <a:pt x="1643755" y="267461"/>
                </a:lnTo>
                <a:lnTo>
                  <a:pt x="1672468" y="239908"/>
                </a:lnTo>
                <a:lnTo>
                  <a:pt x="1674754" y="231891"/>
                </a:lnTo>
                <a:lnTo>
                  <a:pt x="1674947" y="231251"/>
                </a:lnTo>
                <a:lnTo>
                  <a:pt x="1673108" y="231251"/>
                </a:lnTo>
                <a:lnTo>
                  <a:pt x="1674016" y="229605"/>
                </a:lnTo>
                <a:lnTo>
                  <a:pt x="1632844" y="229605"/>
                </a:lnTo>
                <a:lnTo>
                  <a:pt x="1634157" y="228151"/>
                </a:lnTo>
                <a:close/>
              </a:path>
              <a:path w="3313429" h="415925">
                <a:moveTo>
                  <a:pt x="1677161" y="223906"/>
                </a:moveTo>
                <a:lnTo>
                  <a:pt x="1673108" y="231251"/>
                </a:lnTo>
                <a:lnTo>
                  <a:pt x="1675868" y="228194"/>
                </a:lnTo>
                <a:lnTo>
                  <a:pt x="1677161" y="223906"/>
                </a:lnTo>
                <a:close/>
              </a:path>
              <a:path w="3313429" h="415925">
                <a:moveTo>
                  <a:pt x="1675868" y="228194"/>
                </a:moveTo>
                <a:lnTo>
                  <a:pt x="1673108" y="231251"/>
                </a:lnTo>
                <a:lnTo>
                  <a:pt x="1674947" y="231251"/>
                </a:lnTo>
                <a:lnTo>
                  <a:pt x="1675868" y="228194"/>
                </a:lnTo>
                <a:close/>
              </a:path>
              <a:path w="3313429" h="415925">
                <a:moveTo>
                  <a:pt x="1636257" y="226679"/>
                </a:moveTo>
                <a:lnTo>
                  <a:pt x="1634157" y="228151"/>
                </a:lnTo>
                <a:lnTo>
                  <a:pt x="1632844" y="229605"/>
                </a:lnTo>
                <a:lnTo>
                  <a:pt x="1636257" y="226679"/>
                </a:lnTo>
                <a:close/>
              </a:path>
              <a:path w="3313429" h="415925">
                <a:moveTo>
                  <a:pt x="1636624" y="226679"/>
                </a:moveTo>
                <a:lnTo>
                  <a:pt x="1636257" y="226679"/>
                </a:lnTo>
                <a:lnTo>
                  <a:pt x="1632844" y="229605"/>
                </a:lnTo>
                <a:lnTo>
                  <a:pt x="1674016" y="229605"/>
                </a:lnTo>
                <a:lnTo>
                  <a:pt x="1674285" y="229118"/>
                </a:lnTo>
                <a:lnTo>
                  <a:pt x="1635892" y="229118"/>
                </a:lnTo>
                <a:lnTo>
                  <a:pt x="1636624" y="226679"/>
                </a:lnTo>
                <a:close/>
              </a:path>
              <a:path w="3313429" h="415925">
                <a:moveTo>
                  <a:pt x="1639945" y="221741"/>
                </a:moveTo>
                <a:lnTo>
                  <a:pt x="1637191" y="224791"/>
                </a:lnTo>
                <a:lnTo>
                  <a:pt x="1635892" y="229118"/>
                </a:lnTo>
                <a:lnTo>
                  <a:pt x="1639945" y="221741"/>
                </a:lnTo>
                <a:close/>
              </a:path>
              <a:path w="3313429" h="415925">
                <a:moveTo>
                  <a:pt x="1683499" y="221741"/>
                </a:moveTo>
                <a:lnTo>
                  <a:pt x="1639945" y="221741"/>
                </a:lnTo>
                <a:lnTo>
                  <a:pt x="1635892" y="229118"/>
                </a:lnTo>
                <a:lnTo>
                  <a:pt x="1674285" y="229118"/>
                </a:lnTo>
                <a:lnTo>
                  <a:pt x="1677161" y="223906"/>
                </a:lnTo>
                <a:lnTo>
                  <a:pt x="1679600" y="223906"/>
                </a:lnTo>
                <a:lnTo>
                  <a:pt x="1680209" y="223387"/>
                </a:lnTo>
                <a:lnTo>
                  <a:pt x="1681075" y="223387"/>
                </a:lnTo>
                <a:lnTo>
                  <a:pt x="1683499" y="221741"/>
                </a:lnTo>
                <a:close/>
              </a:path>
              <a:path w="3313429" h="415925">
                <a:moveTo>
                  <a:pt x="1679600" y="223906"/>
                </a:moveTo>
                <a:lnTo>
                  <a:pt x="1677161" y="223906"/>
                </a:lnTo>
                <a:lnTo>
                  <a:pt x="1675868" y="228194"/>
                </a:lnTo>
                <a:lnTo>
                  <a:pt x="1677567" y="226313"/>
                </a:lnTo>
                <a:lnTo>
                  <a:pt x="1676765" y="226313"/>
                </a:lnTo>
                <a:lnTo>
                  <a:pt x="1679600" y="223906"/>
                </a:lnTo>
                <a:close/>
              </a:path>
              <a:path w="3313429" h="415925">
                <a:moveTo>
                  <a:pt x="1637191" y="224791"/>
                </a:moveTo>
                <a:lnTo>
                  <a:pt x="1634157" y="228151"/>
                </a:lnTo>
                <a:lnTo>
                  <a:pt x="1636257" y="226679"/>
                </a:lnTo>
                <a:lnTo>
                  <a:pt x="1636624" y="226679"/>
                </a:lnTo>
                <a:lnTo>
                  <a:pt x="1637191" y="224791"/>
                </a:lnTo>
                <a:close/>
              </a:path>
              <a:path w="3313429" h="415925">
                <a:moveTo>
                  <a:pt x="1680209" y="223387"/>
                </a:moveTo>
                <a:lnTo>
                  <a:pt x="1676765" y="226313"/>
                </a:lnTo>
                <a:lnTo>
                  <a:pt x="1678838" y="224906"/>
                </a:lnTo>
                <a:lnTo>
                  <a:pt x="1680209" y="223387"/>
                </a:lnTo>
                <a:close/>
              </a:path>
              <a:path w="3313429" h="415925">
                <a:moveTo>
                  <a:pt x="1678838" y="224906"/>
                </a:moveTo>
                <a:lnTo>
                  <a:pt x="1676765" y="226313"/>
                </a:lnTo>
                <a:lnTo>
                  <a:pt x="1677567" y="226313"/>
                </a:lnTo>
                <a:lnTo>
                  <a:pt x="1678838" y="224906"/>
                </a:lnTo>
                <a:close/>
              </a:path>
              <a:path w="3313429" h="415925">
                <a:moveTo>
                  <a:pt x="1681075" y="223387"/>
                </a:moveTo>
                <a:lnTo>
                  <a:pt x="1680209" y="223387"/>
                </a:lnTo>
                <a:lnTo>
                  <a:pt x="1678838" y="224906"/>
                </a:lnTo>
                <a:lnTo>
                  <a:pt x="1681075" y="223387"/>
                </a:lnTo>
                <a:close/>
              </a:path>
              <a:path w="3313429" h="415925">
                <a:moveTo>
                  <a:pt x="3198489" y="38094"/>
                </a:moveTo>
                <a:lnTo>
                  <a:pt x="3157484" y="38343"/>
                </a:lnTo>
                <a:lnTo>
                  <a:pt x="3003285" y="41147"/>
                </a:lnTo>
                <a:lnTo>
                  <a:pt x="2851647" y="45719"/>
                </a:lnTo>
                <a:lnTo>
                  <a:pt x="2703697" y="51937"/>
                </a:lnTo>
                <a:lnTo>
                  <a:pt x="2491099" y="64007"/>
                </a:lnTo>
                <a:lnTo>
                  <a:pt x="2293498" y="79126"/>
                </a:lnTo>
                <a:lnTo>
                  <a:pt x="2172065" y="90556"/>
                </a:lnTo>
                <a:lnTo>
                  <a:pt x="2060326" y="103113"/>
                </a:lnTo>
                <a:lnTo>
                  <a:pt x="1959345" y="116464"/>
                </a:lnTo>
                <a:lnTo>
                  <a:pt x="1913260" y="123443"/>
                </a:lnTo>
                <a:lnTo>
                  <a:pt x="1870466" y="130545"/>
                </a:lnTo>
                <a:lnTo>
                  <a:pt x="1830842" y="137921"/>
                </a:lnTo>
                <a:lnTo>
                  <a:pt x="1761743" y="153161"/>
                </a:lnTo>
                <a:lnTo>
                  <a:pt x="1707245" y="169163"/>
                </a:lnTo>
                <a:lnTo>
                  <a:pt x="1667012" y="186933"/>
                </a:lnTo>
                <a:lnTo>
                  <a:pt x="1651894" y="197876"/>
                </a:lnTo>
                <a:lnTo>
                  <a:pt x="1644761" y="205739"/>
                </a:lnTo>
                <a:lnTo>
                  <a:pt x="1642871" y="207904"/>
                </a:lnTo>
                <a:lnTo>
                  <a:pt x="1641469" y="210311"/>
                </a:lnTo>
                <a:lnTo>
                  <a:pt x="1640585" y="213116"/>
                </a:lnTo>
                <a:lnTo>
                  <a:pt x="1638299" y="221101"/>
                </a:lnTo>
                <a:lnTo>
                  <a:pt x="1637191" y="224791"/>
                </a:lnTo>
                <a:lnTo>
                  <a:pt x="1639945" y="221741"/>
                </a:lnTo>
                <a:lnTo>
                  <a:pt x="1683499" y="221741"/>
                </a:lnTo>
                <a:lnTo>
                  <a:pt x="1688348" y="218450"/>
                </a:lnTo>
                <a:lnTo>
                  <a:pt x="1744217" y="197479"/>
                </a:lnTo>
                <a:lnTo>
                  <a:pt x="1803135" y="182636"/>
                </a:lnTo>
                <a:lnTo>
                  <a:pt x="1877324" y="168158"/>
                </a:lnTo>
                <a:lnTo>
                  <a:pt x="1919599" y="161025"/>
                </a:lnTo>
                <a:lnTo>
                  <a:pt x="1965197" y="154045"/>
                </a:lnTo>
                <a:lnTo>
                  <a:pt x="2013569" y="147431"/>
                </a:lnTo>
                <a:lnTo>
                  <a:pt x="2119365" y="134477"/>
                </a:lnTo>
                <a:lnTo>
                  <a:pt x="2235464" y="122681"/>
                </a:lnTo>
                <a:lnTo>
                  <a:pt x="2360675" y="111770"/>
                </a:lnTo>
                <a:lnTo>
                  <a:pt x="2562971" y="97657"/>
                </a:lnTo>
                <a:lnTo>
                  <a:pt x="2705740" y="90037"/>
                </a:lnTo>
                <a:lnTo>
                  <a:pt x="2853293" y="83819"/>
                </a:lnTo>
                <a:lnTo>
                  <a:pt x="3004565" y="79247"/>
                </a:lnTo>
                <a:lnTo>
                  <a:pt x="3158246" y="76321"/>
                </a:lnTo>
                <a:lnTo>
                  <a:pt x="3198743" y="76156"/>
                </a:lnTo>
                <a:lnTo>
                  <a:pt x="3198489" y="38094"/>
                </a:lnTo>
                <a:close/>
              </a:path>
              <a:path w="3313429" h="415925">
                <a:moveTo>
                  <a:pt x="3275485" y="37978"/>
                </a:moveTo>
                <a:lnTo>
                  <a:pt x="3217529" y="37978"/>
                </a:lnTo>
                <a:lnTo>
                  <a:pt x="3217804" y="76078"/>
                </a:lnTo>
                <a:lnTo>
                  <a:pt x="3198743" y="76156"/>
                </a:lnTo>
                <a:lnTo>
                  <a:pt x="3198997" y="114299"/>
                </a:lnTo>
                <a:lnTo>
                  <a:pt x="3312932" y="56387"/>
                </a:lnTo>
                <a:lnTo>
                  <a:pt x="3275485" y="37978"/>
                </a:lnTo>
                <a:close/>
              </a:path>
              <a:path w="3313429" h="415925">
                <a:moveTo>
                  <a:pt x="3217529" y="37978"/>
                </a:moveTo>
                <a:lnTo>
                  <a:pt x="3198489" y="38094"/>
                </a:lnTo>
                <a:lnTo>
                  <a:pt x="3198743" y="76156"/>
                </a:lnTo>
                <a:lnTo>
                  <a:pt x="3217804" y="76078"/>
                </a:lnTo>
                <a:lnTo>
                  <a:pt x="3217529" y="37978"/>
                </a:lnTo>
                <a:close/>
              </a:path>
              <a:path w="3313429" h="415925">
                <a:moveTo>
                  <a:pt x="3198235" y="0"/>
                </a:moveTo>
                <a:lnTo>
                  <a:pt x="3198489" y="38094"/>
                </a:lnTo>
                <a:lnTo>
                  <a:pt x="3275485" y="37978"/>
                </a:lnTo>
                <a:lnTo>
                  <a:pt x="3198235" y="0"/>
                </a:lnTo>
                <a:close/>
              </a:path>
            </a:pathLst>
          </a:custGeom>
          <a:solidFill>
            <a:srgbClr val="CD91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65091" y="3518275"/>
            <a:ext cx="3305810" cy="514984"/>
          </a:xfrm>
          <a:custGeom>
            <a:avLst/>
            <a:gdLst/>
            <a:ahLst/>
            <a:cxnLst/>
            <a:rect l="l" t="t" r="r" b="b"/>
            <a:pathLst>
              <a:path w="3305809" h="514985">
                <a:moveTo>
                  <a:pt x="1620217" y="291417"/>
                </a:moveTo>
                <a:lnTo>
                  <a:pt x="1564629" y="319025"/>
                </a:lnTo>
                <a:lnTo>
                  <a:pt x="1505833" y="338337"/>
                </a:lnTo>
                <a:lnTo>
                  <a:pt x="1431797" y="357006"/>
                </a:lnTo>
                <a:lnTo>
                  <a:pt x="1389644" y="366150"/>
                </a:lnTo>
                <a:lnTo>
                  <a:pt x="1344289" y="375032"/>
                </a:lnTo>
                <a:lnTo>
                  <a:pt x="1295918" y="383676"/>
                </a:lnTo>
                <a:lnTo>
                  <a:pt x="1244589" y="392177"/>
                </a:lnTo>
                <a:lnTo>
                  <a:pt x="1190487" y="400309"/>
                </a:lnTo>
                <a:lnTo>
                  <a:pt x="1074785" y="415680"/>
                </a:lnTo>
                <a:lnTo>
                  <a:pt x="1013338" y="422788"/>
                </a:lnTo>
                <a:lnTo>
                  <a:pt x="884438" y="436123"/>
                </a:lnTo>
                <a:lnTo>
                  <a:pt x="748162" y="447803"/>
                </a:lnTo>
                <a:lnTo>
                  <a:pt x="605911" y="457709"/>
                </a:lnTo>
                <a:lnTo>
                  <a:pt x="458723" y="465710"/>
                </a:lnTo>
                <a:lnTo>
                  <a:pt x="307847" y="471687"/>
                </a:lnTo>
                <a:lnTo>
                  <a:pt x="154685" y="475366"/>
                </a:lnTo>
                <a:lnTo>
                  <a:pt x="0" y="476640"/>
                </a:lnTo>
                <a:lnTo>
                  <a:pt x="243" y="514740"/>
                </a:lnTo>
                <a:lnTo>
                  <a:pt x="154929" y="513466"/>
                </a:lnTo>
                <a:lnTo>
                  <a:pt x="308853" y="509787"/>
                </a:lnTo>
                <a:lnTo>
                  <a:pt x="460247" y="503810"/>
                </a:lnTo>
                <a:lnTo>
                  <a:pt x="607954" y="495809"/>
                </a:lnTo>
                <a:lnTo>
                  <a:pt x="750813" y="485784"/>
                </a:lnTo>
                <a:lnTo>
                  <a:pt x="887851" y="474092"/>
                </a:lnTo>
                <a:lnTo>
                  <a:pt x="953627" y="467615"/>
                </a:lnTo>
                <a:lnTo>
                  <a:pt x="1079235" y="453518"/>
                </a:lnTo>
                <a:lnTo>
                  <a:pt x="1195699" y="438028"/>
                </a:lnTo>
                <a:lnTo>
                  <a:pt x="1250320" y="429777"/>
                </a:lnTo>
                <a:lnTo>
                  <a:pt x="1302014" y="421264"/>
                </a:lnTo>
                <a:lnTo>
                  <a:pt x="1351147" y="412501"/>
                </a:lnTo>
                <a:lnTo>
                  <a:pt x="1396989" y="403488"/>
                </a:lnTo>
                <a:lnTo>
                  <a:pt x="1439783" y="394213"/>
                </a:lnTo>
                <a:lnTo>
                  <a:pt x="1479407" y="384688"/>
                </a:lnTo>
                <a:lnTo>
                  <a:pt x="1548262" y="365257"/>
                </a:lnTo>
                <a:lnTo>
                  <a:pt x="1602607" y="344683"/>
                </a:lnTo>
                <a:lnTo>
                  <a:pt x="1641866" y="322835"/>
                </a:lnTo>
                <a:lnTo>
                  <a:pt x="1643390" y="321692"/>
                </a:lnTo>
                <a:lnTo>
                  <a:pt x="1644152" y="321061"/>
                </a:lnTo>
                <a:lnTo>
                  <a:pt x="1655704" y="310905"/>
                </a:lnTo>
                <a:lnTo>
                  <a:pt x="1656953" y="309881"/>
                </a:lnTo>
                <a:lnTo>
                  <a:pt x="1657990" y="308738"/>
                </a:lnTo>
                <a:lnTo>
                  <a:pt x="1658873" y="307476"/>
                </a:lnTo>
                <a:lnTo>
                  <a:pt x="1667377" y="295153"/>
                </a:lnTo>
                <a:lnTo>
                  <a:pt x="1668383" y="292998"/>
                </a:lnTo>
                <a:lnTo>
                  <a:pt x="1668492" y="292486"/>
                </a:lnTo>
                <a:lnTo>
                  <a:pt x="1619006" y="292486"/>
                </a:lnTo>
                <a:lnTo>
                  <a:pt x="1620217" y="291417"/>
                </a:lnTo>
                <a:close/>
              </a:path>
              <a:path w="3305809" h="514985">
                <a:moveTo>
                  <a:pt x="1621292" y="290718"/>
                </a:moveTo>
                <a:lnTo>
                  <a:pt x="1620217" y="291417"/>
                </a:lnTo>
                <a:lnTo>
                  <a:pt x="1619006" y="292486"/>
                </a:lnTo>
                <a:lnTo>
                  <a:pt x="1621292" y="290718"/>
                </a:lnTo>
                <a:close/>
              </a:path>
              <a:path w="3305809" h="514985">
                <a:moveTo>
                  <a:pt x="1668869" y="290718"/>
                </a:moveTo>
                <a:lnTo>
                  <a:pt x="1621292" y="290718"/>
                </a:lnTo>
                <a:lnTo>
                  <a:pt x="1619006" y="292486"/>
                </a:lnTo>
                <a:lnTo>
                  <a:pt x="1668492" y="292486"/>
                </a:lnTo>
                <a:lnTo>
                  <a:pt x="1668869" y="290718"/>
                </a:lnTo>
                <a:close/>
              </a:path>
              <a:path w="3305809" h="514985">
                <a:moveTo>
                  <a:pt x="1628935" y="283723"/>
                </a:moveTo>
                <a:lnTo>
                  <a:pt x="1620217" y="291417"/>
                </a:lnTo>
                <a:lnTo>
                  <a:pt x="1621292" y="290718"/>
                </a:lnTo>
                <a:lnTo>
                  <a:pt x="1668869" y="290718"/>
                </a:lnTo>
                <a:lnTo>
                  <a:pt x="1668901" y="290565"/>
                </a:lnTo>
                <a:lnTo>
                  <a:pt x="1670030" y="285749"/>
                </a:lnTo>
                <a:lnTo>
                  <a:pt x="1627510" y="285749"/>
                </a:lnTo>
                <a:lnTo>
                  <a:pt x="1628935" y="283723"/>
                </a:lnTo>
                <a:close/>
              </a:path>
              <a:path w="3305809" h="514985">
                <a:moveTo>
                  <a:pt x="1630679" y="282183"/>
                </a:moveTo>
                <a:lnTo>
                  <a:pt x="1628935" y="283723"/>
                </a:lnTo>
                <a:lnTo>
                  <a:pt x="1627510" y="285749"/>
                </a:lnTo>
                <a:lnTo>
                  <a:pt x="1630679" y="282183"/>
                </a:lnTo>
                <a:close/>
              </a:path>
              <a:path w="3305809" h="514985">
                <a:moveTo>
                  <a:pt x="1670866" y="282183"/>
                </a:moveTo>
                <a:lnTo>
                  <a:pt x="1630679" y="282183"/>
                </a:lnTo>
                <a:lnTo>
                  <a:pt x="1627510" y="285749"/>
                </a:lnTo>
                <a:lnTo>
                  <a:pt x="1670030" y="285749"/>
                </a:lnTo>
                <a:lnTo>
                  <a:pt x="1670866" y="282183"/>
                </a:lnTo>
                <a:close/>
              </a:path>
              <a:path w="3305809" h="514985">
                <a:moveTo>
                  <a:pt x="1632556" y="278573"/>
                </a:moveTo>
                <a:lnTo>
                  <a:pt x="1628935" y="283723"/>
                </a:lnTo>
                <a:lnTo>
                  <a:pt x="1630679" y="282183"/>
                </a:lnTo>
                <a:lnTo>
                  <a:pt x="1670866" y="282183"/>
                </a:lnTo>
                <a:lnTo>
                  <a:pt x="1670923" y="281939"/>
                </a:lnTo>
                <a:lnTo>
                  <a:pt x="1631807" y="281939"/>
                </a:lnTo>
                <a:lnTo>
                  <a:pt x="1632556" y="278573"/>
                </a:lnTo>
                <a:close/>
              </a:path>
              <a:path w="3305809" h="514985">
                <a:moveTo>
                  <a:pt x="1634733" y="275478"/>
                </a:moveTo>
                <a:lnTo>
                  <a:pt x="1632556" y="278573"/>
                </a:lnTo>
                <a:lnTo>
                  <a:pt x="1631807" y="281939"/>
                </a:lnTo>
                <a:lnTo>
                  <a:pt x="1634733" y="275478"/>
                </a:lnTo>
                <a:close/>
              </a:path>
              <a:path w="3305809" h="514985">
                <a:moveTo>
                  <a:pt x="1671168" y="275478"/>
                </a:moveTo>
                <a:lnTo>
                  <a:pt x="1634733" y="275478"/>
                </a:lnTo>
                <a:lnTo>
                  <a:pt x="1631807" y="281939"/>
                </a:lnTo>
                <a:lnTo>
                  <a:pt x="1670923" y="281939"/>
                </a:lnTo>
                <a:lnTo>
                  <a:pt x="1671309" y="280294"/>
                </a:lnTo>
                <a:lnTo>
                  <a:pt x="1672128" y="276605"/>
                </a:lnTo>
                <a:lnTo>
                  <a:pt x="1670669" y="276605"/>
                </a:lnTo>
                <a:lnTo>
                  <a:pt x="1671168" y="275478"/>
                </a:lnTo>
                <a:close/>
              </a:path>
              <a:path w="3305809" h="514985">
                <a:moveTo>
                  <a:pt x="3190829" y="38143"/>
                </a:moveTo>
                <a:lnTo>
                  <a:pt x="3150107" y="38496"/>
                </a:lnTo>
                <a:lnTo>
                  <a:pt x="2996305" y="42153"/>
                </a:lnTo>
                <a:lnTo>
                  <a:pt x="2844911" y="48127"/>
                </a:lnTo>
                <a:lnTo>
                  <a:pt x="2697083" y="56144"/>
                </a:lnTo>
                <a:lnTo>
                  <a:pt x="2554345" y="66172"/>
                </a:lnTo>
                <a:lnTo>
                  <a:pt x="2485003" y="71749"/>
                </a:lnTo>
                <a:lnTo>
                  <a:pt x="2351653" y="84338"/>
                </a:lnTo>
                <a:lnTo>
                  <a:pt x="2287767" y="91318"/>
                </a:lnTo>
                <a:lnTo>
                  <a:pt x="2166487" y="106039"/>
                </a:lnTo>
                <a:lnTo>
                  <a:pt x="2054870" y="122163"/>
                </a:lnTo>
                <a:lnTo>
                  <a:pt x="1954011" y="139445"/>
                </a:lnTo>
                <a:lnTo>
                  <a:pt x="1908047" y="148589"/>
                </a:lnTo>
                <a:lnTo>
                  <a:pt x="1865132" y="157855"/>
                </a:lnTo>
                <a:lnTo>
                  <a:pt x="1825508" y="167396"/>
                </a:lnTo>
                <a:lnTo>
                  <a:pt x="1756409" y="187086"/>
                </a:lnTo>
                <a:lnTo>
                  <a:pt x="1701545" y="207904"/>
                </a:lnTo>
                <a:lnTo>
                  <a:pt x="1663567" y="229118"/>
                </a:lnTo>
                <a:lnTo>
                  <a:pt x="1662805" y="229758"/>
                </a:lnTo>
                <a:lnTo>
                  <a:pt x="1662043" y="230245"/>
                </a:lnTo>
                <a:lnTo>
                  <a:pt x="1639427" y="254904"/>
                </a:lnTo>
                <a:lnTo>
                  <a:pt x="1638056" y="256793"/>
                </a:lnTo>
                <a:lnTo>
                  <a:pt x="1637019" y="259079"/>
                </a:lnTo>
                <a:lnTo>
                  <a:pt x="1636532" y="261365"/>
                </a:lnTo>
                <a:lnTo>
                  <a:pt x="1634093" y="271668"/>
                </a:lnTo>
                <a:lnTo>
                  <a:pt x="1632556" y="278573"/>
                </a:lnTo>
                <a:lnTo>
                  <a:pt x="1634733" y="275478"/>
                </a:lnTo>
                <a:lnTo>
                  <a:pt x="1671168" y="275478"/>
                </a:lnTo>
                <a:lnTo>
                  <a:pt x="1673595" y="269991"/>
                </a:lnTo>
                <a:lnTo>
                  <a:pt x="1675340" y="269991"/>
                </a:lnTo>
                <a:lnTo>
                  <a:pt x="1675513" y="269747"/>
                </a:lnTo>
                <a:lnTo>
                  <a:pt x="1674754" y="269747"/>
                </a:lnTo>
                <a:lnTo>
                  <a:pt x="1677923" y="266334"/>
                </a:lnTo>
                <a:lnTo>
                  <a:pt x="1678680" y="266334"/>
                </a:lnTo>
                <a:lnTo>
                  <a:pt x="1684394" y="261365"/>
                </a:lnTo>
                <a:lnTo>
                  <a:pt x="1684141" y="261365"/>
                </a:lnTo>
                <a:lnTo>
                  <a:pt x="1686427" y="259598"/>
                </a:lnTo>
                <a:lnTo>
                  <a:pt x="1686895" y="259598"/>
                </a:lnTo>
                <a:lnTo>
                  <a:pt x="1700143" y="251094"/>
                </a:lnTo>
                <a:lnTo>
                  <a:pt x="1741688" y="232531"/>
                </a:lnTo>
                <a:lnTo>
                  <a:pt x="1800209" y="213603"/>
                </a:lnTo>
                <a:lnTo>
                  <a:pt x="1874001" y="194950"/>
                </a:lnTo>
                <a:lnTo>
                  <a:pt x="1916033" y="185806"/>
                </a:lnTo>
                <a:lnTo>
                  <a:pt x="1961387" y="176905"/>
                </a:lnTo>
                <a:lnTo>
                  <a:pt x="2009759" y="168280"/>
                </a:lnTo>
                <a:lnTo>
                  <a:pt x="2061088" y="159898"/>
                </a:lnTo>
                <a:lnTo>
                  <a:pt x="2115190" y="151637"/>
                </a:lnTo>
                <a:lnTo>
                  <a:pt x="2171821" y="143774"/>
                </a:lnTo>
                <a:lnTo>
                  <a:pt x="2292217" y="129021"/>
                </a:lnTo>
                <a:lnTo>
                  <a:pt x="2421117" y="115823"/>
                </a:lnTo>
                <a:lnTo>
                  <a:pt x="2557393" y="104150"/>
                </a:lnTo>
                <a:lnTo>
                  <a:pt x="2699765" y="94122"/>
                </a:lnTo>
                <a:lnTo>
                  <a:pt x="2846953" y="86105"/>
                </a:lnTo>
                <a:lnTo>
                  <a:pt x="2997829" y="80253"/>
                </a:lnTo>
                <a:lnTo>
                  <a:pt x="3151113" y="76596"/>
                </a:lnTo>
                <a:lnTo>
                  <a:pt x="3191164" y="76244"/>
                </a:lnTo>
                <a:lnTo>
                  <a:pt x="3190829" y="38143"/>
                </a:lnTo>
                <a:close/>
              </a:path>
              <a:path w="3305809" h="514985">
                <a:moveTo>
                  <a:pt x="1673595" y="269991"/>
                </a:moveTo>
                <a:lnTo>
                  <a:pt x="1670669" y="276605"/>
                </a:lnTo>
                <a:lnTo>
                  <a:pt x="1672796" y="273594"/>
                </a:lnTo>
                <a:lnTo>
                  <a:pt x="1673595" y="269991"/>
                </a:lnTo>
                <a:close/>
              </a:path>
              <a:path w="3305809" h="514985">
                <a:moveTo>
                  <a:pt x="1672796" y="273594"/>
                </a:moveTo>
                <a:lnTo>
                  <a:pt x="1670669" y="276605"/>
                </a:lnTo>
                <a:lnTo>
                  <a:pt x="1672128" y="276605"/>
                </a:lnTo>
                <a:lnTo>
                  <a:pt x="1672796" y="273594"/>
                </a:lnTo>
                <a:close/>
              </a:path>
              <a:path w="3305809" h="514985">
                <a:moveTo>
                  <a:pt x="1675340" y="269991"/>
                </a:moveTo>
                <a:lnTo>
                  <a:pt x="1673595" y="269991"/>
                </a:lnTo>
                <a:lnTo>
                  <a:pt x="1672796" y="273594"/>
                </a:lnTo>
                <a:lnTo>
                  <a:pt x="1675340" y="269991"/>
                </a:lnTo>
                <a:close/>
              </a:path>
              <a:path w="3305809" h="514985">
                <a:moveTo>
                  <a:pt x="1677923" y="266334"/>
                </a:moveTo>
                <a:lnTo>
                  <a:pt x="1674754" y="269747"/>
                </a:lnTo>
                <a:lnTo>
                  <a:pt x="1676720" y="268038"/>
                </a:lnTo>
                <a:lnTo>
                  <a:pt x="1677923" y="266334"/>
                </a:lnTo>
                <a:close/>
              </a:path>
              <a:path w="3305809" h="514985">
                <a:moveTo>
                  <a:pt x="1676720" y="268038"/>
                </a:moveTo>
                <a:lnTo>
                  <a:pt x="1674754" y="269747"/>
                </a:lnTo>
                <a:lnTo>
                  <a:pt x="1675513" y="269747"/>
                </a:lnTo>
                <a:lnTo>
                  <a:pt x="1676720" y="268038"/>
                </a:lnTo>
                <a:close/>
              </a:path>
              <a:path w="3305809" h="514985">
                <a:moveTo>
                  <a:pt x="1678680" y="266334"/>
                </a:moveTo>
                <a:lnTo>
                  <a:pt x="1677923" y="266334"/>
                </a:lnTo>
                <a:lnTo>
                  <a:pt x="1676720" y="268038"/>
                </a:lnTo>
                <a:lnTo>
                  <a:pt x="1678680" y="266334"/>
                </a:lnTo>
                <a:close/>
              </a:path>
              <a:path w="3305809" h="514985">
                <a:moveTo>
                  <a:pt x="1686427" y="259598"/>
                </a:moveTo>
                <a:lnTo>
                  <a:pt x="1684141" y="261365"/>
                </a:lnTo>
                <a:lnTo>
                  <a:pt x="1685107" y="260746"/>
                </a:lnTo>
                <a:lnTo>
                  <a:pt x="1686427" y="259598"/>
                </a:lnTo>
                <a:close/>
              </a:path>
              <a:path w="3305809" h="514985">
                <a:moveTo>
                  <a:pt x="1685107" y="260746"/>
                </a:moveTo>
                <a:lnTo>
                  <a:pt x="1684141" y="261365"/>
                </a:lnTo>
                <a:lnTo>
                  <a:pt x="1684394" y="261365"/>
                </a:lnTo>
                <a:lnTo>
                  <a:pt x="1685107" y="260746"/>
                </a:lnTo>
                <a:close/>
              </a:path>
              <a:path w="3305809" h="514985">
                <a:moveTo>
                  <a:pt x="1686895" y="259598"/>
                </a:moveTo>
                <a:lnTo>
                  <a:pt x="1686427" y="259598"/>
                </a:lnTo>
                <a:lnTo>
                  <a:pt x="1685107" y="260746"/>
                </a:lnTo>
                <a:lnTo>
                  <a:pt x="1686895" y="259598"/>
                </a:lnTo>
                <a:close/>
              </a:path>
              <a:path w="3305809" h="514985">
                <a:moveTo>
                  <a:pt x="3267993" y="37978"/>
                </a:moveTo>
                <a:lnTo>
                  <a:pt x="3209909" y="37978"/>
                </a:lnTo>
                <a:lnTo>
                  <a:pt x="3210184" y="76078"/>
                </a:lnTo>
                <a:lnTo>
                  <a:pt x="3191164" y="76244"/>
                </a:lnTo>
                <a:lnTo>
                  <a:pt x="3191499" y="114299"/>
                </a:lnTo>
                <a:lnTo>
                  <a:pt x="3305312" y="56266"/>
                </a:lnTo>
                <a:lnTo>
                  <a:pt x="3267993" y="37978"/>
                </a:lnTo>
                <a:close/>
              </a:path>
              <a:path w="3305809" h="514985">
                <a:moveTo>
                  <a:pt x="3209909" y="37978"/>
                </a:moveTo>
                <a:lnTo>
                  <a:pt x="3190829" y="38143"/>
                </a:lnTo>
                <a:lnTo>
                  <a:pt x="3191164" y="76244"/>
                </a:lnTo>
                <a:lnTo>
                  <a:pt x="3210184" y="76078"/>
                </a:lnTo>
                <a:lnTo>
                  <a:pt x="3209909" y="37978"/>
                </a:lnTo>
                <a:close/>
              </a:path>
              <a:path w="3305809" h="514985">
                <a:moveTo>
                  <a:pt x="3190493" y="0"/>
                </a:moveTo>
                <a:lnTo>
                  <a:pt x="3190829" y="38143"/>
                </a:lnTo>
                <a:lnTo>
                  <a:pt x="3267993" y="37978"/>
                </a:lnTo>
                <a:lnTo>
                  <a:pt x="3190493" y="0"/>
                </a:lnTo>
                <a:close/>
              </a:path>
            </a:pathLst>
          </a:custGeom>
          <a:solidFill>
            <a:srgbClr val="CD91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65214" y="5423916"/>
            <a:ext cx="3313429" cy="195580"/>
          </a:xfrm>
          <a:custGeom>
            <a:avLst/>
            <a:gdLst/>
            <a:ahLst/>
            <a:cxnLst/>
            <a:rect l="l" t="t" r="r" b="b"/>
            <a:pathLst>
              <a:path w="3313429" h="195579">
                <a:moveTo>
                  <a:pt x="3198632" y="81284"/>
                </a:moveTo>
                <a:lnTo>
                  <a:pt x="3198540" y="119342"/>
                </a:lnTo>
                <a:lnTo>
                  <a:pt x="3217560" y="119384"/>
                </a:lnTo>
                <a:lnTo>
                  <a:pt x="3217560" y="157484"/>
                </a:lnTo>
                <a:lnTo>
                  <a:pt x="3198449" y="157484"/>
                </a:lnTo>
                <a:lnTo>
                  <a:pt x="3198357" y="195559"/>
                </a:lnTo>
                <a:lnTo>
                  <a:pt x="3274978" y="157484"/>
                </a:lnTo>
                <a:lnTo>
                  <a:pt x="3217560" y="157484"/>
                </a:lnTo>
                <a:lnTo>
                  <a:pt x="3275062" y="157442"/>
                </a:lnTo>
                <a:lnTo>
                  <a:pt x="3312810" y="138683"/>
                </a:lnTo>
                <a:lnTo>
                  <a:pt x="3198632" y="81284"/>
                </a:lnTo>
                <a:close/>
              </a:path>
              <a:path w="3313429" h="195579">
                <a:moveTo>
                  <a:pt x="3198540" y="119342"/>
                </a:moveTo>
                <a:lnTo>
                  <a:pt x="3198449" y="157442"/>
                </a:lnTo>
                <a:lnTo>
                  <a:pt x="3217560" y="157484"/>
                </a:lnTo>
                <a:lnTo>
                  <a:pt x="3217560" y="119384"/>
                </a:lnTo>
                <a:lnTo>
                  <a:pt x="3198540" y="119342"/>
                </a:lnTo>
                <a:close/>
              </a:path>
              <a:path w="3313429" h="195579">
                <a:moveTo>
                  <a:pt x="1642670" y="92101"/>
                </a:moveTo>
                <a:lnTo>
                  <a:pt x="1644395" y="94106"/>
                </a:lnTo>
                <a:lnTo>
                  <a:pt x="1646316" y="96392"/>
                </a:lnTo>
                <a:lnTo>
                  <a:pt x="1648846" y="98166"/>
                </a:lnTo>
                <a:lnTo>
                  <a:pt x="1651772" y="99309"/>
                </a:lnTo>
                <a:lnTo>
                  <a:pt x="1658873" y="102239"/>
                </a:lnTo>
                <a:lnTo>
                  <a:pt x="1661556" y="103001"/>
                </a:lnTo>
                <a:lnTo>
                  <a:pt x="1711330" y="111632"/>
                </a:lnTo>
                <a:lnTo>
                  <a:pt x="1764791" y="117216"/>
                </a:lnTo>
                <a:lnTo>
                  <a:pt x="1833128" y="122432"/>
                </a:lnTo>
                <a:lnTo>
                  <a:pt x="1961144" y="130052"/>
                </a:lnTo>
                <a:lnTo>
                  <a:pt x="2116195" y="136910"/>
                </a:lnTo>
                <a:lnTo>
                  <a:pt x="2561203" y="149864"/>
                </a:lnTo>
                <a:lnTo>
                  <a:pt x="3198449" y="157442"/>
                </a:lnTo>
                <a:lnTo>
                  <a:pt x="3198540" y="119342"/>
                </a:lnTo>
                <a:lnTo>
                  <a:pt x="2562087" y="111882"/>
                </a:lnTo>
                <a:lnTo>
                  <a:pt x="2117841" y="98810"/>
                </a:lnTo>
                <a:lnTo>
                  <a:pt x="2001690" y="93857"/>
                </a:lnTo>
                <a:lnTo>
                  <a:pt x="1646925" y="93857"/>
                </a:lnTo>
                <a:lnTo>
                  <a:pt x="1642670" y="92101"/>
                </a:lnTo>
                <a:close/>
              </a:path>
              <a:path w="3313429" h="195579">
                <a:moveTo>
                  <a:pt x="1639580" y="88523"/>
                </a:moveTo>
                <a:lnTo>
                  <a:pt x="1642397" y="91784"/>
                </a:lnTo>
                <a:lnTo>
                  <a:pt x="1642670" y="92101"/>
                </a:lnTo>
                <a:lnTo>
                  <a:pt x="1646925" y="93857"/>
                </a:lnTo>
                <a:lnTo>
                  <a:pt x="1644121" y="91820"/>
                </a:lnTo>
                <a:lnTo>
                  <a:pt x="1642506" y="91820"/>
                </a:lnTo>
                <a:lnTo>
                  <a:pt x="1644089" y="91797"/>
                </a:lnTo>
                <a:lnTo>
                  <a:pt x="1639580" y="88523"/>
                </a:lnTo>
                <a:close/>
              </a:path>
              <a:path w="3313429" h="195579">
                <a:moveTo>
                  <a:pt x="1900517" y="88523"/>
                </a:moveTo>
                <a:lnTo>
                  <a:pt x="1639580" y="88523"/>
                </a:lnTo>
                <a:lnTo>
                  <a:pt x="1646925" y="93857"/>
                </a:lnTo>
                <a:lnTo>
                  <a:pt x="2001690" y="93857"/>
                </a:lnTo>
                <a:lnTo>
                  <a:pt x="1900517" y="88523"/>
                </a:lnTo>
                <a:close/>
              </a:path>
              <a:path w="3313429" h="195579">
                <a:moveTo>
                  <a:pt x="1641245" y="91514"/>
                </a:moveTo>
                <a:lnTo>
                  <a:pt x="1642670" y="92101"/>
                </a:lnTo>
                <a:lnTo>
                  <a:pt x="1642408" y="91797"/>
                </a:lnTo>
                <a:lnTo>
                  <a:pt x="1641245" y="91514"/>
                </a:lnTo>
                <a:close/>
              </a:path>
              <a:path w="3313429" h="195579">
                <a:moveTo>
                  <a:pt x="1642397" y="91784"/>
                </a:moveTo>
                <a:close/>
              </a:path>
              <a:path w="3313429" h="195579">
                <a:moveTo>
                  <a:pt x="1639823" y="90927"/>
                </a:moveTo>
                <a:lnTo>
                  <a:pt x="1641245" y="91514"/>
                </a:lnTo>
                <a:lnTo>
                  <a:pt x="1642408" y="91797"/>
                </a:lnTo>
                <a:lnTo>
                  <a:pt x="1639823" y="90927"/>
                </a:lnTo>
                <a:close/>
              </a:path>
              <a:path w="3313429" h="195579">
                <a:moveTo>
                  <a:pt x="1641658" y="90927"/>
                </a:moveTo>
                <a:lnTo>
                  <a:pt x="1639823" y="90927"/>
                </a:lnTo>
                <a:lnTo>
                  <a:pt x="1642397" y="91784"/>
                </a:lnTo>
                <a:lnTo>
                  <a:pt x="1641658" y="90927"/>
                </a:lnTo>
                <a:close/>
              </a:path>
              <a:path w="3313429" h="195579">
                <a:moveTo>
                  <a:pt x="0" y="0"/>
                </a:moveTo>
                <a:lnTo>
                  <a:pt x="0" y="38099"/>
                </a:lnTo>
                <a:lnTo>
                  <a:pt x="750813" y="45851"/>
                </a:lnTo>
                <a:lnTo>
                  <a:pt x="1249436" y="61091"/>
                </a:lnTo>
                <a:lnTo>
                  <a:pt x="1437893" y="70734"/>
                </a:lnTo>
                <a:lnTo>
                  <a:pt x="1512691" y="75818"/>
                </a:lnTo>
                <a:lnTo>
                  <a:pt x="1572646" y="81152"/>
                </a:lnTo>
                <a:lnTo>
                  <a:pt x="1616598" y="86618"/>
                </a:lnTo>
                <a:lnTo>
                  <a:pt x="1641245" y="91514"/>
                </a:lnTo>
                <a:lnTo>
                  <a:pt x="1639823" y="90927"/>
                </a:lnTo>
                <a:lnTo>
                  <a:pt x="1641658" y="90927"/>
                </a:lnTo>
                <a:lnTo>
                  <a:pt x="1639580" y="88523"/>
                </a:lnTo>
                <a:lnTo>
                  <a:pt x="1900517" y="88523"/>
                </a:lnTo>
                <a:lnTo>
                  <a:pt x="1800240" y="81914"/>
                </a:lnTo>
                <a:lnTo>
                  <a:pt x="1740407" y="76580"/>
                </a:lnTo>
                <a:lnTo>
                  <a:pt x="1696852" y="71246"/>
                </a:lnTo>
                <a:lnTo>
                  <a:pt x="1684909" y="69210"/>
                </a:lnTo>
                <a:lnTo>
                  <a:pt x="1673230" y="69210"/>
                </a:lnTo>
                <a:lnTo>
                  <a:pt x="1665853" y="63876"/>
                </a:lnTo>
                <a:lnTo>
                  <a:pt x="1668629" y="63876"/>
                </a:lnTo>
                <a:lnTo>
                  <a:pt x="1668414" y="63626"/>
                </a:lnTo>
                <a:lnTo>
                  <a:pt x="1666493" y="61340"/>
                </a:lnTo>
                <a:lnTo>
                  <a:pt x="1663964" y="59567"/>
                </a:lnTo>
                <a:lnTo>
                  <a:pt x="1661038" y="58424"/>
                </a:lnTo>
                <a:lnTo>
                  <a:pt x="1653936" y="55494"/>
                </a:lnTo>
                <a:lnTo>
                  <a:pt x="1652137" y="54995"/>
                </a:lnTo>
                <a:lnTo>
                  <a:pt x="1651253" y="54732"/>
                </a:lnTo>
                <a:lnTo>
                  <a:pt x="1638421" y="51684"/>
                </a:lnTo>
                <a:lnTo>
                  <a:pt x="1576334" y="43184"/>
                </a:lnTo>
                <a:lnTo>
                  <a:pt x="1515496" y="37850"/>
                </a:lnTo>
                <a:lnTo>
                  <a:pt x="1351544" y="27681"/>
                </a:lnTo>
                <a:lnTo>
                  <a:pt x="954267" y="12822"/>
                </a:lnTo>
                <a:lnTo>
                  <a:pt x="309128" y="1274"/>
                </a:lnTo>
                <a:lnTo>
                  <a:pt x="0" y="0"/>
                </a:lnTo>
                <a:close/>
              </a:path>
              <a:path w="3313429" h="195579">
                <a:moveTo>
                  <a:pt x="1665853" y="63876"/>
                </a:moveTo>
                <a:lnTo>
                  <a:pt x="1673230" y="69210"/>
                </a:lnTo>
                <a:lnTo>
                  <a:pt x="1670412" y="65949"/>
                </a:lnTo>
                <a:lnTo>
                  <a:pt x="1670146" y="65639"/>
                </a:lnTo>
                <a:lnTo>
                  <a:pt x="1665853" y="63876"/>
                </a:lnTo>
                <a:close/>
              </a:path>
              <a:path w="3313429" h="195579">
                <a:moveTo>
                  <a:pt x="1670412" y="65949"/>
                </a:moveTo>
                <a:lnTo>
                  <a:pt x="1673230" y="69210"/>
                </a:lnTo>
                <a:lnTo>
                  <a:pt x="1684909" y="69210"/>
                </a:lnTo>
                <a:lnTo>
                  <a:pt x="1681977" y="68711"/>
                </a:lnTo>
                <a:lnTo>
                  <a:pt x="1674029" y="66806"/>
                </a:lnTo>
                <a:lnTo>
                  <a:pt x="1672986" y="66806"/>
                </a:lnTo>
                <a:lnTo>
                  <a:pt x="1670412" y="65949"/>
                </a:lnTo>
                <a:close/>
              </a:path>
              <a:path w="3313429" h="195579">
                <a:moveTo>
                  <a:pt x="1670401" y="65936"/>
                </a:moveTo>
                <a:lnTo>
                  <a:pt x="1672986" y="66806"/>
                </a:lnTo>
                <a:lnTo>
                  <a:pt x="1671523" y="66205"/>
                </a:lnTo>
                <a:lnTo>
                  <a:pt x="1670401" y="65936"/>
                </a:lnTo>
                <a:close/>
              </a:path>
              <a:path w="3313429" h="195579">
                <a:moveTo>
                  <a:pt x="1671523" y="66205"/>
                </a:moveTo>
                <a:lnTo>
                  <a:pt x="1672986" y="66806"/>
                </a:lnTo>
                <a:lnTo>
                  <a:pt x="1674029" y="66806"/>
                </a:lnTo>
                <a:lnTo>
                  <a:pt x="1671523" y="66205"/>
                </a:lnTo>
                <a:close/>
              </a:path>
              <a:path w="3313429" h="195579">
                <a:moveTo>
                  <a:pt x="1670146" y="65639"/>
                </a:moveTo>
                <a:lnTo>
                  <a:pt x="1670401" y="65936"/>
                </a:lnTo>
                <a:lnTo>
                  <a:pt x="1671523" y="66205"/>
                </a:lnTo>
                <a:lnTo>
                  <a:pt x="1670146" y="65639"/>
                </a:lnTo>
                <a:close/>
              </a:path>
              <a:path w="3313429" h="195579">
                <a:moveTo>
                  <a:pt x="1670303" y="65912"/>
                </a:moveTo>
                <a:close/>
              </a:path>
              <a:path w="3313429" h="195579">
                <a:moveTo>
                  <a:pt x="1670381" y="65912"/>
                </a:moveTo>
                <a:close/>
              </a:path>
              <a:path w="3313429" h="195579">
                <a:moveTo>
                  <a:pt x="1668629" y="63876"/>
                </a:moveTo>
                <a:lnTo>
                  <a:pt x="1665853" y="63876"/>
                </a:lnTo>
                <a:lnTo>
                  <a:pt x="1670146" y="65639"/>
                </a:lnTo>
                <a:lnTo>
                  <a:pt x="1668629" y="63876"/>
                </a:lnTo>
                <a:close/>
              </a:path>
            </a:pathLst>
          </a:custGeom>
          <a:solidFill>
            <a:srgbClr val="CD91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40536" y="2110740"/>
            <a:ext cx="4271893" cy="2694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11655" y="2328414"/>
            <a:ext cx="503555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05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05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-1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11655" y="2856734"/>
            <a:ext cx="503555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05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05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-2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46244" y="2630424"/>
            <a:ext cx="3331845" cy="373380"/>
          </a:xfrm>
          <a:custGeom>
            <a:avLst/>
            <a:gdLst/>
            <a:ahLst/>
            <a:cxnLst/>
            <a:rect l="l" t="t" r="r" b="b"/>
            <a:pathLst>
              <a:path w="3331845" h="373380">
                <a:moveTo>
                  <a:pt x="3217722" y="259079"/>
                </a:moveTo>
                <a:lnTo>
                  <a:pt x="3217550" y="297101"/>
                </a:lnTo>
                <a:lnTo>
                  <a:pt x="3236650" y="297179"/>
                </a:lnTo>
                <a:lnTo>
                  <a:pt x="3249471" y="302276"/>
                </a:lnTo>
                <a:lnTo>
                  <a:pt x="3255497" y="314563"/>
                </a:lnTo>
                <a:lnTo>
                  <a:pt x="3251001" y="328353"/>
                </a:lnTo>
                <a:lnTo>
                  <a:pt x="3239724" y="335022"/>
                </a:lnTo>
                <a:lnTo>
                  <a:pt x="3217378" y="335027"/>
                </a:lnTo>
                <a:lnTo>
                  <a:pt x="3217204" y="373379"/>
                </a:lnTo>
                <a:lnTo>
                  <a:pt x="3331779" y="316748"/>
                </a:lnTo>
                <a:lnTo>
                  <a:pt x="3217722" y="259079"/>
                </a:lnTo>
                <a:close/>
              </a:path>
              <a:path w="3331845" h="373380">
                <a:moveTo>
                  <a:pt x="1656488" y="171486"/>
                </a:moveTo>
                <a:lnTo>
                  <a:pt x="1657390" y="174101"/>
                </a:lnTo>
                <a:lnTo>
                  <a:pt x="1659676" y="181112"/>
                </a:lnTo>
                <a:lnTo>
                  <a:pt x="1660713" y="183885"/>
                </a:lnTo>
                <a:lnTo>
                  <a:pt x="1662358" y="186446"/>
                </a:lnTo>
                <a:lnTo>
                  <a:pt x="1664523" y="188457"/>
                </a:lnTo>
                <a:lnTo>
                  <a:pt x="1671624" y="195437"/>
                </a:lnTo>
                <a:lnTo>
                  <a:pt x="1726732" y="220583"/>
                </a:lnTo>
                <a:lnTo>
                  <a:pt x="1781230" y="234574"/>
                </a:lnTo>
                <a:lnTo>
                  <a:pt x="1850054" y="247771"/>
                </a:lnTo>
                <a:lnTo>
                  <a:pt x="1889678" y="254264"/>
                </a:lnTo>
                <a:lnTo>
                  <a:pt x="1932594" y="260482"/>
                </a:lnTo>
                <a:lnTo>
                  <a:pt x="1978588" y="266578"/>
                </a:lnTo>
                <a:lnTo>
                  <a:pt x="2027600" y="272552"/>
                </a:lnTo>
                <a:lnTo>
                  <a:pt x="2134036" y="283982"/>
                </a:lnTo>
                <a:lnTo>
                  <a:pt x="2191186" y="289316"/>
                </a:lnTo>
                <a:lnTo>
                  <a:pt x="2312588" y="299344"/>
                </a:lnTo>
                <a:lnTo>
                  <a:pt x="2442525" y="308366"/>
                </a:lnTo>
                <a:lnTo>
                  <a:pt x="2722666" y="323087"/>
                </a:lnTo>
                <a:lnTo>
                  <a:pt x="2870616" y="328543"/>
                </a:lnTo>
                <a:lnTo>
                  <a:pt x="3176452" y="335036"/>
                </a:lnTo>
                <a:lnTo>
                  <a:pt x="3217378" y="335027"/>
                </a:lnTo>
                <a:lnTo>
                  <a:pt x="3217550" y="297101"/>
                </a:lnTo>
                <a:lnTo>
                  <a:pt x="3176940" y="296936"/>
                </a:lnTo>
                <a:lnTo>
                  <a:pt x="2872018" y="290443"/>
                </a:lnTo>
                <a:lnTo>
                  <a:pt x="2724465" y="284987"/>
                </a:lnTo>
                <a:lnTo>
                  <a:pt x="2512476" y="274441"/>
                </a:lnTo>
                <a:lnTo>
                  <a:pt x="2315636" y="261365"/>
                </a:lnTo>
                <a:lnTo>
                  <a:pt x="2194722" y="251338"/>
                </a:lnTo>
                <a:lnTo>
                  <a:pt x="2083744" y="240395"/>
                </a:lnTo>
                <a:lnTo>
                  <a:pt x="2032172" y="234695"/>
                </a:lnTo>
                <a:lnTo>
                  <a:pt x="1983648" y="228843"/>
                </a:lnTo>
                <a:lnTo>
                  <a:pt x="1938081" y="222747"/>
                </a:lnTo>
                <a:lnTo>
                  <a:pt x="1895774" y="216651"/>
                </a:lnTo>
                <a:lnTo>
                  <a:pt x="1856912" y="210311"/>
                </a:lnTo>
                <a:lnTo>
                  <a:pt x="1789978" y="197479"/>
                </a:lnTo>
                <a:lnTo>
                  <a:pt x="1739046" y="184525"/>
                </a:lnTo>
                <a:lnTo>
                  <a:pt x="1711409" y="174619"/>
                </a:lnTo>
                <a:lnTo>
                  <a:pt x="1659676" y="174619"/>
                </a:lnTo>
                <a:lnTo>
                  <a:pt x="1656488" y="171486"/>
                </a:lnTo>
                <a:close/>
              </a:path>
              <a:path w="3331845" h="373380">
                <a:moveTo>
                  <a:pt x="3217550" y="297101"/>
                </a:moveTo>
                <a:lnTo>
                  <a:pt x="3217378" y="335027"/>
                </a:lnTo>
                <a:lnTo>
                  <a:pt x="3239724" y="335022"/>
                </a:lnTo>
                <a:lnTo>
                  <a:pt x="3251001" y="328353"/>
                </a:lnTo>
                <a:lnTo>
                  <a:pt x="3255497" y="314563"/>
                </a:lnTo>
                <a:lnTo>
                  <a:pt x="3249471" y="302276"/>
                </a:lnTo>
                <a:lnTo>
                  <a:pt x="3236650" y="297179"/>
                </a:lnTo>
                <a:lnTo>
                  <a:pt x="3217550" y="297101"/>
                </a:lnTo>
                <a:close/>
              </a:path>
              <a:path w="3331845" h="373380">
                <a:moveTo>
                  <a:pt x="1654982" y="167121"/>
                </a:moveTo>
                <a:lnTo>
                  <a:pt x="1656488" y="171486"/>
                </a:lnTo>
                <a:lnTo>
                  <a:pt x="1659676" y="174619"/>
                </a:lnTo>
                <a:lnTo>
                  <a:pt x="1654982" y="167121"/>
                </a:lnTo>
                <a:close/>
              </a:path>
              <a:path w="3331845" h="373380">
                <a:moveTo>
                  <a:pt x="1694784" y="167121"/>
                </a:moveTo>
                <a:lnTo>
                  <a:pt x="1654982" y="167121"/>
                </a:lnTo>
                <a:lnTo>
                  <a:pt x="1659676" y="174619"/>
                </a:lnTo>
                <a:lnTo>
                  <a:pt x="1711409" y="174619"/>
                </a:lnTo>
                <a:lnTo>
                  <a:pt x="1706280" y="172455"/>
                </a:lnTo>
                <a:lnTo>
                  <a:pt x="1699975" y="168645"/>
                </a:lnTo>
                <a:lnTo>
                  <a:pt x="1695765" y="168645"/>
                </a:lnTo>
                <a:lnTo>
                  <a:pt x="1694784" y="167121"/>
                </a:lnTo>
                <a:close/>
              </a:path>
              <a:path w="3331845" h="373380">
                <a:moveTo>
                  <a:pt x="1654075" y="169115"/>
                </a:moveTo>
                <a:lnTo>
                  <a:pt x="1656488" y="171486"/>
                </a:lnTo>
                <a:lnTo>
                  <a:pt x="1656076" y="170291"/>
                </a:lnTo>
                <a:lnTo>
                  <a:pt x="1654075" y="169115"/>
                </a:lnTo>
                <a:close/>
              </a:path>
              <a:path w="3331845" h="373380">
                <a:moveTo>
                  <a:pt x="1652574" y="167639"/>
                </a:moveTo>
                <a:lnTo>
                  <a:pt x="1654075" y="169115"/>
                </a:lnTo>
                <a:lnTo>
                  <a:pt x="1655988" y="170291"/>
                </a:lnTo>
                <a:lnTo>
                  <a:pt x="1652574" y="167639"/>
                </a:lnTo>
                <a:close/>
              </a:path>
              <a:path w="3331845" h="373380">
                <a:moveTo>
                  <a:pt x="1655161" y="167639"/>
                </a:moveTo>
                <a:lnTo>
                  <a:pt x="1652574" y="167639"/>
                </a:lnTo>
                <a:lnTo>
                  <a:pt x="1655988" y="170291"/>
                </a:lnTo>
                <a:lnTo>
                  <a:pt x="1655161" y="167639"/>
                </a:lnTo>
                <a:close/>
              </a:path>
              <a:path w="3331845" h="373380">
                <a:moveTo>
                  <a:pt x="19090" y="0"/>
                </a:moveTo>
                <a:lnTo>
                  <a:pt x="15933" y="256"/>
                </a:lnTo>
                <a:lnTo>
                  <a:pt x="4543" y="6892"/>
                </a:lnTo>
                <a:lnTo>
                  <a:pt x="0" y="20718"/>
                </a:lnTo>
                <a:lnTo>
                  <a:pt x="6026" y="33052"/>
                </a:lnTo>
                <a:lnTo>
                  <a:pt x="18846" y="38099"/>
                </a:lnTo>
                <a:lnTo>
                  <a:pt x="327700" y="41391"/>
                </a:lnTo>
                <a:lnTo>
                  <a:pt x="626404" y="50810"/>
                </a:lnTo>
                <a:lnTo>
                  <a:pt x="838362" y="61478"/>
                </a:lnTo>
                <a:lnTo>
                  <a:pt x="1035232" y="74554"/>
                </a:lnTo>
                <a:lnTo>
                  <a:pt x="1156116" y="84581"/>
                </a:lnTo>
                <a:lnTo>
                  <a:pt x="1267246" y="95371"/>
                </a:lnTo>
                <a:lnTo>
                  <a:pt x="1318818" y="101102"/>
                </a:lnTo>
                <a:lnTo>
                  <a:pt x="1412910" y="113019"/>
                </a:lnTo>
                <a:lnTo>
                  <a:pt x="1455216" y="119237"/>
                </a:lnTo>
                <a:lnTo>
                  <a:pt x="1494200" y="125608"/>
                </a:lnTo>
                <a:lnTo>
                  <a:pt x="1561256" y="138562"/>
                </a:lnTo>
                <a:lnTo>
                  <a:pt x="1612707" y="151759"/>
                </a:lnTo>
                <a:lnTo>
                  <a:pt x="1654075" y="169115"/>
                </a:lnTo>
                <a:lnTo>
                  <a:pt x="1652574" y="167639"/>
                </a:lnTo>
                <a:lnTo>
                  <a:pt x="1655161" y="167639"/>
                </a:lnTo>
                <a:lnTo>
                  <a:pt x="1654982" y="167121"/>
                </a:lnTo>
                <a:lnTo>
                  <a:pt x="1694784" y="167121"/>
                </a:lnTo>
                <a:lnTo>
                  <a:pt x="1691040" y="161300"/>
                </a:lnTo>
                <a:lnTo>
                  <a:pt x="1693166" y="161300"/>
                </a:lnTo>
                <a:lnTo>
                  <a:pt x="1691040" y="154807"/>
                </a:lnTo>
                <a:lnTo>
                  <a:pt x="1690034" y="152003"/>
                </a:lnTo>
                <a:lnTo>
                  <a:pt x="1688388" y="149351"/>
                </a:lnTo>
                <a:lnTo>
                  <a:pt x="1686224" y="147309"/>
                </a:lnTo>
                <a:lnTo>
                  <a:pt x="1679122" y="140329"/>
                </a:lnTo>
                <a:lnTo>
                  <a:pt x="1644192" y="122163"/>
                </a:lnTo>
                <a:lnTo>
                  <a:pt x="1597832" y="108082"/>
                </a:lnTo>
                <a:lnTo>
                  <a:pt x="1536507" y="94487"/>
                </a:lnTo>
                <a:lnTo>
                  <a:pt x="1460794" y="81533"/>
                </a:lnTo>
                <a:lnTo>
                  <a:pt x="1418000" y="75316"/>
                </a:lnTo>
                <a:lnTo>
                  <a:pt x="1371915" y="69220"/>
                </a:lnTo>
                <a:lnTo>
                  <a:pt x="1322872" y="63245"/>
                </a:lnTo>
                <a:lnTo>
                  <a:pt x="1216467" y="51937"/>
                </a:lnTo>
                <a:lnTo>
                  <a:pt x="1038006" y="36575"/>
                </a:lnTo>
                <a:lnTo>
                  <a:pt x="840526" y="23378"/>
                </a:lnTo>
                <a:lnTo>
                  <a:pt x="627806" y="12832"/>
                </a:lnTo>
                <a:lnTo>
                  <a:pt x="328218" y="3291"/>
                </a:lnTo>
                <a:lnTo>
                  <a:pt x="19090" y="0"/>
                </a:lnTo>
                <a:close/>
              </a:path>
              <a:path w="3331845" h="373380">
                <a:moveTo>
                  <a:pt x="1691040" y="161300"/>
                </a:moveTo>
                <a:lnTo>
                  <a:pt x="1695765" y="168645"/>
                </a:lnTo>
                <a:lnTo>
                  <a:pt x="1694250" y="164386"/>
                </a:lnTo>
                <a:lnTo>
                  <a:pt x="1691040" y="161300"/>
                </a:lnTo>
                <a:close/>
              </a:path>
              <a:path w="3331845" h="373380">
                <a:moveTo>
                  <a:pt x="1694250" y="164386"/>
                </a:moveTo>
                <a:lnTo>
                  <a:pt x="1695765" y="168645"/>
                </a:lnTo>
                <a:lnTo>
                  <a:pt x="1699975" y="168645"/>
                </a:lnTo>
                <a:lnTo>
                  <a:pt x="1699167" y="168158"/>
                </a:lnTo>
                <a:lnTo>
                  <a:pt x="1698172" y="168158"/>
                </a:lnTo>
                <a:lnTo>
                  <a:pt x="1694728" y="165475"/>
                </a:lnTo>
                <a:lnTo>
                  <a:pt x="1695383" y="165475"/>
                </a:lnTo>
                <a:lnTo>
                  <a:pt x="1694250" y="164386"/>
                </a:lnTo>
                <a:close/>
              </a:path>
              <a:path w="3331845" h="373380">
                <a:moveTo>
                  <a:pt x="1694728" y="165475"/>
                </a:moveTo>
                <a:lnTo>
                  <a:pt x="1698172" y="168158"/>
                </a:lnTo>
                <a:lnTo>
                  <a:pt x="1696490" y="166540"/>
                </a:lnTo>
                <a:lnTo>
                  <a:pt x="1694728" y="165475"/>
                </a:lnTo>
                <a:close/>
              </a:path>
              <a:path w="3331845" h="373380">
                <a:moveTo>
                  <a:pt x="1696490" y="166540"/>
                </a:moveTo>
                <a:lnTo>
                  <a:pt x="1698172" y="168158"/>
                </a:lnTo>
                <a:lnTo>
                  <a:pt x="1699167" y="168158"/>
                </a:lnTo>
                <a:lnTo>
                  <a:pt x="1696490" y="166540"/>
                </a:lnTo>
                <a:close/>
              </a:path>
              <a:path w="3331845" h="373380">
                <a:moveTo>
                  <a:pt x="1695383" y="165475"/>
                </a:moveTo>
                <a:lnTo>
                  <a:pt x="1694728" y="165475"/>
                </a:lnTo>
                <a:lnTo>
                  <a:pt x="1696490" y="166540"/>
                </a:lnTo>
                <a:lnTo>
                  <a:pt x="1695383" y="165475"/>
                </a:lnTo>
                <a:close/>
              </a:path>
              <a:path w="3331845" h="373380">
                <a:moveTo>
                  <a:pt x="1693166" y="161300"/>
                </a:moveTo>
                <a:lnTo>
                  <a:pt x="1691040" y="161300"/>
                </a:lnTo>
                <a:lnTo>
                  <a:pt x="1694250" y="164386"/>
                </a:lnTo>
                <a:lnTo>
                  <a:pt x="1693326" y="161787"/>
                </a:lnTo>
                <a:lnTo>
                  <a:pt x="1693166" y="161300"/>
                </a:lnTo>
                <a:close/>
              </a:path>
            </a:pathLst>
          </a:custGeom>
          <a:solidFill>
            <a:srgbClr val="CD91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46241" y="4071366"/>
            <a:ext cx="3324225" cy="1390015"/>
          </a:xfrm>
          <a:custGeom>
            <a:avLst/>
            <a:gdLst/>
            <a:ahLst/>
            <a:cxnLst/>
            <a:rect l="l" t="t" r="r" b="b"/>
            <a:pathLst>
              <a:path w="3324225" h="1390014">
                <a:moveTo>
                  <a:pt x="1650248" y="741059"/>
                </a:moveTo>
                <a:lnTo>
                  <a:pt x="1633528" y="796040"/>
                </a:lnTo>
                <a:lnTo>
                  <a:pt x="1599482" y="853571"/>
                </a:lnTo>
                <a:lnTo>
                  <a:pt x="1548702" y="910970"/>
                </a:lnTo>
                <a:lnTo>
                  <a:pt x="1517582" y="939414"/>
                </a:lnTo>
                <a:lnTo>
                  <a:pt x="1482774" y="967358"/>
                </a:lnTo>
                <a:lnTo>
                  <a:pt x="1444308" y="995040"/>
                </a:lnTo>
                <a:lnTo>
                  <a:pt x="1402520" y="1022091"/>
                </a:lnTo>
                <a:lnTo>
                  <a:pt x="1357562" y="1048643"/>
                </a:lnTo>
                <a:lnTo>
                  <a:pt x="1309434" y="1074419"/>
                </a:lnTo>
                <a:lnTo>
                  <a:pt x="1258502" y="1099434"/>
                </a:lnTo>
                <a:lnTo>
                  <a:pt x="1204644" y="1123700"/>
                </a:lnTo>
                <a:lnTo>
                  <a:pt x="1148256" y="1147059"/>
                </a:lnTo>
                <a:lnTo>
                  <a:pt x="1089582" y="1169538"/>
                </a:lnTo>
                <a:lnTo>
                  <a:pt x="1028378" y="1191005"/>
                </a:lnTo>
                <a:lnTo>
                  <a:pt x="965254" y="1211448"/>
                </a:lnTo>
                <a:lnTo>
                  <a:pt x="899966" y="1230629"/>
                </a:lnTo>
                <a:lnTo>
                  <a:pt x="833032" y="1248668"/>
                </a:lnTo>
                <a:lnTo>
                  <a:pt x="764452" y="1265550"/>
                </a:lnTo>
                <a:lnTo>
                  <a:pt x="622598" y="1295150"/>
                </a:lnTo>
                <a:lnTo>
                  <a:pt x="549720" y="1307841"/>
                </a:lnTo>
                <a:lnTo>
                  <a:pt x="475928" y="1319021"/>
                </a:lnTo>
                <a:lnTo>
                  <a:pt x="401130" y="1328678"/>
                </a:lnTo>
                <a:lnTo>
                  <a:pt x="325692" y="1336679"/>
                </a:lnTo>
                <a:lnTo>
                  <a:pt x="249614" y="1343024"/>
                </a:lnTo>
                <a:lnTo>
                  <a:pt x="172896" y="1347596"/>
                </a:lnTo>
                <a:lnTo>
                  <a:pt x="96178" y="1350513"/>
                </a:lnTo>
                <a:lnTo>
                  <a:pt x="18728" y="1351406"/>
                </a:lnTo>
                <a:lnTo>
                  <a:pt x="5986" y="1356506"/>
                </a:lnTo>
                <a:lnTo>
                  <a:pt x="0" y="1368728"/>
                </a:lnTo>
                <a:lnTo>
                  <a:pt x="4593" y="1382621"/>
                </a:lnTo>
                <a:lnTo>
                  <a:pt x="15864" y="1389254"/>
                </a:lnTo>
                <a:lnTo>
                  <a:pt x="19216" y="1389506"/>
                </a:lnTo>
                <a:lnTo>
                  <a:pt x="96696" y="1388495"/>
                </a:lnTo>
                <a:lnTo>
                  <a:pt x="174420" y="1385696"/>
                </a:lnTo>
                <a:lnTo>
                  <a:pt x="251900" y="1381124"/>
                </a:lnTo>
                <a:lnTo>
                  <a:pt x="328740" y="1374647"/>
                </a:lnTo>
                <a:lnTo>
                  <a:pt x="405184" y="1366515"/>
                </a:lnTo>
                <a:lnTo>
                  <a:pt x="480744" y="1356872"/>
                </a:lnTo>
                <a:lnTo>
                  <a:pt x="555420" y="1345442"/>
                </a:lnTo>
                <a:lnTo>
                  <a:pt x="629090" y="1332737"/>
                </a:lnTo>
                <a:lnTo>
                  <a:pt x="772346" y="1302770"/>
                </a:lnTo>
                <a:lnTo>
                  <a:pt x="842054" y="1285743"/>
                </a:lnTo>
                <a:lnTo>
                  <a:pt x="909994" y="1267455"/>
                </a:lnTo>
                <a:lnTo>
                  <a:pt x="976044" y="1247906"/>
                </a:lnTo>
                <a:lnTo>
                  <a:pt x="1040052" y="1227200"/>
                </a:lnTo>
                <a:lnTo>
                  <a:pt x="1102170" y="1205615"/>
                </a:lnTo>
                <a:lnTo>
                  <a:pt x="1161972" y="1182755"/>
                </a:lnTo>
                <a:lnTo>
                  <a:pt x="1219244" y="1158870"/>
                </a:lnTo>
                <a:lnTo>
                  <a:pt x="1274108" y="1134236"/>
                </a:lnTo>
                <a:lnTo>
                  <a:pt x="1326198" y="1108578"/>
                </a:lnTo>
                <a:lnTo>
                  <a:pt x="1375576" y="1082171"/>
                </a:lnTo>
                <a:lnTo>
                  <a:pt x="1421814" y="1054988"/>
                </a:lnTo>
                <a:lnTo>
                  <a:pt x="1465004" y="1026926"/>
                </a:lnTo>
                <a:lnTo>
                  <a:pt x="1504872" y="998351"/>
                </a:lnTo>
                <a:lnTo>
                  <a:pt x="1541448" y="969014"/>
                </a:lnTo>
                <a:lnTo>
                  <a:pt x="1574336" y="939164"/>
                </a:lnTo>
                <a:lnTo>
                  <a:pt x="1603566" y="908684"/>
                </a:lnTo>
                <a:lnTo>
                  <a:pt x="1628956" y="877574"/>
                </a:lnTo>
                <a:lnTo>
                  <a:pt x="1650292" y="845951"/>
                </a:lnTo>
                <a:lnTo>
                  <a:pt x="1679888" y="781049"/>
                </a:lnTo>
                <a:lnTo>
                  <a:pt x="1687752" y="747771"/>
                </a:lnTo>
                <a:lnTo>
                  <a:pt x="1687996" y="746891"/>
                </a:lnTo>
                <a:lnTo>
                  <a:pt x="1688148" y="745997"/>
                </a:lnTo>
                <a:lnTo>
                  <a:pt x="1688148" y="744986"/>
                </a:lnTo>
                <a:lnTo>
                  <a:pt x="1688377" y="742056"/>
                </a:lnTo>
                <a:lnTo>
                  <a:pt x="1650170" y="742056"/>
                </a:lnTo>
                <a:lnTo>
                  <a:pt x="1650248" y="741059"/>
                </a:lnTo>
                <a:close/>
              </a:path>
              <a:path w="3324225" h="1390014">
                <a:moveTo>
                  <a:pt x="1650658" y="739271"/>
                </a:moveTo>
                <a:lnTo>
                  <a:pt x="1650248" y="741059"/>
                </a:lnTo>
                <a:lnTo>
                  <a:pt x="1650170" y="742056"/>
                </a:lnTo>
                <a:lnTo>
                  <a:pt x="1650658" y="739271"/>
                </a:lnTo>
                <a:close/>
              </a:path>
              <a:path w="3324225" h="1390014">
                <a:moveTo>
                  <a:pt x="1688594" y="739271"/>
                </a:moveTo>
                <a:lnTo>
                  <a:pt x="1650658" y="739271"/>
                </a:lnTo>
                <a:lnTo>
                  <a:pt x="1650170" y="742056"/>
                </a:lnTo>
                <a:lnTo>
                  <a:pt x="1688377" y="742056"/>
                </a:lnTo>
                <a:lnTo>
                  <a:pt x="1688594" y="739271"/>
                </a:lnTo>
                <a:close/>
              </a:path>
              <a:path w="3324225" h="1390014">
                <a:moveTo>
                  <a:pt x="3209475" y="38577"/>
                </a:moveTo>
                <a:lnTo>
                  <a:pt x="3168318" y="39623"/>
                </a:lnTo>
                <a:lnTo>
                  <a:pt x="3090838" y="44327"/>
                </a:lnTo>
                <a:lnTo>
                  <a:pt x="3013876" y="50672"/>
                </a:lnTo>
                <a:lnTo>
                  <a:pt x="2937554" y="58805"/>
                </a:lnTo>
                <a:lnTo>
                  <a:pt x="2861872" y="68448"/>
                </a:lnTo>
                <a:lnTo>
                  <a:pt x="2787318" y="79878"/>
                </a:lnTo>
                <a:lnTo>
                  <a:pt x="2713404" y="92714"/>
                </a:lnTo>
                <a:lnTo>
                  <a:pt x="2570148" y="122681"/>
                </a:lnTo>
                <a:lnTo>
                  <a:pt x="2500562" y="139695"/>
                </a:lnTo>
                <a:lnTo>
                  <a:pt x="2432744" y="157983"/>
                </a:lnTo>
                <a:lnTo>
                  <a:pt x="2366694" y="177545"/>
                </a:lnTo>
                <a:lnTo>
                  <a:pt x="2302564" y="198251"/>
                </a:lnTo>
                <a:lnTo>
                  <a:pt x="2240446" y="219968"/>
                </a:lnTo>
                <a:lnTo>
                  <a:pt x="2180644" y="242828"/>
                </a:lnTo>
                <a:lnTo>
                  <a:pt x="2123372" y="266699"/>
                </a:lnTo>
                <a:lnTo>
                  <a:pt x="2068508" y="291464"/>
                </a:lnTo>
                <a:lnTo>
                  <a:pt x="2016296" y="317123"/>
                </a:lnTo>
                <a:lnTo>
                  <a:pt x="1966888" y="343530"/>
                </a:lnTo>
                <a:lnTo>
                  <a:pt x="1920558" y="370844"/>
                </a:lnTo>
                <a:lnTo>
                  <a:pt x="1877368" y="398906"/>
                </a:lnTo>
                <a:lnTo>
                  <a:pt x="1837348" y="427613"/>
                </a:lnTo>
                <a:lnTo>
                  <a:pt x="1800772" y="457068"/>
                </a:lnTo>
                <a:lnTo>
                  <a:pt x="1767762" y="487049"/>
                </a:lnTo>
                <a:lnTo>
                  <a:pt x="1738562" y="517778"/>
                </a:lnTo>
                <a:lnTo>
                  <a:pt x="1713020" y="549152"/>
                </a:lnTo>
                <a:lnTo>
                  <a:pt x="1691806" y="581156"/>
                </a:lnTo>
                <a:lnTo>
                  <a:pt x="1662484" y="646688"/>
                </a:lnTo>
                <a:lnTo>
                  <a:pt x="1655382" y="677549"/>
                </a:lnTo>
                <a:lnTo>
                  <a:pt x="1655108" y="678429"/>
                </a:lnTo>
                <a:lnTo>
                  <a:pt x="1654986" y="679322"/>
                </a:lnTo>
                <a:lnTo>
                  <a:pt x="1654986" y="680334"/>
                </a:lnTo>
                <a:lnTo>
                  <a:pt x="1650248" y="741059"/>
                </a:lnTo>
                <a:lnTo>
                  <a:pt x="1650658" y="739271"/>
                </a:lnTo>
                <a:lnTo>
                  <a:pt x="1688594" y="739271"/>
                </a:lnTo>
                <a:lnTo>
                  <a:pt x="1692747" y="686049"/>
                </a:lnTo>
                <a:lnTo>
                  <a:pt x="1692446" y="686049"/>
                </a:lnTo>
                <a:lnTo>
                  <a:pt x="1692964" y="683264"/>
                </a:lnTo>
                <a:lnTo>
                  <a:pt x="1693103" y="683264"/>
                </a:lnTo>
                <a:lnTo>
                  <a:pt x="1699700" y="655319"/>
                </a:lnTo>
                <a:lnTo>
                  <a:pt x="1725608" y="598800"/>
                </a:lnTo>
                <a:lnTo>
                  <a:pt x="1768006" y="541781"/>
                </a:lnTo>
                <a:lnTo>
                  <a:pt x="1795316" y="513456"/>
                </a:lnTo>
                <a:lnTo>
                  <a:pt x="1826436" y="485144"/>
                </a:lnTo>
                <a:lnTo>
                  <a:pt x="1861244" y="457331"/>
                </a:lnTo>
                <a:lnTo>
                  <a:pt x="1899588" y="429767"/>
                </a:lnTo>
                <a:lnTo>
                  <a:pt x="1941254" y="402848"/>
                </a:lnTo>
                <a:lnTo>
                  <a:pt x="1986212" y="376427"/>
                </a:lnTo>
                <a:lnTo>
                  <a:pt x="2034340" y="350651"/>
                </a:lnTo>
                <a:lnTo>
                  <a:pt x="2085272" y="325623"/>
                </a:lnTo>
                <a:lnTo>
                  <a:pt x="2138978" y="301370"/>
                </a:lnTo>
                <a:lnTo>
                  <a:pt x="2195366" y="277998"/>
                </a:lnTo>
                <a:lnTo>
                  <a:pt x="2254040" y="255519"/>
                </a:lnTo>
                <a:lnTo>
                  <a:pt x="2315122" y="234183"/>
                </a:lnTo>
                <a:lnTo>
                  <a:pt x="2378368" y="213740"/>
                </a:lnTo>
                <a:lnTo>
                  <a:pt x="2443534" y="194559"/>
                </a:lnTo>
                <a:lnTo>
                  <a:pt x="2510590" y="176534"/>
                </a:lnTo>
                <a:lnTo>
                  <a:pt x="2579292" y="159638"/>
                </a:lnTo>
                <a:lnTo>
                  <a:pt x="2721146" y="130052"/>
                </a:lnTo>
                <a:lnTo>
                  <a:pt x="2793810" y="117479"/>
                </a:lnTo>
                <a:lnTo>
                  <a:pt x="2867572" y="106167"/>
                </a:lnTo>
                <a:lnTo>
                  <a:pt x="2942400" y="96642"/>
                </a:lnTo>
                <a:lnTo>
                  <a:pt x="3017960" y="88523"/>
                </a:lnTo>
                <a:lnTo>
                  <a:pt x="3094038" y="82164"/>
                </a:lnTo>
                <a:lnTo>
                  <a:pt x="3170604" y="77723"/>
                </a:lnTo>
                <a:lnTo>
                  <a:pt x="3210233" y="76442"/>
                </a:lnTo>
                <a:lnTo>
                  <a:pt x="3209475" y="38577"/>
                </a:lnTo>
                <a:close/>
              </a:path>
              <a:path w="3324225" h="1390014">
                <a:moveTo>
                  <a:pt x="1692964" y="683264"/>
                </a:moveTo>
                <a:lnTo>
                  <a:pt x="1692446" y="686049"/>
                </a:lnTo>
                <a:lnTo>
                  <a:pt x="1692895" y="684146"/>
                </a:lnTo>
                <a:lnTo>
                  <a:pt x="1692964" y="683264"/>
                </a:lnTo>
                <a:close/>
              </a:path>
              <a:path w="3324225" h="1390014">
                <a:moveTo>
                  <a:pt x="1692895" y="684146"/>
                </a:moveTo>
                <a:lnTo>
                  <a:pt x="1692446" y="686049"/>
                </a:lnTo>
                <a:lnTo>
                  <a:pt x="1692747" y="686049"/>
                </a:lnTo>
                <a:lnTo>
                  <a:pt x="1692895" y="684146"/>
                </a:lnTo>
                <a:close/>
              </a:path>
              <a:path w="3324225" h="1390014">
                <a:moveTo>
                  <a:pt x="1693103" y="683264"/>
                </a:moveTo>
                <a:lnTo>
                  <a:pt x="1692964" y="683264"/>
                </a:lnTo>
                <a:lnTo>
                  <a:pt x="1692895" y="684146"/>
                </a:lnTo>
                <a:lnTo>
                  <a:pt x="1693103" y="683264"/>
                </a:lnTo>
                <a:close/>
              </a:path>
              <a:path w="3324225" h="1390014">
                <a:moveTo>
                  <a:pt x="3288678" y="38002"/>
                </a:moveTo>
                <a:lnTo>
                  <a:pt x="3232055" y="38002"/>
                </a:lnTo>
                <a:lnTo>
                  <a:pt x="3243160" y="44628"/>
                </a:lnTo>
                <a:lnTo>
                  <a:pt x="3247900" y="58494"/>
                </a:lnTo>
                <a:lnTo>
                  <a:pt x="3242054" y="70623"/>
                </a:lnTo>
                <a:lnTo>
                  <a:pt x="3229522" y="75818"/>
                </a:lnTo>
                <a:lnTo>
                  <a:pt x="3210233" y="76442"/>
                </a:lnTo>
                <a:lnTo>
                  <a:pt x="3210990" y="114299"/>
                </a:lnTo>
                <a:lnTo>
                  <a:pt x="3324162" y="54863"/>
                </a:lnTo>
                <a:lnTo>
                  <a:pt x="3288678" y="38002"/>
                </a:lnTo>
                <a:close/>
              </a:path>
              <a:path w="3324225" h="1390014">
                <a:moveTo>
                  <a:pt x="3232055" y="38002"/>
                </a:moveTo>
                <a:lnTo>
                  <a:pt x="3209475" y="38577"/>
                </a:lnTo>
                <a:lnTo>
                  <a:pt x="3210233" y="76442"/>
                </a:lnTo>
                <a:lnTo>
                  <a:pt x="3229522" y="75818"/>
                </a:lnTo>
                <a:lnTo>
                  <a:pt x="3242054" y="70623"/>
                </a:lnTo>
                <a:lnTo>
                  <a:pt x="3247900" y="58494"/>
                </a:lnTo>
                <a:lnTo>
                  <a:pt x="3243160" y="44628"/>
                </a:lnTo>
                <a:lnTo>
                  <a:pt x="3232055" y="38002"/>
                </a:lnTo>
                <a:close/>
              </a:path>
              <a:path w="3324225" h="1390014">
                <a:moveTo>
                  <a:pt x="3208704" y="0"/>
                </a:moveTo>
                <a:lnTo>
                  <a:pt x="3209475" y="38577"/>
                </a:lnTo>
                <a:lnTo>
                  <a:pt x="3232055" y="38002"/>
                </a:lnTo>
                <a:lnTo>
                  <a:pt x="3288678" y="38002"/>
                </a:lnTo>
                <a:lnTo>
                  <a:pt x="3208704" y="0"/>
                </a:lnTo>
                <a:close/>
              </a:path>
            </a:pathLst>
          </a:custGeom>
          <a:solidFill>
            <a:srgbClr val="CD91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48563" y="2172458"/>
            <a:ext cx="31115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uild</a:t>
            </a:r>
            <a:endParaRPr sz="105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</a:pPr>
            <a:r>
              <a:rPr sz="1050" b="1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050" b="1" spc="5" dirty="0">
                <a:solidFill>
                  <a:srgbClr val="FFFFFF"/>
                </a:solidFill>
                <a:latin typeface="Calibri"/>
                <a:cs typeface="Calibri"/>
              </a:rPr>
              <a:t>’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70153" y="2741799"/>
            <a:ext cx="31115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uild</a:t>
            </a:r>
            <a:endParaRPr sz="105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</a:pPr>
            <a:r>
              <a:rPr sz="1050" b="1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050" b="1" spc="5" dirty="0">
                <a:solidFill>
                  <a:srgbClr val="FFFFFF"/>
                </a:solidFill>
                <a:latin typeface="Calibri"/>
                <a:cs typeface="Calibri"/>
              </a:rPr>
              <a:t>’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32483" y="4527929"/>
            <a:ext cx="503555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05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05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-3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32660" y="4930140"/>
            <a:ext cx="701040" cy="403860"/>
          </a:xfrm>
          <a:custGeom>
            <a:avLst/>
            <a:gdLst/>
            <a:ahLst/>
            <a:cxnLst/>
            <a:rect l="l" t="t" r="r" b="b"/>
            <a:pathLst>
              <a:path w="701039" h="403860">
                <a:moveTo>
                  <a:pt x="633734" y="0"/>
                </a:moveTo>
                <a:lnTo>
                  <a:pt x="60035" y="387"/>
                </a:lnTo>
                <a:lnTo>
                  <a:pt x="22224" y="17302"/>
                </a:lnTo>
                <a:lnTo>
                  <a:pt x="1552" y="52847"/>
                </a:lnTo>
                <a:lnTo>
                  <a:pt x="0" y="67305"/>
                </a:lnTo>
                <a:lnTo>
                  <a:pt x="387" y="343824"/>
                </a:lnTo>
                <a:lnTo>
                  <a:pt x="17302" y="381635"/>
                </a:lnTo>
                <a:lnTo>
                  <a:pt x="52847" y="402307"/>
                </a:lnTo>
                <a:lnTo>
                  <a:pt x="67305" y="403859"/>
                </a:lnTo>
                <a:lnTo>
                  <a:pt x="641004" y="403472"/>
                </a:lnTo>
                <a:lnTo>
                  <a:pt x="678815" y="386557"/>
                </a:lnTo>
                <a:lnTo>
                  <a:pt x="699487" y="351012"/>
                </a:lnTo>
                <a:lnTo>
                  <a:pt x="701039" y="336554"/>
                </a:lnTo>
                <a:lnTo>
                  <a:pt x="700652" y="60035"/>
                </a:lnTo>
                <a:lnTo>
                  <a:pt x="683737" y="22224"/>
                </a:lnTo>
                <a:lnTo>
                  <a:pt x="648192" y="1552"/>
                </a:lnTo>
                <a:lnTo>
                  <a:pt x="633734" y="0"/>
                </a:lnTo>
                <a:close/>
              </a:path>
            </a:pathLst>
          </a:custGeom>
          <a:solidFill>
            <a:srgbClr val="786C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32660" y="4930140"/>
            <a:ext cx="701040" cy="403860"/>
          </a:xfrm>
          <a:custGeom>
            <a:avLst/>
            <a:gdLst/>
            <a:ahLst/>
            <a:cxnLst/>
            <a:rect l="l" t="t" r="r" b="b"/>
            <a:pathLst>
              <a:path w="701039" h="403860">
                <a:moveTo>
                  <a:pt x="0" y="67305"/>
                </a:moveTo>
                <a:lnTo>
                  <a:pt x="12992" y="27518"/>
                </a:lnTo>
                <a:lnTo>
                  <a:pt x="46073" y="3409"/>
                </a:lnTo>
                <a:lnTo>
                  <a:pt x="633734" y="0"/>
                </a:lnTo>
                <a:lnTo>
                  <a:pt x="648192" y="1552"/>
                </a:lnTo>
                <a:lnTo>
                  <a:pt x="683737" y="22224"/>
                </a:lnTo>
                <a:lnTo>
                  <a:pt x="700652" y="60035"/>
                </a:lnTo>
                <a:lnTo>
                  <a:pt x="701039" y="336554"/>
                </a:lnTo>
                <a:lnTo>
                  <a:pt x="699487" y="351012"/>
                </a:lnTo>
                <a:lnTo>
                  <a:pt x="678815" y="386557"/>
                </a:lnTo>
                <a:lnTo>
                  <a:pt x="641004" y="403472"/>
                </a:lnTo>
                <a:lnTo>
                  <a:pt x="67305" y="403859"/>
                </a:lnTo>
                <a:lnTo>
                  <a:pt x="52847" y="402307"/>
                </a:lnTo>
                <a:lnTo>
                  <a:pt x="17302" y="381635"/>
                </a:lnTo>
                <a:lnTo>
                  <a:pt x="387" y="343824"/>
                </a:lnTo>
                <a:lnTo>
                  <a:pt x="0" y="67305"/>
                </a:lnTo>
                <a:close/>
              </a:path>
            </a:pathLst>
          </a:custGeom>
          <a:ln w="15239">
            <a:solidFill>
              <a:srgbClr val="554D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332483" y="5065012"/>
            <a:ext cx="503555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05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05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-4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69264" y="4371845"/>
            <a:ext cx="31115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uild</a:t>
            </a:r>
            <a:endParaRPr sz="105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</a:pPr>
            <a:r>
              <a:rPr sz="1050" b="1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050" b="1" spc="5" dirty="0">
                <a:solidFill>
                  <a:srgbClr val="FFFFFF"/>
                </a:solidFill>
                <a:latin typeface="Calibri"/>
                <a:cs typeface="Calibri"/>
              </a:rPr>
              <a:t>’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65503" y="4963667"/>
            <a:ext cx="711835" cy="402590"/>
          </a:xfrm>
          <a:custGeom>
            <a:avLst/>
            <a:gdLst/>
            <a:ahLst/>
            <a:cxnLst/>
            <a:rect l="l" t="t" r="r" b="b"/>
            <a:pathLst>
              <a:path w="711835" h="402589">
                <a:moveTo>
                  <a:pt x="644651" y="0"/>
                </a:moveTo>
                <a:lnTo>
                  <a:pt x="60185" y="346"/>
                </a:lnTo>
                <a:lnTo>
                  <a:pt x="22286" y="17094"/>
                </a:lnTo>
                <a:lnTo>
                  <a:pt x="1557" y="52593"/>
                </a:lnTo>
                <a:lnTo>
                  <a:pt x="0" y="67055"/>
                </a:lnTo>
                <a:lnTo>
                  <a:pt x="346" y="342150"/>
                </a:lnTo>
                <a:lnTo>
                  <a:pt x="17094" y="380049"/>
                </a:lnTo>
                <a:lnTo>
                  <a:pt x="52593" y="400778"/>
                </a:lnTo>
                <a:lnTo>
                  <a:pt x="67055" y="402335"/>
                </a:lnTo>
                <a:lnTo>
                  <a:pt x="651522" y="401989"/>
                </a:lnTo>
                <a:lnTo>
                  <a:pt x="689421" y="385240"/>
                </a:lnTo>
                <a:lnTo>
                  <a:pt x="710150" y="349742"/>
                </a:lnTo>
                <a:lnTo>
                  <a:pt x="711707" y="335279"/>
                </a:lnTo>
                <a:lnTo>
                  <a:pt x="711361" y="60185"/>
                </a:lnTo>
                <a:lnTo>
                  <a:pt x="694612" y="22286"/>
                </a:lnTo>
                <a:lnTo>
                  <a:pt x="659114" y="1557"/>
                </a:lnTo>
                <a:lnTo>
                  <a:pt x="644651" y="0"/>
                </a:lnTo>
                <a:close/>
              </a:path>
            </a:pathLst>
          </a:custGeom>
          <a:solidFill>
            <a:srgbClr val="92A1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65503" y="4963667"/>
            <a:ext cx="711835" cy="402590"/>
          </a:xfrm>
          <a:custGeom>
            <a:avLst/>
            <a:gdLst/>
            <a:ahLst/>
            <a:cxnLst/>
            <a:rect l="l" t="t" r="r" b="b"/>
            <a:pathLst>
              <a:path w="711835" h="402589">
                <a:moveTo>
                  <a:pt x="0" y="67055"/>
                </a:moveTo>
                <a:lnTo>
                  <a:pt x="13030" y="27283"/>
                </a:lnTo>
                <a:lnTo>
                  <a:pt x="46193" y="3297"/>
                </a:lnTo>
                <a:lnTo>
                  <a:pt x="644651" y="0"/>
                </a:lnTo>
                <a:lnTo>
                  <a:pt x="659114" y="1557"/>
                </a:lnTo>
                <a:lnTo>
                  <a:pt x="694612" y="22286"/>
                </a:lnTo>
                <a:lnTo>
                  <a:pt x="711361" y="60185"/>
                </a:lnTo>
                <a:lnTo>
                  <a:pt x="711707" y="335279"/>
                </a:lnTo>
                <a:lnTo>
                  <a:pt x="710150" y="349742"/>
                </a:lnTo>
                <a:lnTo>
                  <a:pt x="689421" y="385240"/>
                </a:lnTo>
                <a:lnTo>
                  <a:pt x="651522" y="401989"/>
                </a:lnTo>
                <a:lnTo>
                  <a:pt x="67055" y="402335"/>
                </a:lnTo>
                <a:lnTo>
                  <a:pt x="52593" y="400778"/>
                </a:lnTo>
                <a:lnTo>
                  <a:pt x="17094" y="380049"/>
                </a:lnTo>
                <a:lnTo>
                  <a:pt x="346" y="342150"/>
                </a:lnTo>
                <a:lnTo>
                  <a:pt x="0" y="67055"/>
                </a:lnTo>
                <a:close/>
              </a:path>
            </a:pathLst>
          </a:custGeom>
          <a:ln w="15239">
            <a:solidFill>
              <a:srgbClr val="6B76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27403" y="4925567"/>
            <a:ext cx="711835" cy="402590"/>
          </a:xfrm>
          <a:custGeom>
            <a:avLst/>
            <a:gdLst/>
            <a:ahLst/>
            <a:cxnLst/>
            <a:rect l="l" t="t" r="r" b="b"/>
            <a:pathLst>
              <a:path w="711835" h="402589">
                <a:moveTo>
                  <a:pt x="644651" y="0"/>
                </a:moveTo>
                <a:lnTo>
                  <a:pt x="60185" y="346"/>
                </a:lnTo>
                <a:lnTo>
                  <a:pt x="22286" y="17094"/>
                </a:lnTo>
                <a:lnTo>
                  <a:pt x="1557" y="52593"/>
                </a:lnTo>
                <a:lnTo>
                  <a:pt x="0" y="67055"/>
                </a:lnTo>
                <a:lnTo>
                  <a:pt x="346" y="342150"/>
                </a:lnTo>
                <a:lnTo>
                  <a:pt x="17094" y="380049"/>
                </a:lnTo>
                <a:lnTo>
                  <a:pt x="52593" y="400778"/>
                </a:lnTo>
                <a:lnTo>
                  <a:pt x="67055" y="402335"/>
                </a:lnTo>
                <a:lnTo>
                  <a:pt x="651522" y="401989"/>
                </a:lnTo>
                <a:lnTo>
                  <a:pt x="689421" y="385240"/>
                </a:lnTo>
                <a:lnTo>
                  <a:pt x="710150" y="349742"/>
                </a:lnTo>
                <a:lnTo>
                  <a:pt x="711707" y="335279"/>
                </a:lnTo>
                <a:lnTo>
                  <a:pt x="711361" y="60185"/>
                </a:lnTo>
                <a:lnTo>
                  <a:pt x="694612" y="22286"/>
                </a:lnTo>
                <a:lnTo>
                  <a:pt x="659114" y="1557"/>
                </a:lnTo>
                <a:lnTo>
                  <a:pt x="644651" y="0"/>
                </a:lnTo>
                <a:close/>
              </a:path>
            </a:pathLst>
          </a:custGeom>
          <a:solidFill>
            <a:srgbClr val="92A1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27403" y="4925567"/>
            <a:ext cx="711835" cy="402590"/>
          </a:xfrm>
          <a:custGeom>
            <a:avLst/>
            <a:gdLst/>
            <a:ahLst/>
            <a:cxnLst/>
            <a:rect l="l" t="t" r="r" b="b"/>
            <a:pathLst>
              <a:path w="711835" h="402589">
                <a:moveTo>
                  <a:pt x="0" y="67055"/>
                </a:moveTo>
                <a:lnTo>
                  <a:pt x="13030" y="27283"/>
                </a:lnTo>
                <a:lnTo>
                  <a:pt x="46193" y="3297"/>
                </a:lnTo>
                <a:lnTo>
                  <a:pt x="644651" y="0"/>
                </a:lnTo>
                <a:lnTo>
                  <a:pt x="659114" y="1557"/>
                </a:lnTo>
                <a:lnTo>
                  <a:pt x="694612" y="22286"/>
                </a:lnTo>
                <a:lnTo>
                  <a:pt x="711361" y="60185"/>
                </a:lnTo>
                <a:lnTo>
                  <a:pt x="711707" y="335279"/>
                </a:lnTo>
                <a:lnTo>
                  <a:pt x="710150" y="349742"/>
                </a:lnTo>
                <a:lnTo>
                  <a:pt x="689421" y="385240"/>
                </a:lnTo>
                <a:lnTo>
                  <a:pt x="651522" y="401989"/>
                </a:lnTo>
                <a:lnTo>
                  <a:pt x="67055" y="402335"/>
                </a:lnTo>
                <a:lnTo>
                  <a:pt x="52593" y="400778"/>
                </a:lnTo>
                <a:lnTo>
                  <a:pt x="17094" y="380049"/>
                </a:lnTo>
                <a:lnTo>
                  <a:pt x="346" y="342150"/>
                </a:lnTo>
                <a:lnTo>
                  <a:pt x="0" y="67055"/>
                </a:lnTo>
                <a:close/>
              </a:path>
            </a:pathLst>
          </a:custGeom>
          <a:ln w="15239">
            <a:solidFill>
              <a:srgbClr val="6B76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89303" y="4887467"/>
            <a:ext cx="711835" cy="402590"/>
          </a:xfrm>
          <a:custGeom>
            <a:avLst/>
            <a:gdLst/>
            <a:ahLst/>
            <a:cxnLst/>
            <a:rect l="l" t="t" r="r" b="b"/>
            <a:pathLst>
              <a:path w="711835" h="402589">
                <a:moveTo>
                  <a:pt x="644651" y="0"/>
                </a:moveTo>
                <a:lnTo>
                  <a:pt x="60185" y="346"/>
                </a:lnTo>
                <a:lnTo>
                  <a:pt x="22286" y="17094"/>
                </a:lnTo>
                <a:lnTo>
                  <a:pt x="1557" y="52593"/>
                </a:lnTo>
                <a:lnTo>
                  <a:pt x="0" y="67055"/>
                </a:lnTo>
                <a:lnTo>
                  <a:pt x="346" y="342150"/>
                </a:lnTo>
                <a:lnTo>
                  <a:pt x="17094" y="380049"/>
                </a:lnTo>
                <a:lnTo>
                  <a:pt x="52593" y="400778"/>
                </a:lnTo>
                <a:lnTo>
                  <a:pt x="67055" y="402335"/>
                </a:lnTo>
                <a:lnTo>
                  <a:pt x="651522" y="401989"/>
                </a:lnTo>
                <a:lnTo>
                  <a:pt x="689421" y="385240"/>
                </a:lnTo>
                <a:lnTo>
                  <a:pt x="710150" y="349742"/>
                </a:lnTo>
                <a:lnTo>
                  <a:pt x="711707" y="335279"/>
                </a:lnTo>
                <a:lnTo>
                  <a:pt x="711361" y="60185"/>
                </a:lnTo>
                <a:lnTo>
                  <a:pt x="694612" y="22286"/>
                </a:lnTo>
                <a:lnTo>
                  <a:pt x="659114" y="1557"/>
                </a:lnTo>
                <a:lnTo>
                  <a:pt x="644651" y="0"/>
                </a:lnTo>
                <a:close/>
              </a:path>
            </a:pathLst>
          </a:custGeom>
          <a:solidFill>
            <a:srgbClr val="92A1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89303" y="4887467"/>
            <a:ext cx="711835" cy="402590"/>
          </a:xfrm>
          <a:custGeom>
            <a:avLst/>
            <a:gdLst/>
            <a:ahLst/>
            <a:cxnLst/>
            <a:rect l="l" t="t" r="r" b="b"/>
            <a:pathLst>
              <a:path w="711835" h="402589">
                <a:moveTo>
                  <a:pt x="0" y="67055"/>
                </a:moveTo>
                <a:lnTo>
                  <a:pt x="13030" y="27283"/>
                </a:lnTo>
                <a:lnTo>
                  <a:pt x="46193" y="3297"/>
                </a:lnTo>
                <a:lnTo>
                  <a:pt x="644651" y="0"/>
                </a:lnTo>
                <a:lnTo>
                  <a:pt x="659114" y="1557"/>
                </a:lnTo>
                <a:lnTo>
                  <a:pt x="694612" y="22286"/>
                </a:lnTo>
                <a:lnTo>
                  <a:pt x="711361" y="60185"/>
                </a:lnTo>
                <a:lnTo>
                  <a:pt x="711707" y="335279"/>
                </a:lnTo>
                <a:lnTo>
                  <a:pt x="710150" y="349742"/>
                </a:lnTo>
                <a:lnTo>
                  <a:pt x="689421" y="385240"/>
                </a:lnTo>
                <a:lnTo>
                  <a:pt x="651522" y="401989"/>
                </a:lnTo>
                <a:lnTo>
                  <a:pt x="67055" y="402335"/>
                </a:lnTo>
                <a:lnTo>
                  <a:pt x="52593" y="400778"/>
                </a:lnTo>
                <a:lnTo>
                  <a:pt x="17094" y="380049"/>
                </a:lnTo>
                <a:lnTo>
                  <a:pt x="346" y="342150"/>
                </a:lnTo>
                <a:lnTo>
                  <a:pt x="0" y="67055"/>
                </a:lnTo>
                <a:close/>
              </a:path>
            </a:pathLst>
          </a:custGeom>
          <a:ln w="15239">
            <a:solidFill>
              <a:srgbClr val="6B76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490854" y="4941187"/>
            <a:ext cx="31115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uild</a:t>
            </a:r>
            <a:endParaRPr sz="105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</a:pPr>
            <a:r>
              <a:rPr sz="1050" b="1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050" b="1" spc="5" dirty="0">
                <a:solidFill>
                  <a:srgbClr val="FFFFFF"/>
                </a:solidFill>
                <a:latin typeface="Calibri"/>
                <a:cs typeface="Calibri"/>
              </a:rPr>
              <a:t>’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38980" y="5092065"/>
            <a:ext cx="193675" cy="76200"/>
          </a:xfrm>
          <a:custGeom>
            <a:avLst/>
            <a:gdLst/>
            <a:ahLst/>
            <a:cxnLst/>
            <a:rect l="l" t="t" r="r" b="b"/>
            <a:pathLst>
              <a:path w="193675" h="76200">
                <a:moveTo>
                  <a:pt x="118622" y="0"/>
                </a:moveTo>
                <a:lnTo>
                  <a:pt x="117669" y="31761"/>
                </a:lnTo>
                <a:lnTo>
                  <a:pt x="130433" y="32135"/>
                </a:lnTo>
                <a:lnTo>
                  <a:pt x="130052" y="44826"/>
                </a:lnTo>
                <a:lnTo>
                  <a:pt x="117277" y="44826"/>
                </a:lnTo>
                <a:lnTo>
                  <a:pt x="116336" y="76199"/>
                </a:lnTo>
                <a:lnTo>
                  <a:pt x="183841" y="44826"/>
                </a:lnTo>
                <a:lnTo>
                  <a:pt x="130052" y="44826"/>
                </a:lnTo>
                <a:lnTo>
                  <a:pt x="117288" y="44453"/>
                </a:lnTo>
                <a:lnTo>
                  <a:pt x="184646" y="44453"/>
                </a:lnTo>
                <a:lnTo>
                  <a:pt x="193679" y="40254"/>
                </a:lnTo>
                <a:lnTo>
                  <a:pt x="118622" y="0"/>
                </a:lnTo>
                <a:close/>
              </a:path>
              <a:path w="193675" h="76200">
                <a:moveTo>
                  <a:pt x="117669" y="31761"/>
                </a:moveTo>
                <a:lnTo>
                  <a:pt x="117288" y="44453"/>
                </a:lnTo>
                <a:lnTo>
                  <a:pt x="130052" y="44826"/>
                </a:lnTo>
                <a:lnTo>
                  <a:pt x="130433" y="32135"/>
                </a:lnTo>
                <a:lnTo>
                  <a:pt x="117669" y="31761"/>
                </a:lnTo>
                <a:close/>
              </a:path>
              <a:path w="193675" h="76200">
                <a:moveTo>
                  <a:pt x="262" y="28325"/>
                </a:moveTo>
                <a:lnTo>
                  <a:pt x="0" y="41016"/>
                </a:lnTo>
                <a:lnTo>
                  <a:pt x="117288" y="44453"/>
                </a:lnTo>
                <a:lnTo>
                  <a:pt x="117669" y="31761"/>
                </a:lnTo>
                <a:lnTo>
                  <a:pt x="262" y="28325"/>
                </a:lnTo>
                <a:close/>
              </a:path>
            </a:pathLst>
          </a:custGeom>
          <a:solidFill>
            <a:srgbClr val="92A1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34330" y="5114544"/>
            <a:ext cx="2577465" cy="384810"/>
          </a:xfrm>
          <a:custGeom>
            <a:avLst/>
            <a:gdLst/>
            <a:ahLst/>
            <a:cxnLst/>
            <a:rect l="l" t="t" r="r" b="b"/>
            <a:pathLst>
              <a:path w="2577465" h="384810">
                <a:moveTo>
                  <a:pt x="2463036" y="270128"/>
                </a:moveTo>
                <a:lnTo>
                  <a:pt x="2462783" y="308161"/>
                </a:lnTo>
                <a:lnTo>
                  <a:pt x="2481843" y="308360"/>
                </a:lnTo>
                <a:lnTo>
                  <a:pt x="2481599" y="346460"/>
                </a:lnTo>
                <a:lnTo>
                  <a:pt x="2462528" y="346460"/>
                </a:lnTo>
                <a:lnTo>
                  <a:pt x="2462274" y="384428"/>
                </a:lnTo>
                <a:lnTo>
                  <a:pt x="2539505" y="346460"/>
                </a:lnTo>
                <a:lnTo>
                  <a:pt x="2481599" y="346460"/>
                </a:lnTo>
                <a:lnTo>
                  <a:pt x="2462529" y="346265"/>
                </a:lnTo>
                <a:lnTo>
                  <a:pt x="2539901" y="346265"/>
                </a:lnTo>
                <a:lnTo>
                  <a:pt x="2576971" y="328040"/>
                </a:lnTo>
                <a:lnTo>
                  <a:pt x="2463036" y="270128"/>
                </a:lnTo>
                <a:close/>
              </a:path>
              <a:path w="2577465" h="384810">
                <a:moveTo>
                  <a:pt x="2462783" y="308161"/>
                </a:moveTo>
                <a:lnTo>
                  <a:pt x="2462529" y="346265"/>
                </a:lnTo>
                <a:lnTo>
                  <a:pt x="2481599" y="346460"/>
                </a:lnTo>
                <a:lnTo>
                  <a:pt x="2481843" y="308360"/>
                </a:lnTo>
                <a:lnTo>
                  <a:pt x="2462783" y="308161"/>
                </a:lnTo>
                <a:close/>
              </a:path>
              <a:path w="2577465" h="384810">
                <a:moveTo>
                  <a:pt x="1269707" y="175066"/>
                </a:moveTo>
                <a:lnTo>
                  <a:pt x="1269866" y="176271"/>
                </a:lnTo>
                <a:lnTo>
                  <a:pt x="1270385" y="179831"/>
                </a:lnTo>
                <a:lnTo>
                  <a:pt x="1270506" y="181355"/>
                </a:lnTo>
                <a:lnTo>
                  <a:pt x="1270903" y="182879"/>
                </a:lnTo>
                <a:lnTo>
                  <a:pt x="1271543" y="184403"/>
                </a:lnTo>
                <a:lnTo>
                  <a:pt x="1272914" y="187964"/>
                </a:lnTo>
                <a:lnTo>
                  <a:pt x="1273433" y="189107"/>
                </a:lnTo>
                <a:lnTo>
                  <a:pt x="1273951" y="190118"/>
                </a:lnTo>
                <a:lnTo>
                  <a:pt x="1274591" y="191130"/>
                </a:lnTo>
                <a:lnTo>
                  <a:pt x="1276877" y="194822"/>
                </a:lnTo>
                <a:lnTo>
                  <a:pt x="1308606" y="219324"/>
                </a:lnTo>
                <a:lnTo>
                  <a:pt x="1346219" y="234695"/>
                </a:lnTo>
                <a:lnTo>
                  <a:pt x="1394591" y="248924"/>
                </a:lnTo>
                <a:lnTo>
                  <a:pt x="1438025" y="259211"/>
                </a:lnTo>
                <a:lnTo>
                  <a:pt x="1505081" y="272283"/>
                </a:lnTo>
                <a:lnTo>
                  <a:pt x="1601976" y="287523"/>
                </a:lnTo>
                <a:lnTo>
                  <a:pt x="1644527" y="293369"/>
                </a:lnTo>
                <a:lnTo>
                  <a:pt x="1688966" y="298953"/>
                </a:lnTo>
                <a:lnTo>
                  <a:pt x="1783607" y="309371"/>
                </a:lnTo>
                <a:lnTo>
                  <a:pt x="1884678" y="318765"/>
                </a:lnTo>
                <a:lnTo>
                  <a:pt x="1991480" y="327029"/>
                </a:lnTo>
                <a:lnTo>
                  <a:pt x="2102885" y="334005"/>
                </a:lnTo>
                <a:lnTo>
                  <a:pt x="2218069" y="339602"/>
                </a:lnTo>
                <a:lnTo>
                  <a:pt x="2336057" y="343793"/>
                </a:lnTo>
                <a:lnTo>
                  <a:pt x="2462529" y="346265"/>
                </a:lnTo>
                <a:lnTo>
                  <a:pt x="2462783" y="308161"/>
                </a:lnTo>
                <a:lnTo>
                  <a:pt x="2337306" y="305693"/>
                </a:lnTo>
                <a:lnTo>
                  <a:pt x="2219837" y="301620"/>
                </a:lnTo>
                <a:lnTo>
                  <a:pt x="2105171" y="296036"/>
                </a:lnTo>
                <a:lnTo>
                  <a:pt x="1994285" y="289047"/>
                </a:lnTo>
                <a:lnTo>
                  <a:pt x="1837069" y="276356"/>
                </a:lnTo>
                <a:lnTo>
                  <a:pt x="1739777" y="266450"/>
                </a:lnTo>
                <a:lnTo>
                  <a:pt x="1649739" y="255650"/>
                </a:lnTo>
                <a:lnTo>
                  <a:pt x="1567443" y="243971"/>
                </a:lnTo>
                <a:lnTo>
                  <a:pt x="1511939" y="234827"/>
                </a:lnTo>
                <a:lnTo>
                  <a:pt x="1461647" y="225170"/>
                </a:lnTo>
                <a:lnTo>
                  <a:pt x="1417694" y="215514"/>
                </a:lnTo>
                <a:lnTo>
                  <a:pt x="1369201" y="202179"/>
                </a:lnTo>
                <a:lnTo>
                  <a:pt x="1333387" y="188844"/>
                </a:lnTo>
                <a:lnTo>
                  <a:pt x="1312461" y="177164"/>
                </a:lnTo>
                <a:lnTo>
                  <a:pt x="1270506" y="177164"/>
                </a:lnTo>
                <a:lnTo>
                  <a:pt x="1269707" y="175066"/>
                </a:lnTo>
                <a:close/>
              </a:path>
              <a:path w="2577465" h="384810">
                <a:moveTo>
                  <a:pt x="1269693" y="174964"/>
                </a:moveTo>
                <a:lnTo>
                  <a:pt x="1269738" y="175149"/>
                </a:lnTo>
                <a:lnTo>
                  <a:pt x="1270506" y="177164"/>
                </a:lnTo>
                <a:lnTo>
                  <a:pt x="1270129" y="175640"/>
                </a:lnTo>
                <a:lnTo>
                  <a:pt x="1269693" y="174964"/>
                </a:lnTo>
                <a:close/>
              </a:path>
              <a:path w="2577465" h="384810">
                <a:moveTo>
                  <a:pt x="1270132" y="175645"/>
                </a:moveTo>
                <a:lnTo>
                  <a:pt x="1270506" y="177164"/>
                </a:lnTo>
                <a:lnTo>
                  <a:pt x="1312461" y="177164"/>
                </a:lnTo>
                <a:lnTo>
                  <a:pt x="1311825" y="176652"/>
                </a:lnTo>
                <a:lnTo>
                  <a:pt x="1270781" y="176652"/>
                </a:lnTo>
                <a:lnTo>
                  <a:pt x="1270132" y="175645"/>
                </a:lnTo>
                <a:close/>
              </a:path>
              <a:path w="2577465" h="384810">
                <a:moveTo>
                  <a:pt x="1270031" y="175235"/>
                </a:moveTo>
                <a:lnTo>
                  <a:pt x="1270132" y="175645"/>
                </a:lnTo>
                <a:lnTo>
                  <a:pt x="1270781" y="176652"/>
                </a:lnTo>
                <a:lnTo>
                  <a:pt x="1270031" y="175235"/>
                </a:lnTo>
                <a:close/>
              </a:path>
              <a:path w="2577465" h="384810">
                <a:moveTo>
                  <a:pt x="1270009" y="175149"/>
                </a:moveTo>
                <a:lnTo>
                  <a:pt x="1270781" y="176652"/>
                </a:lnTo>
                <a:lnTo>
                  <a:pt x="1311825" y="176652"/>
                </a:lnTo>
                <a:lnTo>
                  <a:pt x="1310568" y="175640"/>
                </a:lnTo>
                <a:lnTo>
                  <a:pt x="1270385" y="175640"/>
                </a:lnTo>
                <a:lnTo>
                  <a:pt x="1270009" y="175149"/>
                </a:lnTo>
                <a:close/>
              </a:path>
              <a:path w="2577465" h="384810">
                <a:moveTo>
                  <a:pt x="1269656" y="174687"/>
                </a:moveTo>
                <a:lnTo>
                  <a:pt x="1269693" y="174964"/>
                </a:lnTo>
                <a:lnTo>
                  <a:pt x="1270132" y="175645"/>
                </a:lnTo>
                <a:lnTo>
                  <a:pt x="1270031" y="175235"/>
                </a:lnTo>
                <a:lnTo>
                  <a:pt x="1269930" y="175046"/>
                </a:lnTo>
                <a:lnTo>
                  <a:pt x="1269656" y="174687"/>
                </a:lnTo>
                <a:close/>
              </a:path>
              <a:path w="2577465" h="384810">
                <a:moveTo>
                  <a:pt x="1270005" y="175131"/>
                </a:moveTo>
                <a:lnTo>
                  <a:pt x="1270385" y="175640"/>
                </a:lnTo>
                <a:lnTo>
                  <a:pt x="1270005" y="175131"/>
                </a:lnTo>
                <a:close/>
              </a:path>
              <a:path w="2577465" h="384810">
                <a:moveTo>
                  <a:pt x="1307540" y="172592"/>
                </a:moveTo>
                <a:lnTo>
                  <a:pt x="1269379" y="172592"/>
                </a:lnTo>
                <a:lnTo>
                  <a:pt x="1269989" y="175066"/>
                </a:lnTo>
                <a:lnTo>
                  <a:pt x="1270385" y="175640"/>
                </a:lnTo>
                <a:lnTo>
                  <a:pt x="1310568" y="175640"/>
                </a:lnTo>
                <a:lnTo>
                  <a:pt x="1310405" y="175509"/>
                </a:lnTo>
                <a:lnTo>
                  <a:pt x="1309856" y="174878"/>
                </a:lnTo>
                <a:lnTo>
                  <a:pt x="1308119" y="174878"/>
                </a:lnTo>
                <a:lnTo>
                  <a:pt x="1307540" y="172592"/>
                </a:lnTo>
                <a:close/>
              </a:path>
              <a:path w="2577465" h="384810">
                <a:moveTo>
                  <a:pt x="1269930" y="175046"/>
                </a:moveTo>
                <a:lnTo>
                  <a:pt x="1270031" y="175235"/>
                </a:lnTo>
                <a:lnTo>
                  <a:pt x="1269930" y="175046"/>
                </a:lnTo>
                <a:close/>
              </a:path>
              <a:path w="2577465" h="384810">
                <a:moveTo>
                  <a:pt x="1269903" y="174994"/>
                </a:moveTo>
                <a:lnTo>
                  <a:pt x="1270009" y="175149"/>
                </a:lnTo>
                <a:lnTo>
                  <a:pt x="1269903" y="174994"/>
                </a:lnTo>
                <a:close/>
              </a:path>
              <a:path w="2577465" h="384810">
                <a:moveTo>
                  <a:pt x="1269379" y="172592"/>
                </a:moveTo>
                <a:lnTo>
                  <a:pt x="1269628" y="174475"/>
                </a:lnTo>
                <a:lnTo>
                  <a:pt x="1269903" y="174994"/>
                </a:lnTo>
                <a:lnTo>
                  <a:pt x="1270005" y="175131"/>
                </a:lnTo>
                <a:lnTo>
                  <a:pt x="1269379" y="172592"/>
                </a:lnTo>
                <a:close/>
              </a:path>
              <a:path w="2577465" h="384810">
                <a:moveTo>
                  <a:pt x="1269632" y="174869"/>
                </a:moveTo>
                <a:lnTo>
                  <a:pt x="1269707" y="175066"/>
                </a:lnTo>
                <a:lnTo>
                  <a:pt x="1269632" y="174869"/>
                </a:lnTo>
                <a:close/>
              </a:path>
              <a:path w="2577465" h="384810">
                <a:moveTo>
                  <a:pt x="1269653" y="174658"/>
                </a:moveTo>
                <a:lnTo>
                  <a:pt x="1269930" y="175046"/>
                </a:lnTo>
                <a:lnTo>
                  <a:pt x="1269653" y="174658"/>
                </a:lnTo>
                <a:close/>
              </a:path>
              <a:path w="2577465" h="384810">
                <a:moveTo>
                  <a:pt x="1269628" y="174475"/>
                </a:moveTo>
                <a:lnTo>
                  <a:pt x="1269653" y="174658"/>
                </a:lnTo>
                <a:lnTo>
                  <a:pt x="1269903" y="174994"/>
                </a:lnTo>
                <a:lnTo>
                  <a:pt x="1269628" y="174475"/>
                </a:lnTo>
                <a:close/>
              </a:path>
              <a:path w="2577465" h="384810">
                <a:moveTo>
                  <a:pt x="1269469" y="174441"/>
                </a:moveTo>
                <a:lnTo>
                  <a:pt x="1269638" y="174878"/>
                </a:lnTo>
                <a:lnTo>
                  <a:pt x="1269656" y="174687"/>
                </a:lnTo>
                <a:lnTo>
                  <a:pt x="1269469" y="174441"/>
                </a:lnTo>
                <a:close/>
              </a:path>
              <a:path w="2577465" h="384810">
                <a:moveTo>
                  <a:pt x="1307418" y="172113"/>
                </a:moveTo>
                <a:lnTo>
                  <a:pt x="1308119" y="174878"/>
                </a:lnTo>
                <a:lnTo>
                  <a:pt x="1307840" y="172900"/>
                </a:lnTo>
                <a:lnTo>
                  <a:pt x="1307537" y="172270"/>
                </a:lnTo>
                <a:lnTo>
                  <a:pt x="1307418" y="172113"/>
                </a:lnTo>
                <a:close/>
              </a:path>
              <a:path w="2577465" h="384810">
                <a:moveTo>
                  <a:pt x="1307840" y="172900"/>
                </a:moveTo>
                <a:lnTo>
                  <a:pt x="1308119" y="174878"/>
                </a:lnTo>
                <a:lnTo>
                  <a:pt x="1309856" y="174878"/>
                </a:lnTo>
                <a:lnTo>
                  <a:pt x="1309410" y="174366"/>
                </a:lnTo>
                <a:lnTo>
                  <a:pt x="1309125" y="174366"/>
                </a:lnTo>
                <a:lnTo>
                  <a:pt x="1308836" y="173985"/>
                </a:lnTo>
                <a:lnTo>
                  <a:pt x="1308363" y="173985"/>
                </a:lnTo>
                <a:lnTo>
                  <a:pt x="1307840" y="172900"/>
                </a:lnTo>
                <a:close/>
              </a:path>
              <a:path w="2577465" h="384810">
                <a:moveTo>
                  <a:pt x="1268749" y="173499"/>
                </a:moveTo>
                <a:lnTo>
                  <a:pt x="1269632" y="174869"/>
                </a:lnTo>
                <a:lnTo>
                  <a:pt x="1269469" y="174441"/>
                </a:lnTo>
                <a:lnTo>
                  <a:pt x="1268749" y="173499"/>
                </a:lnTo>
                <a:close/>
              </a:path>
              <a:path w="2577465" h="384810">
                <a:moveTo>
                  <a:pt x="1269445" y="174380"/>
                </a:moveTo>
                <a:lnTo>
                  <a:pt x="1269656" y="174687"/>
                </a:lnTo>
                <a:lnTo>
                  <a:pt x="1269445" y="174380"/>
                </a:lnTo>
                <a:close/>
              </a:path>
              <a:path w="2577465" h="384810">
                <a:moveTo>
                  <a:pt x="1269104" y="173486"/>
                </a:moveTo>
                <a:lnTo>
                  <a:pt x="1269445" y="174380"/>
                </a:lnTo>
                <a:lnTo>
                  <a:pt x="1269653" y="174658"/>
                </a:lnTo>
                <a:lnTo>
                  <a:pt x="1269628" y="174475"/>
                </a:lnTo>
                <a:lnTo>
                  <a:pt x="1269104" y="173486"/>
                </a:lnTo>
                <a:close/>
              </a:path>
              <a:path w="2577465" h="384810">
                <a:moveTo>
                  <a:pt x="1269497" y="173486"/>
                </a:moveTo>
                <a:lnTo>
                  <a:pt x="1269104" y="173486"/>
                </a:lnTo>
                <a:lnTo>
                  <a:pt x="1269628" y="174475"/>
                </a:lnTo>
                <a:lnTo>
                  <a:pt x="1269497" y="173486"/>
                </a:lnTo>
                <a:close/>
              </a:path>
              <a:path w="2577465" h="384810">
                <a:moveTo>
                  <a:pt x="1268495" y="173105"/>
                </a:moveTo>
                <a:lnTo>
                  <a:pt x="1268749" y="173499"/>
                </a:lnTo>
                <a:lnTo>
                  <a:pt x="1269469" y="174441"/>
                </a:lnTo>
                <a:lnTo>
                  <a:pt x="1268495" y="173105"/>
                </a:lnTo>
                <a:close/>
              </a:path>
              <a:path w="2577465" h="384810">
                <a:moveTo>
                  <a:pt x="1269447" y="173105"/>
                </a:moveTo>
                <a:lnTo>
                  <a:pt x="1268495" y="173105"/>
                </a:lnTo>
                <a:lnTo>
                  <a:pt x="1269445" y="174380"/>
                </a:lnTo>
                <a:lnTo>
                  <a:pt x="1269104" y="173486"/>
                </a:lnTo>
                <a:lnTo>
                  <a:pt x="1269497" y="173486"/>
                </a:lnTo>
                <a:lnTo>
                  <a:pt x="1269447" y="173105"/>
                </a:lnTo>
                <a:close/>
              </a:path>
              <a:path w="2577465" h="384810">
                <a:moveTo>
                  <a:pt x="1307804" y="172520"/>
                </a:moveTo>
                <a:lnTo>
                  <a:pt x="1307883" y="172726"/>
                </a:lnTo>
                <a:lnTo>
                  <a:pt x="1309125" y="174366"/>
                </a:lnTo>
                <a:lnTo>
                  <a:pt x="1308308" y="173099"/>
                </a:lnTo>
                <a:lnTo>
                  <a:pt x="1307804" y="172520"/>
                </a:lnTo>
                <a:close/>
              </a:path>
              <a:path w="2577465" h="384810">
                <a:moveTo>
                  <a:pt x="1308308" y="173099"/>
                </a:moveTo>
                <a:lnTo>
                  <a:pt x="1309125" y="174366"/>
                </a:lnTo>
                <a:lnTo>
                  <a:pt x="1309410" y="174366"/>
                </a:lnTo>
                <a:lnTo>
                  <a:pt x="1308308" y="173099"/>
                </a:lnTo>
                <a:close/>
              </a:path>
              <a:path w="2577465" h="384810">
                <a:moveTo>
                  <a:pt x="1307800" y="172618"/>
                </a:moveTo>
                <a:lnTo>
                  <a:pt x="1307840" y="172900"/>
                </a:lnTo>
                <a:lnTo>
                  <a:pt x="1308363" y="173985"/>
                </a:lnTo>
                <a:lnTo>
                  <a:pt x="1307883" y="172726"/>
                </a:lnTo>
                <a:close/>
              </a:path>
              <a:path w="2577465" h="384810">
                <a:moveTo>
                  <a:pt x="1307883" y="172726"/>
                </a:moveTo>
                <a:lnTo>
                  <a:pt x="1308363" y="173985"/>
                </a:lnTo>
                <a:lnTo>
                  <a:pt x="1308836" y="173985"/>
                </a:lnTo>
                <a:lnTo>
                  <a:pt x="1307883" y="172726"/>
                </a:lnTo>
                <a:close/>
              </a:path>
              <a:path w="2577465" h="384810">
                <a:moveTo>
                  <a:pt x="262" y="0"/>
                </a:moveTo>
                <a:lnTo>
                  <a:pt x="0" y="38099"/>
                </a:lnTo>
                <a:lnTo>
                  <a:pt x="120648" y="38993"/>
                </a:lnTo>
                <a:lnTo>
                  <a:pt x="240161" y="41528"/>
                </a:lnTo>
                <a:lnTo>
                  <a:pt x="299078" y="43433"/>
                </a:lnTo>
                <a:lnTo>
                  <a:pt x="415421" y="48386"/>
                </a:lnTo>
                <a:lnTo>
                  <a:pt x="583304" y="58292"/>
                </a:lnTo>
                <a:lnTo>
                  <a:pt x="740551" y="71115"/>
                </a:lnTo>
                <a:lnTo>
                  <a:pt x="837812" y="81021"/>
                </a:lnTo>
                <a:lnTo>
                  <a:pt x="928125" y="91820"/>
                </a:lnTo>
                <a:lnTo>
                  <a:pt x="970157" y="97535"/>
                </a:lnTo>
                <a:lnTo>
                  <a:pt x="1010177" y="103500"/>
                </a:lnTo>
                <a:lnTo>
                  <a:pt x="1065803" y="112644"/>
                </a:lnTo>
                <a:lnTo>
                  <a:pt x="1131335" y="125480"/>
                </a:lnTo>
                <a:lnTo>
                  <a:pt x="1173367" y="135386"/>
                </a:lnTo>
                <a:lnTo>
                  <a:pt x="1219087" y="148839"/>
                </a:lnTo>
                <a:lnTo>
                  <a:pt x="1257431" y="165222"/>
                </a:lnTo>
                <a:lnTo>
                  <a:pt x="1268749" y="173499"/>
                </a:lnTo>
                <a:lnTo>
                  <a:pt x="1268495" y="173105"/>
                </a:lnTo>
                <a:lnTo>
                  <a:pt x="1269447" y="173105"/>
                </a:lnTo>
                <a:lnTo>
                  <a:pt x="1269379" y="172592"/>
                </a:lnTo>
                <a:lnTo>
                  <a:pt x="1307540" y="172592"/>
                </a:lnTo>
                <a:lnTo>
                  <a:pt x="1307418" y="172113"/>
                </a:lnTo>
                <a:lnTo>
                  <a:pt x="1307204" y="171830"/>
                </a:lnTo>
                <a:lnTo>
                  <a:pt x="1306839" y="170819"/>
                </a:lnTo>
                <a:lnTo>
                  <a:pt x="1307090" y="170819"/>
                </a:lnTo>
                <a:lnTo>
                  <a:pt x="1306961" y="170306"/>
                </a:lnTo>
                <a:lnTo>
                  <a:pt x="1307501" y="170306"/>
                </a:lnTo>
                <a:lnTo>
                  <a:pt x="1307204" y="167639"/>
                </a:lnTo>
                <a:lnTo>
                  <a:pt x="1306961" y="166115"/>
                </a:lnTo>
                <a:lnTo>
                  <a:pt x="1306595" y="164591"/>
                </a:lnTo>
                <a:lnTo>
                  <a:pt x="1306077" y="163067"/>
                </a:lnTo>
                <a:lnTo>
                  <a:pt x="1304553" y="159507"/>
                </a:lnTo>
                <a:lnTo>
                  <a:pt x="1304156" y="158364"/>
                </a:lnTo>
                <a:lnTo>
                  <a:pt x="1303669" y="157352"/>
                </a:lnTo>
                <a:lnTo>
                  <a:pt x="1303029" y="156341"/>
                </a:lnTo>
                <a:lnTo>
                  <a:pt x="1300743" y="152649"/>
                </a:lnTo>
                <a:lnTo>
                  <a:pt x="1300103" y="151769"/>
                </a:lnTo>
                <a:lnTo>
                  <a:pt x="1299462" y="151007"/>
                </a:lnTo>
                <a:lnTo>
                  <a:pt x="1298822" y="150113"/>
                </a:lnTo>
                <a:lnTo>
                  <a:pt x="1267855" y="127634"/>
                </a:lnTo>
                <a:lnTo>
                  <a:pt x="1231004" y="112644"/>
                </a:lnTo>
                <a:lnTo>
                  <a:pt x="1168795" y="95000"/>
                </a:lnTo>
                <a:lnTo>
                  <a:pt x="1106951" y="81533"/>
                </a:lnTo>
                <a:lnTo>
                  <a:pt x="1053977" y="72008"/>
                </a:lnTo>
                <a:lnTo>
                  <a:pt x="1015755" y="65781"/>
                </a:lnTo>
                <a:lnTo>
                  <a:pt x="975247" y="59816"/>
                </a:lnTo>
                <a:lnTo>
                  <a:pt x="888257" y="48518"/>
                </a:lnTo>
                <a:lnTo>
                  <a:pt x="793616" y="37968"/>
                </a:lnTo>
                <a:lnTo>
                  <a:pt x="692667" y="28574"/>
                </a:lnTo>
                <a:lnTo>
                  <a:pt x="585865" y="20324"/>
                </a:lnTo>
                <a:lnTo>
                  <a:pt x="417188" y="10286"/>
                </a:lnTo>
                <a:lnTo>
                  <a:pt x="300359" y="5333"/>
                </a:lnTo>
                <a:lnTo>
                  <a:pt x="240923" y="3428"/>
                </a:lnTo>
                <a:lnTo>
                  <a:pt x="120923" y="893"/>
                </a:lnTo>
                <a:lnTo>
                  <a:pt x="262" y="0"/>
                </a:lnTo>
                <a:close/>
              </a:path>
              <a:path w="2577465" h="384810">
                <a:moveTo>
                  <a:pt x="1307745" y="172225"/>
                </a:moveTo>
                <a:lnTo>
                  <a:pt x="1307776" y="172447"/>
                </a:lnTo>
                <a:lnTo>
                  <a:pt x="1308308" y="173099"/>
                </a:lnTo>
                <a:lnTo>
                  <a:pt x="1307745" y="172225"/>
                </a:lnTo>
                <a:close/>
              </a:path>
              <a:path w="2577465" h="384810">
                <a:moveTo>
                  <a:pt x="1307537" y="172270"/>
                </a:moveTo>
                <a:lnTo>
                  <a:pt x="1307840" y="172900"/>
                </a:lnTo>
                <a:lnTo>
                  <a:pt x="1307800" y="172618"/>
                </a:lnTo>
                <a:lnTo>
                  <a:pt x="1307537" y="172270"/>
                </a:lnTo>
                <a:close/>
              </a:path>
              <a:path w="2577465" h="384810">
                <a:moveTo>
                  <a:pt x="1307783" y="172496"/>
                </a:moveTo>
                <a:lnTo>
                  <a:pt x="1307883" y="172726"/>
                </a:lnTo>
                <a:lnTo>
                  <a:pt x="1307804" y="172520"/>
                </a:lnTo>
                <a:close/>
              </a:path>
              <a:path w="2577465" h="384810">
                <a:moveTo>
                  <a:pt x="1307476" y="172142"/>
                </a:moveTo>
                <a:lnTo>
                  <a:pt x="1307537" y="172270"/>
                </a:lnTo>
                <a:lnTo>
                  <a:pt x="1307800" y="172618"/>
                </a:lnTo>
                <a:lnTo>
                  <a:pt x="1307476" y="172142"/>
                </a:lnTo>
                <a:close/>
              </a:path>
              <a:path w="2577465" h="384810">
                <a:moveTo>
                  <a:pt x="1307253" y="171462"/>
                </a:moveTo>
                <a:lnTo>
                  <a:pt x="1307370" y="171923"/>
                </a:lnTo>
                <a:lnTo>
                  <a:pt x="1307476" y="172142"/>
                </a:lnTo>
                <a:lnTo>
                  <a:pt x="1307783" y="172496"/>
                </a:lnTo>
                <a:lnTo>
                  <a:pt x="1307615" y="172023"/>
                </a:lnTo>
                <a:lnTo>
                  <a:pt x="1307253" y="171462"/>
                </a:lnTo>
                <a:close/>
              </a:path>
              <a:path w="2577465" h="384810">
                <a:moveTo>
                  <a:pt x="1307615" y="172023"/>
                </a:moveTo>
                <a:lnTo>
                  <a:pt x="1307776" y="172447"/>
                </a:lnTo>
                <a:lnTo>
                  <a:pt x="1307745" y="172225"/>
                </a:lnTo>
                <a:lnTo>
                  <a:pt x="1307615" y="172023"/>
                </a:lnTo>
                <a:close/>
              </a:path>
              <a:path w="2577465" h="384810">
                <a:moveTo>
                  <a:pt x="1307405" y="172061"/>
                </a:moveTo>
                <a:lnTo>
                  <a:pt x="1307537" y="172270"/>
                </a:lnTo>
                <a:lnTo>
                  <a:pt x="1307476" y="172142"/>
                </a:lnTo>
                <a:close/>
              </a:path>
              <a:path w="2577465" h="384810">
                <a:moveTo>
                  <a:pt x="1307501" y="170306"/>
                </a:moveTo>
                <a:lnTo>
                  <a:pt x="1306961" y="170306"/>
                </a:lnTo>
                <a:lnTo>
                  <a:pt x="1307615" y="172023"/>
                </a:lnTo>
                <a:lnTo>
                  <a:pt x="1307745" y="172225"/>
                </a:lnTo>
                <a:lnTo>
                  <a:pt x="1307601" y="171200"/>
                </a:lnTo>
                <a:lnTo>
                  <a:pt x="1307501" y="170306"/>
                </a:lnTo>
                <a:close/>
              </a:path>
              <a:path w="2577465" h="384810">
                <a:moveTo>
                  <a:pt x="1307370" y="171923"/>
                </a:moveTo>
                <a:lnTo>
                  <a:pt x="1307405" y="172061"/>
                </a:lnTo>
                <a:lnTo>
                  <a:pt x="1307370" y="171923"/>
                </a:lnTo>
                <a:close/>
              </a:path>
              <a:path w="2577465" h="384810">
                <a:moveTo>
                  <a:pt x="1307204" y="171830"/>
                </a:moveTo>
                <a:lnTo>
                  <a:pt x="1307418" y="172113"/>
                </a:lnTo>
                <a:lnTo>
                  <a:pt x="1307204" y="171830"/>
                </a:lnTo>
                <a:close/>
              </a:path>
              <a:path w="2577465" h="384810">
                <a:moveTo>
                  <a:pt x="1307326" y="171830"/>
                </a:moveTo>
                <a:lnTo>
                  <a:pt x="1307405" y="172061"/>
                </a:lnTo>
                <a:lnTo>
                  <a:pt x="1307370" y="171923"/>
                </a:lnTo>
                <a:close/>
              </a:path>
              <a:path w="2577465" h="384810">
                <a:moveTo>
                  <a:pt x="1306961" y="170306"/>
                </a:moveTo>
                <a:lnTo>
                  <a:pt x="1307253" y="171462"/>
                </a:lnTo>
                <a:lnTo>
                  <a:pt x="1307615" y="172023"/>
                </a:lnTo>
                <a:lnTo>
                  <a:pt x="1306961" y="170306"/>
                </a:lnTo>
                <a:close/>
              </a:path>
              <a:path w="2577465" h="384810">
                <a:moveTo>
                  <a:pt x="1306839" y="170819"/>
                </a:moveTo>
                <a:lnTo>
                  <a:pt x="1307370" y="171923"/>
                </a:lnTo>
                <a:lnTo>
                  <a:pt x="1307253" y="171462"/>
                </a:lnTo>
                <a:lnTo>
                  <a:pt x="1306839" y="170819"/>
                </a:lnTo>
                <a:close/>
              </a:path>
              <a:path w="2577465" h="384810">
                <a:moveTo>
                  <a:pt x="1307090" y="170819"/>
                </a:moveTo>
                <a:lnTo>
                  <a:pt x="1306839" y="170819"/>
                </a:lnTo>
                <a:lnTo>
                  <a:pt x="1307253" y="171462"/>
                </a:lnTo>
                <a:lnTo>
                  <a:pt x="1307090" y="170819"/>
                </a:lnTo>
                <a:close/>
              </a:path>
            </a:pathLst>
          </a:custGeom>
          <a:solidFill>
            <a:srgbClr val="CD91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053827" y="2182368"/>
            <a:ext cx="711707" cy="4038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053827" y="2182368"/>
            <a:ext cx="711835" cy="403860"/>
          </a:xfrm>
          <a:custGeom>
            <a:avLst/>
            <a:gdLst/>
            <a:ahLst/>
            <a:cxnLst/>
            <a:rect l="l" t="t" r="r" b="b"/>
            <a:pathLst>
              <a:path w="711834" h="403860">
                <a:moveTo>
                  <a:pt x="0" y="67299"/>
                </a:moveTo>
                <a:lnTo>
                  <a:pt x="12999" y="27507"/>
                </a:lnTo>
                <a:lnTo>
                  <a:pt x="46083" y="3405"/>
                </a:lnTo>
                <a:lnTo>
                  <a:pt x="644408" y="0"/>
                </a:lnTo>
                <a:lnTo>
                  <a:pt x="658870" y="1552"/>
                </a:lnTo>
                <a:lnTo>
                  <a:pt x="694414" y="22221"/>
                </a:lnTo>
                <a:lnTo>
                  <a:pt x="711322" y="60036"/>
                </a:lnTo>
                <a:lnTo>
                  <a:pt x="711707" y="336560"/>
                </a:lnTo>
                <a:lnTo>
                  <a:pt x="710155" y="351013"/>
                </a:lnTo>
                <a:lnTo>
                  <a:pt x="689486" y="386555"/>
                </a:lnTo>
                <a:lnTo>
                  <a:pt x="651671" y="403473"/>
                </a:lnTo>
                <a:lnTo>
                  <a:pt x="67299" y="403859"/>
                </a:lnTo>
                <a:lnTo>
                  <a:pt x="52846" y="402306"/>
                </a:lnTo>
                <a:lnTo>
                  <a:pt x="17304" y="381626"/>
                </a:lnTo>
                <a:lnTo>
                  <a:pt x="386" y="343817"/>
                </a:lnTo>
                <a:lnTo>
                  <a:pt x="0" y="67299"/>
                </a:lnTo>
                <a:close/>
              </a:path>
            </a:pathLst>
          </a:custGeom>
          <a:ln w="12191">
            <a:solidFill>
              <a:srgbClr val="837F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015727" y="2144268"/>
            <a:ext cx="711707" cy="4038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015727" y="2144268"/>
            <a:ext cx="711835" cy="403860"/>
          </a:xfrm>
          <a:custGeom>
            <a:avLst/>
            <a:gdLst/>
            <a:ahLst/>
            <a:cxnLst/>
            <a:rect l="l" t="t" r="r" b="b"/>
            <a:pathLst>
              <a:path w="711834" h="403860">
                <a:moveTo>
                  <a:pt x="0" y="67299"/>
                </a:moveTo>
                <a:lnTo>
                  <a:pt x="12999" y="27507"/>
                </a:lnTo>
                <a:lnTo>
                  <a:pt x="46083" y="3405"/>
                </a:lnTo>
                <a:lnTo>
                  <a:pt x="644408" y="0"/>
                </a:lnTo>
                <a:lnTo>
                  <a:pt x="658870" y="1552"/>
                </a:lnTo>
                <a:lnTo>
                  <a:pt x="694414" y="22221"/>
                </a:lnTo>
                <a:lnTo>
                  <a:pt x="711322" y="60036"/>
                </a:lnTo>
                <a:lnTo>
                  <a:pt x="711707" y="336560"/>
                </a:lnTo>
                <a:lnTo>
                  <a:pt x="710155" y="351013"/>
                </a:lnTo>
                <a:lnTo>
                  <a:pt x="689486" y="386555"/>
                </a:lnTo>
                <a:lnTo>
                  <a:pt x="651671" y="403473"/>
                </a:lnTo>
                <a:lnTo>
                  <a:pt x="67299" y="403859"/>
                </a:lnTo>
                <a:lnTo>
                  <a:pt x="52846" y="402306"/>
                </a:lnTo>
                <a:lnTo>
                  <a:pt x="17304" y="381626"/>
                </a:lnTo>
                <a:lnTo>
                  <a:pt x="386" y="343817"/>
                </a:lnTo>
                <a:lnTo>
                  <a:pt x="0" y="67299"/>
                </a:lnTo>
                <a:close/>
              </a:path>
            </a:pathLst>
          </a:custGeom>
          <a:ln w="12191">
            <a:solidFill>
              <a:srgbClr val="837F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977627" y="2106168"/>
            <a:ext cx="711707" cy="4038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977627" y="2106168"/>
            <a:ext cx="711835" cy="403860"/>
          </a:xfrm>
          <a:custGeom>
            <a:avLst/>
            <a:gdLst/>
            <a:ahLst/>
            <a:cxnLst/>
            <a:rect l="l" t="t" r="r" b="b"/>
            <a:pathLst>
              <a:path w="711834" h="403860">
                <a:moveTo>
                  <a:pt x="0" y="67299"/>
                </a:moveTo>
                <a:lnTo>
                  <a:pt x="12999" y="27507"/>
                </a:lnTo>
                <a:lnTo>
                  <a:pt x="46083" y="3405"/>
                </a:lnTo>
                <a:lnTo>
                  <a:pt x="644408" y="0"/>
                </a:lnTo>
                <a:lnTo>
                  <a:pt x="658870" y="1552"/>
                </a:lnTo>
                <a:lnTo>
                  <a:pt x="694414" y="22221"/>
                </a:lnTo>
                <a:lnTo>
                  <a:pt x="711322" y="60036"/>
                </a:lnTo>
                <a:lnTo>
                  <a:pt x="711707" y="336560"/>
                </a:lnTo>
                <a:lnTo>
                  <a:pt x="710155" y="351013"/>
                </a:lnTo>
                <a:lnTo>
                  <a:pt x="689486" y="386555"/>
                </a:lnTo>
                <a:lnTo>
                  <a:pt x="651671" y="403473"/>
                </a:lnTo>
                <a:lnTo>
                  <a:pt x="67299" y="403859"/>
                </a:lnTo>
                <a:lnTo>
                  <a:pt x="52846" y="402306"/>
                </a:lnTo>
                <a:lnTo>
                  <a:pt x="17304" y="381626"/>
                </a:lnTo>
                <a:lnTo>
                  <a:pt x="386" y="343817"/>
                </a:lnTo>
                <a:lnTo>
                  <a:pt x="0" y="67299"/>
                </a:lnTo>
                <a:close/>
              </a:path>
            </a:pathLst>
          </a:custGeom>
          <a:ln w="12191">
            <a:solidFill>
              <a:srgbClr val="837F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129273" y="2160774"/>
            <a:ext cx="40957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205" marR="5080" indent="-104139">
              <a:lnSpc>
                <a:spcPct val="100000"/>
              </a:lnSpc>
            </a:pPr>
            <a:r>
              <a:rPr sz="1050" b="1" spc="-5" dirty="0">
                <a:latin typeface="Calibri"/>
                <a:cs typeface="Calibri"/>
              </a:rPr>
              <a:t>A</a:t>
            </a:r>
            <a:r>
              <a:rPr sz="1050" b="1" dirty="0">
                <a:latin typeface="Calibri"/>
                <a:cs typeface="Calibri"/>
              </a:rPr>
              <a:t>g</a:t>
            </a:r>
            <a:r>
              <a:rPr sz="1050" b="1" spc="-5" dirty="0">
                <a:latin typeface="Calibri"/>
                <a:cs typeface="Calibri"/>
              </a:rPr>
              <a:t>e</a:t>
            </a:r>
            <a:r>
              <a:rPr sz="1050" b="1" dirty="0">
                <a:latin typeface="Calibri"/>
                <a:cs typeface="Calibri"/>
              </a:rPr>
              <a:t>nts</a:t>
            </a:r>
            <a:r>
              <a:rPr sz="1050" b="1" dirty="0">
                <a:latin typeface="Times New Roman"/>
                <a:cs typeface="Times New Roman"/>
              </a:rPr>
              <a:t> </a:t>
            </a:r>
            <a:r>
              <a:rPr sz="1050" b="1" dirty="0">
                <a:latin typeface="Calibri"/>
                <a:cs typeface="Calibri"/>
              </a:rPr>
              <a:t>1-4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0053827" y="2820924"/>
            <a:ext cx="711707" cy="4038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053827" y="2820924"/>
            <a:ext cx="711835" cy="403860"/>
          </a:xfrm>
          <a:custGeom>
            <a:avLst/>
            <a:gdLst/>
            <a:ahLst/>
            <a:cxnLst/>
            <a:rect l="l" t="t" r="r" b="b"/>
            <a:pathLst>
              <a:path w="711834" h="403860">
                <a:moveTo>
                  <a:pt x="0" y="67299"/>
                </a:moveTo>
                <a:lnTo>
                  <a:pt x="12999" y="27507"/>
                </a:lnTo>
                <a:lnTo>
                  <a:pt x="46083" y="3405"/>
                </a:lnTo>
                <a:lnTo>
                  <a:pt x="644408" y="0"/>
                </a:lnTo>
                <a:lnTo>
                  <a:pt x="658870" y="1552"/>
                </a:lnTo>
                <a:lnTo>
                  <a:pt x="694414" y="22221"/>
                </a:lnTo>
                <a:lnTo>
                  <a:pt x="711322" y="60036"/>
                </a:lnTo>
                <a:lnTo>
                  <a:pt x="711707" y="336560"/>
                </a:lnTo>
                <a:lnTo>
                  <a:pt x="710155" y="351013"/>
                </a:lnTo>
                <a:lnTo>
                  <a:pt x="689486" y="386555"/>
                </a:lnTo>
                <a:lnTo>
                  <a:pt x="651671" y="403473"/>
                </a:lnTo>
                <a:lnTo>
                  <a:pt x="67299" y="403859"/>
                </a:lnTo>
                <a:lnTo>
                  <a:pt x="52846" y="402306"/>
                </a:lnTo>
                <a:lnTo>
                  <a:pt x="17304" y="381626"/>
                </a:lnTo>
                <a:lnTo>
                  <a:pt x="386" y="343817"/>
                </a:lnTo>
                <a:lnTo>
                  <a:pt x="0" y="67299"/>
                </a:lnTo>
                <a:close/>
              </a:path>
            </a:pathLst>
          </a:custGeom>
          <a:ln w="12191">
            <a:solidFill>
              <a:srgbClr val="837F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015727" y="2782824"/>
            <a:ext cx="711707" cy="4038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015727" y="2782824"/>
            <a:ext cx="711835" cy="403860"/>
          </a:xfrm>
          <a:custGeom>
            <a:avLst/>
            <a:gdLst/>
            <a:ahLst/>
            <a:cxnLst/>
            <a:rect l="l" t="t" r="r" b="b"/>
            <a:pathLst>
              <a:path w="711834" h="403860">
                <a:moveTo>
                  <a:pt x="0" y="67299"/>
                </a:moveTo>
                <a:lnTo>
                  <a:pt x="12999" y="27507"/>
                </a:lnTo>
                <a:lnTo>
                  <a:pt x="46083" y="3405"/>
                </a:lnTo>
                <a:lnTo>
                  <a:pt x="644408" y="0"/>
                </a:lnTo>
                <a:lnTo>
                  <a:pt x="658870" y="1552"/>
                </a:lnTo>
                <a:lnTo>
                  <a:pt x="694414" y="22221"/>
                </a:lnTo>
                <a:lnTo>
                  <a:pt x="711322" y="60036"/>
                </a:lnTo>
                <a:lnTo>
                  <a:pt x="711707" y="336560"/>
                </a:lnTo>
                <a:lnTo>
                  <a:pt x="710155" y="351013"/>
                </a:lnTo>
                <a:lnTo>
                  <a:pt x="689486" y="386555"/>
                </a:lnTo>
                <a:lnTo>
                  <a:pt x="651671" y="403473"/>
                </a:lnTo>
                <a:lnTo>
                  <a:pt x="67299" y="403859"/>
                </a:lnTo>
                <a:lnTo>
                  <a:pt x="52846" y="402306"/>
                </a:lnTo>
                <a:lnTo>
                  <a:pt x="17304" y="381626"/>
                </a:lnTo>
                <a:lnTo>
                  <a:pt x="386" y="343817"/>
                </a:lnTo>
                <a:lnTo>
                  <a:pt x="0" y="67299"/>
                </a:lnTo>
                <a:close/>
              </a:path>
            </a:pathLst>
          </a:custGeom>
          <a:ln w="12191">
            <a:solidFill>
              <a:srgbClr val="837F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977627" y="2744724"/>
            <a:ext cx="711707" cy="4038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977627" y="2744724"/>
            <a:ext cx="711835" cy="403860"/>
          </a:xfrm>
          <a:custGeom>
            <a:avLst/>
            <a:gdLst/>
            <a:ahLst/>
            <a:cxnLst/>
            <a:rect l="l" t="t" r="r" b="b"/>
            <a:pathLst>
              <a:path w="711834" h="403860">
                <a:moveTo>
                  <a:pt x="0" y="67299"/>
                </a:moveTo>
                <a:lnTo>
                  <a:pt x="12999" y="27507"/>
                </a:lnTo>
                <a:lnTo>
                  <a:pt x="46083" y="3405"/>
                </a:lnTo>
                <a:lnTo>
                  <a:pt x="644408" y="0"/>
                </a:lnTo>
                <a:lnTo>
                  <a:pt x="658870" y="1552"/>
                </a:lnTo>
                <a:lnTo>
                  <a:pt x="694414" y="22221"/>
                </a:lnTo>
                <a:lnTo>
                  <a:pt x="711322" y="60036"/>
                </a:lnTo>
                <a:lnTo>
                  <a:pt x="711707" y="336560"/>
                </a:lnTo>
                <a:lnTo>
                  <a:pt x="710155" y="351013"/>
                </a:lnTo>
                <a:lnTo>
                  <a:pt x="689486" y="386555"/>
                </a:lnTo>
                <a:lnTo>
                  <a:pt x="651671" y="403473"/>
                </a:lnTo>
                <a:lnTo>
                  <a:pt x="67299" y="403859"/>
                </a:lnTo>
                <a:lnTo>
                  <a:pt x="52846" y="402306"/>
                </a:lnTo>
                <a:lnTo>
                  <a:pt x="17304" y="381626"/>
                </a:lnTo>
                <a:lnTo>
                  <a:pt x="386" y="343817"/>
                </a:lnTo>
                <a:lnTo>
                  <a:pt x="0" y="67299"/>
                </a:lnTo>
                <a:close/>
              </a:path>
            </a:pathLst>
          </a:custGeom>
          <a:ln w="12191">
            <a:solidFill>
              <a:srgbClr val="837F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0129273" y="2798822"/>
            <a:ext cx="40957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50" b="1" spc="-5" dirty="0">
                <a:latin typeface="Calibri"/>
                <a:cs typeface="Calibri"/>
              </a:rPr>
              <a:t>A</a:t>
            </a:r>
            <a:r>
              <a:rPr sz="1050" b="1" dirty="0">
                <a:latin typeface="Calibri"/>
                <a:cs typeface="Calibri"/>
              </a:rPr>
              <a:t>g</a:t>
            </a:r>
            <a:r>
              <a:rPr sz="1050" b="1" spc="-5" dirty="0">
                <a:latin typeface="Calibri"/>
                <a:cs typeface="Calibri"/>
              </a:rPr>
              <a:t>e</a:t>
            </a:r>
            <a:r>
              <a:rPr sz="1050" b="1" dirty="0">
                <a:latin typeface="Calibri"/>
                <a:cs typeface="Calibri"/>
              </a:rPr>
              <a:t>nts</a:t>
            </a:r>
            <a:endParaRPr sz="105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5-6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0053827" y="5436108"/>
            <a:ext cx="711707" cy="4038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053827" y="5436108"/>
            <a:ext cx="711835" cy="403860"/>
          </a:xfrm>
          <a:custGeom>
            <a:avLst/>
            <a:gdLst/>
            <a:ahLst/>
            <a:cxnLst/>
            <a:rect l="l" t="t" r="r" b="b"/>
            <a:pathLst>
              <a:path w="711834" h="403860">
                <a:moveTo>
                  <a:pt x="0" y="67305"/>
                </a:moveTo>
                <a:lnTo>
                  <a:pt x="12997" y="27516"/>
                </a:lnTo>
                <a:lnTo>
                  <a:pt x="46079" y="3408"/>
                </a:lnTo>
                <a:lnTo>
                  <a:pt x="644408" y="0"/>
                </a:lnTo>
                <a:lnTo>
                  <a:pt x="658869" y="1553"/>
                </a:lnTo>
                <a:lnTo>
                  <a:pt x="694412" y="22226"/>
                </a:lnTo>
                <a:lnTo>
                  <a:pt x="711321" y="60039"/>
                </a:lnTo>
                <a:lnTo>
                  <a:pt x="711707" y="336554"/>
                </a:lnTo>
                <a:lnTo>
                  <a:pt x="710155" y="351002"/>
                </a:lnTo>
                <a:lnTo>
                  <a:pt x="689488" y="386546"/>
                </a:lnTo>
                <a:lnTo>
                  <a:pt x="651675" y="403472"/>
                </a:lnTo>
                <a:lnTo>
                  <a:pt x="67299" y="403859"/>
                </a:lnTo>
                <a:lnTo>
                  <a:pt x="52847" y="402305"/>
                </a:lnTo>
                <a:lnTo>
                  <a:pt x="17305" y="381618"/>
                </a:lnTo>
                <a:lnTo>
                  <a:pt x="386" y="343813"/>
                </a:lnTo>
                <a:lnTo>
                  <a:pt x="0" y="67305"/>
                </a:lnTo>
                <a:close/>
              </a:path>
            </a:pathLst>
          </a:custGeom>
          <a:ln w="12191">
            <a:solidFill>
              <a:srgbClr val="837F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015727" y="5398008"/>
            <a:ext cx="711707" cy="4038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015727" y="5398008"/>
            <a:ext cx="711835" cy="403860"/>
          </a:xfrm>
          <a:custGeom>
            <a:avLst/>
            <a:gdLst/>
            <a:ahLst/>
            <a:cxnLst/>
            <a:rect l="l" t="t" r="r" b="b"/>
            <a:pathLst>
              <a:path w="711834" h="403860">
                <a:moveTo>
                  <a:pt x="0" y="67305"/>
                </a:moveTo>
                <a:lnTo>
                  <a:pt x="12997" y="27516"/>
                </a:lnTo>
                <a:lnTo>
                  <a:pt x="46079" y="3408"/>
                </a:lnTo>
                <a:lnTo>
                  <a:pt x="644408" y="0"/>
                </a:lnTo>
                <a:lnTo>
                  <a:pt x="658869" y="1553"/>
                </a:lnTo>
                <a:lnTo>
                  <a:pt x="694412" y="22226"/>
                </a:lnTo>
                <a:lnTo>
                  <a:pt x="711321" y="60039"/>
                </a:lnTo>
                <a:lnTo>
                  <a:pt x="711707" y="336554"/>
                </a:lnTo>
                <a:lnTo>
                  <a:pt x="710155" y="351002"/>
                </a:lnTo>
                <a:lnTo>
                  <a:pt x="689488" y="386546"/>
                </a:lnTo>
                <a:lnTo>
                  <a:pt x="651675" y="403472"/>
                </a:lnTo>
                <a:lnTo>
                  <a:pt x="67299" y="403859"/>
                </a:lnTo>
                <a:lnTo>
                  <a:pt x="52847" y="402305"/>
                </a:lnTo>
                <a:lnTo>
                  <a:pt x="17305" y="381618"/>
                </a:lnTo>
                <a:lnTo>
                  <a:pt x="386" y="343813"/>
                </a:lnTo>
                <a:lnTo>
                  <a:pt x="0" y="67305"/>
                </a:lnTo>
                <a:close/>
              </a:path>
            </a:pathLst>
          </a:custGeom>
          <a:ln w="12191">
            <a:solidFill>
              <a:srgbClr val="837F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977627" y="5359908"/>
            <a:ext cx="711707" cy="4038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977627" y="5359908"/>
            <a:ext cx="711835" cy="403860"/>
          </a:xfrm>
          <a:custGeom>
            <a:avLst/>
            <a:gdLst/>
            <a:ahLst/>
            <a:cxnLst/>
            <a:rect l="l" t="t" r="r" b="b"/>
            <a:pathLst>
              <a:path w="711834" h="403860">
                <a:moveTo>
                  <a:pt x="0" y="67305"/>
                </a:moveTo>
                <a:lnTo>
                  <a:pt x="12997" y="27516"/>
                </a:lnTo>
                <a:lnTo>
                  <a:pt x="46079" y="3408"/>
                </a:lnTo>
                <a:lnTo>
                  <a:pt x="644408" y="0"/>
                </a:lnTo>
                <a:lnTo>
                  <a:pt x="658869" y="1553"/>
                </a:lnTo>
                <a:lnTo>
                  <a:pt x="694412" y="22226"/>
                </a:lnTo>
                <a:lnTo>
                  <a:pt x="711321" y="60039"/>
                </a:lnTo>
                <a:lnTo>
                  <a:pt x="711707" y="336554"/>
                </a:lnTo>
                <a:lnTo>
                  <a:pt x="710155" y="351002"/>
                </a:lnTo>
                <a:lnTo>
                  <a:pt x="689488" y="386546"/>
                </a:lnTo>
                <a:lnTo>
                  <a:pt x="651675" y="403472"/>
                </a:lnTo>
                <a:lnTo>
                  <a:pt x="67299" y="403859"/>
                </a:lnTo>
                <a:lnTo>
                  <a:pt x="52847" y="402305"/>
                </a:lnTo>
                <a:lnTo>
                  <a:pt x="17305" y="381618"/>
                </a:lnTo>
                <a:lnTo>
                  <a:pt x="386" y="343813"/>
                </a:lnTo>
                <a:lnTo>
                  <a:pt x="0" y="67305"/>
                </a:lnTo>
                <a:close/>
              </a:path>
            </a:pathLst>
          </a:custGeom>
          <a:ln w="12191">
            <a:solidFill>
              <a:srgbClr val="837F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10783" y="3633216"/>
            <a:ext cx="1153795" cy="759460"/>
          </a:xfrm>
          <a:custGeom>
            <a:avLst/>
            <a:gdLst/>
            <a:ahLst/>
            <a:cxnLst/>
            <a:rect l="l" t="t" r="r" b="b"/>
            <a:pathLst>
              <a:path w="1153795" h="759460">
                <a:moveTo>
                  <a:pt x="1027175" y="0"/>
                </a:moveTo>
                <a:lnTo>
                  <a:pt x="125220" y="6"/>
                </a:lnTo>
                <a:lnTo>
                  <a:pt x="82942" y="7696"/>
                </a:lnTo>
                <a:lnTo>
                  <a:pt x="46852" y="28212"/>
                </a:lnTo>
                <a:lnTo>
                  <a:pt x="19466" y="59038"/>
                </a:lnTo>
                <a:lnTo>
                  <a:pt x="3301" y="97658"/>
                </a:lnTo>
                <a:lnTo>
                  <a:pt x="0" y="126491"/>
                </a:lnTo>
                <a:lnTo>
                  <a:pt x="6" y="633731"/>
                </a:lnTo>
                <a:lnTo>
                  <a:pt x="7696" y="676007"/>
                </a:lnTo>
                <a:lnTo>
                  <a:pt x="28212" y="712097"/>
                </a:lnTo>
                <a:lnTo>
                  <a:pt x="59038" y="739484"/>
                </a:lnTo>
                <a:lnTo>
                  <a:pt x="97658" y="755650"/>
                </a:lnTo>
                <a:lnTo>
                  <a:pt x="126491" y="758951"/>
                </a:lnTo>
                <a:lnTo>
                  <a:pt x="1028447" y="758945"/>
                </a:lnTo>
                <a:lnTo>
                  <a:pt x="1070725" y="751254"/>
                </a:lnTo>
                <a:lnTo>
                  <a:pt x="1106815" y="730737"/>
                </a:lnTo>
                <a:lnTo>
                  <a:pt x="1134201" y="699910"/>
                </a:lnTo>
                <a:lnTo>
                  <a:pt x="1150366" y="661291"/>
                </a:lnTo>
                <a:lnTo>
                  <a:pt x="1153667" y="632459"/>
                </a:lnTo>
                <a:lnTo>
                  <a:pt x="1153661" y="125220"/>
                </a:lnTo>
                <a:lnTo>
                  <a:pt x="1145971" y="82942"/>
                </a:lnTo>
                <a:lnTo>
                  <a:pt x="1125455" y="46852"/>
                </a:lnTo>
                <a:lnTo>
                  <a:pt x="1094629" y="19466"/>
                </a:lnTo>
                <a:lnTo>
                  <a:pt x="1056009" y="3301"/>
                </a:lnTo>
                <a:lnTo>
                  <a:pt x="1027175" y="0"/>
                </a:lnTo>
                <a:close/>
              </a:path>
            </a:pathLst>
          </a:custGeom>
          <a:solidFill>
            <a:srgbClr val="E8B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510783" y="3633216"/>
            <a:ext cx="1153795" cy="759460"/>
          </a:xfrm>
          <a:custGeom>
            <a:avLst/>
            <a:gdLst/>
            <a:ahLst/>
            <a:cxnLst/>
            <a:rect l="l" t="t" r="r" b="b"/>
            <a:pathLst>
              <a:path w="1153795" h="759460">
                <a:moveTo>
                  <a:pt x="0" y="126491"/>
                </a:moveTo>
                <a:lnTo>
                  <a:pt x="7287" y="84074"/>
                </a:lnTo>
                <a:lnTo>
                  <a:pt x="27472" y="47772"/>
                </a:lnTo>
                <a:lnTo>
                  <a:pt x="58039" y="20104"/>
                </a:lnTo>
                <a:lnTo>
                  <a:pt x="96471" y="3583"/>
                </a:lnTo>
                <a:lnTo>
                  <a:pt x="1027175" y="0"/>
                </a:lnTo>
                <a:lnTo>
                  <a:pt x="1041839" y="840"/>
                </a:lnTo>
                <a:lnTo>
                  <a:pt x="1082498" y="12707"/>
                </a:lnTo>
                <a:lnTo>
                  <a:pt x="1116201" y="36632"/>
                </a:lnTo>
                <a:lnTo>
                  <a:pt x="1140433" y="70100"/>
                </a:lnTo>
                <a:lnTo>
                  <a:pt x="1152678" y="110595"/>
                </a:lnTo>
                <a:lnTo>
                  <a:pt x="1153667" y="632459"/>
                </a:lnTo>
                <a:lnTo>
                  <a:pt x="1152827" y="647122"/>
                </a:lnTo>
                <a:lnTo>
                  <a:pt x="1140960" y="687779"/>
                </a:lnTo>
                <a:lnTo>
                  <a:pt x="1117035" y="721483"/>
                </a:lnTo>
                <a:lnTo>
                  <a:pt x="1083567" y="745716"/>
                </a:lnTo>
                <a:lnTo>
                  <a:pt x="1043072" y="757962"/>
                </a:lnTo>
                <a:lnTo>
                  <a:pt x="126491" y="758951"/>
                </a:lnTo>
                <a:lnTo>
                  <a:pt x="111828" y="758111"/>
                </a:lnTo>
                <a:lnTo>
                  <a:pt x="71169" y="746243"/>
                </a:lnTo>
                <a:lnTo>
                  <a:pt x="37466" y="722317"/>
                </a:lnTo>
                <a:lnTo>
                  <a:pt x="13234" y="688848"/>
                </a:lnTo>
                <a:lnTo>
                  <a:pt x="989" y="648355"/>
                </a:lnTo>
                <a:lnTo>
                  <a:pt x="0" y="126491"/>
                </a:lnTo>
                <a:close/>
              </a:path>
            </a:pathLst>
          </a:custGeom>
          <a:ln w="15239">
            <a:solidFill>
              <a:srgbClr val="AA83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10783" y="2269236"/>
            <a:ext cx="1153795" cy="759460"/>
          </a:xfrm>
          <a:custGeom>
            <a:avLst/>
            <a:gdLst/>
            <a:ahLst/>
            <a:cxnLst/>
            <a:rect l="l" t="t" r="r" b="b"/>
            <a:pathLst>
              <a:path w="1153795" h="759460">
                <a:moveTo>
                  <a:pt x="1027175" y="0"/>
                </a:moveTo>
                <a:lnTo>
                  <a:pt x="125220" y="6"/>
                </a:lnTo>
                <a:lnTo>
                  <a:pt x="82942" y="7696"/>
                </a:lnTo>
                <a:lnTo>
                  <a:pt x="46852" y="28212"/>
                </a:lnTo>
                <a:lnTo>
                  <a:pt x="19466" y="59038"/>
                </a:lnTo>
                <a:lnTo>
                  <a:pt x="3301" y="97658"/>
                </a:lnTo>
                <a:lnTo>
                  <a:pt x="0" y="126491"/>
                </a:lnTo>
                <a:lnTo>
                  <a:pt x="6" y="633731"/>
                </a:lnTo>
                <a:lnTo>
                  <a:pt x="7696" y="676009"/>
                </a:lnTo>
                <a:lnTo>
                  <a:pt x="28212" y="712099"/>
                </a:lnTo>
                <a:lnTo>
                  <a:pt x="59038" y="739485"/>
                </a:lnTo>
                <a:lnTo>
                  <a:pt x="97658" y="755650"/>
                </a:lnTo>
                <a:lnTo>
                  <a:pt x="126491" y="758951"/>
                </a:lnTo>
                <a:lnTo>
                  <a:pt x="1028447" y="758945"/>
                </a:lnTo>
                <a:lnTo>
                  <a:pt x="1070725" y="751255"/>
                </a:lnTo>
                <a:lnTo>
                  <a:pt x="1106815" y="730739"/>
                </a:lnTo>
                <a:lnTo>
                  <a:pt x="1134201" y="699913"/>
                </a:lnTo>
                <a:lnTo>
                  <a:pt x="1150366" y="661293"/>
                </a:lnTo>
                <a:lnTo>
                  <a:pt x="1153667" y="632459"/>
                </a:lnTo>
                <a:lnTo>
                  <a:pt x="1153661" y="125220"/>
                </a:lnTo>
                <a:lnTo>
                  <a:pt x="1145971" y="82942"/>
                </a:lnTo>
                <a:lnTo>
                  <a:pt x="1125455" y="46852"/>
                </a:lnTo>
                <a:lnTo>
                  <a:pt x="1094629" y="19466"/>
                </a:lnTo>
                <a:lnTo>
                  <a:pt x="1056009" y="3301"/>
                </a:lnTo>
                <a:lnTo>
                  <a:pt x="1027175" y="0"/>
                </a:lnTo>
                <a:close/>
              </a:path>
            </a:pathLst>
          </a:custGeom>
          <a:solidFill>
            <a:srgbClr val="E8B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10783" y="2269236"/>
            <a:ext cx="1153795" cy="759460"/>
          </a:xfrm>
          <a:custGeom>
            <a:avLst/>
            <a:gdLst/>
            <a:ahLst/>
            <a:cxnLst/>
            <a:rect l="l" t="t" r="r" b="b"/>
            <a:pathLst>
              <a:path w="1153795" h="759460">
                <a:moveTo>
                  <a:pt x="0" y="126491"/>
                </a:moveTo>
                <a:lnTo>
                  <a:pt x="7287" y="84074"/>
                </a:lnTo>
                <a:lnTo>
                  <a:pt x="27472" y="47772"/>
                </a:lnTo>
                <a:lnTo>
                  <a:pt x="58039" y="20104"/>
                </a:lnTo>
                <a:lnTo>
                  <a:pt x="96471" y="3583"/>
                </a:lnTo>
                <a:lnTo>
                  <a:pt x="1027175" y="0"/>
                </a:lnTo>
                <a:lnTo>
                  <a:pt x="1041839" y="840"/>
                </a:lnTo>
                <a:lnTo>
                  <a:pt x="1082498" y="12707"/>
                </a:lnTo>
                <a:lnTo>
                  <a:pt x="1116201" y="36632"/>
                </a:lnTo>
                <a:lnTo>
                  <a:pt x="1140433" y="70100"/>
                </a:lnTo>
                <a:lnTo>
                  <a:pt x="1152678" y="110595"/>
                </a:lnTo>
                <a:lnTo>
                  <a:pt x="1153667" y="632459"/>
                </a:lnTo>
                <a:lnTo>
                  <a:pt x="1152827" y="647123"/>
                </a:lnTo>
                <a:lnTo>
                  <a:pt x="1140960" y="687782"/>
                </a:lnTo>
                <a:lnTo>
                  <a:pt x="1117035" y="721485"/>
                </a:lnTo>
                <a:lnTo>
                  <a:pt x="1083567" y="745717"/>
                </a:lnTo>
                <a:lnTo>
                  <a:pt x="1043072" y="757962"/>
                </a:lnTo>
                <a:lnTo>
                  <a:pt x="126491" y="758951"/>
                </a:lnTo>
                <a:lnTo>
                  <a:pt x="111828" y="758111"/>
                </a:lnTo>
                <a:lnTo>
                  <a:pt x="71169" y="746244"/>
                </a:lnTo>
                <a:lnTo>
                  <a:pt x="37466" y="722319"/>
                </a:lnTo>
                <a:lnTo>
                  <a:pt x="13234" y="688851"/>
                </a:lnTo>
                <a:lnTo>
                  <a:pt x="989" y="648356"/>
                </a:lnTo>
                <a:lnTo>
                  <a:pt x="0" y="126491"/>
                </a:lnTo>
                <a:close/>
              </a:path>
            </a:pathLst>
          </a:custGeom>
          <a:ln w="15239">
            <a:solidFill>
              <a:srgbClr val="AA83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10783" y="5062728"/>
            <a:ext cx="1153795" cy="757555"/>
          </a:xfrm>
          <a:custGeom>
            <a:avLst/>
            <a:gdLst/>
            <a:ahLst/>
            <a:cxnLst/>
            <a:rect l="l" t="t" r="r" b="b"/>
            <a:pathLst>
              <a:path w="1153795" h="757554">
                <a:moveTo>
                  <a:pt x="1027419" y="0"/>
                </a:moveTo>
                <a:lnTo>
                  <a:pt x="125384" y="2"/>
                </a:lnTo>
                <a:lnTo>
                  <a:pt x="83060" y="7577"/>
                </a:lnTo>
                <a:lnTo>
                  <a:pt x="46924" y="28020"/>
                </a:lnTo>
                <a:lnTo>
                  <a:pt x="19498" y="58807"/>
                </a:lnTo>
                <a:lnTo>
                  <a:pt x="3306" y="97410"/>
                </a:lnTo>
                <a:lnTo>
                  <a:pt x="0" y="126242"/>
                </a:lnTo>
                <a:lnTo>
                  <a:pt x="2" y="632049"/>
                </a:lnTo>
                <a:lnTo>
                  <a:pt x="7576" y="674366"/>
                </a:lnTo>
                <a:lnTo>
                  <a:pt x="28018" y="710501"/>
                </a:lnTo>
                <a:lnTo>
                  <a:pt x="58804" y="737927"/>
                </a:lnTo>
                <a:lnTo>
                  <a:pt x="97411" y="754120"/>
                </a:lnTo>
                <a:lnTo>
                  <a:pt x="126248" y="757427"/>
                </a:lnTo>
                <a:lnTo>
                  <a:pt x="1028283" y="757425"/>
                </a:lnTo>
                <a:lnTo>
                  <a:pt x="1070607" y="749850"/>
                </a:lnTo>
                <a:lnTo>
                  <a:pt x="1106743" y="729407"/>
                </a:lnTo>
                <a:lnTo>
                  <a:pt x="1134169" y="698620"/>
                </a:lnTo>
                <a:lnTo>
                  <a:pt x="1150361" y="660017"/>
                </a:lnTo>
                <a:lnTo>
                  <a:pt x="1153667" y="631185"/>
                </a:lnTo>
                <a:lnTo>
                  <a:pt x="1153665" y="125378"/>
                </a:lnTo>
                <a:lnTo>
                  <a:pt x="1146091" y="83061"/>
                </a:lnTo>
                <a:lnTo>
                  <a:pt x="1125649" y="46926"/>
                </a:lnTo>
                <a:lnTo>
                  <a:pt x="1094863" y="19500"/>
                </a:lnTo>
                <a:lnTo>
                  <a:pt x="1056256" y="3307"/>
                </a:lnTo>
                <a:lnTo>
                  <a:pt x="1027419" y="0"/>
                </a:lnTo>
                <a:close/>
              </a:path>
            </a:pathLst>
          </a:custGeom>
          <a:solidFill>
            <a:srgbClr val="E8B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10783" y="5062728"/>
            <a:ext cx="1153795" cy="757555"/>
          </a:xfrm>
          <a:custGeom>
            <a:avLst/>
            <a:gdLst/>
            <a:ahLst/>
            <a:cxnLst/>
            <a:rect l="l" t="t" r="r" b="b"/>
            <a:pathLst>
              <a:path w="1153795" h="757554">
                <a:moveTo>
                  <a:pt x="0" y="126242"/>
                </a:moveTo>
                <a:lnTo>
                  <a:pt x="7299" y="83830"/>
                </a:lnTo>
                <a:lnTo>
                  <a:pt x="27516" y="47551"/>
                </a:lnTo>
                <a:lnTo>
                  <a:pt x="58126" y="19932"/>
                </a:lnTo>
                <a:lnTo>
                  <a:pt x="96605" y="3498"/>
                </a:lnTo>
                <a:lnTo>
                  <a:pt x="1027419" y="0"/>
                </a:lnTo>
                <a:lnTo>
                  <a:pt x="1042085" y="842"/>
                </a:lnTo>
                <a:lnTo>
                  <a:pt x="1082738" y="12729"/>
                </a:lnTo>
                <a:lnTo>
                  <a:pt x="1116412" y="36692"/>
                </a:lnTo>
                <a:lnTo>
                  <a:pt x="1140582" y="70204"/>
                </a:lnTo>
                <a:lnTo>
                  <a:pt x="1152726" y="110741"/>
                </a:lnTo>
                <a:lnTo>
                  <a:pt x="1153667" y="631185"/>
                </a:lnTo>
                <a:lnTo>
                  <a:pt x="1152825" y="645848"/>
                </a:lnTo>
                <a:lnTo>
                  <a:pt x="1140939" y="686496"/>
                </a:lnTo>
                <a:lnTo>
                  <a:pt x="1116978" y="720169"/>
                </a:lnTo>
                <a:lnTo>
                  <a:pt x="1083464" y="744341"/>
                </a:lnTo>
                <a:lnTo>
                  <a:pt x="1042923" y="756485"/>
                </a:lnTo>
                <a:lnTo>
                  <a:pt x="126248" y="757427"/>
                </a:lnTo>
                <a:lnTo>
                  <a:pt x="111582" y="756585"/>
                </a:lnTo>
                <a:lnTo>
                  <a:pt x="70929" y="744698"/>
                </a:lnTo>
                <a:lnTo>
                  <a:pt x="37255" y="720735"/>
                </a:lnTo>
                <a:lnTo>
                  <a:pt x="13085" y="687223"/>
                </a:lnTo>
                <a:lnTo>
                  <a:pt x="941" y="646686"/>
                </a:lnTo>
                <a:lnTo>
                  <a:pt x="0" y="126242"/>
                </a:lnTo>
                <a:close/>
              </a:path>
            </a:pathLst>
          </a:custGeom>
          <a:ln w="15239">
            <a:solidFill>
              <a:srgbClr val="AA83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0097528" y="5178931"/>
            <a:ext cx="481965" cy="55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(</a:t>
            </a:r>
            <a:r>
              <a:rPr sz="1200" dirty="0">
                <a:latin typeface="Calibri"/>
                <a:cs typeface="Calibri"/>
              </a:rPr>
              <a:t>X-Pl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marR="635" algn="ctr">
              <a:lnSpc>
                <a:spcPct val="100000"/>
              </a:lnSpc>
              <a:spcBef>
                <a:spcPts val="450"/>
              </a:spcBef>
            </a:pPr>
            <a:r>
              <a:rPr sz="1050" b="1" spc="-10" dirty="0">
                <a:latin typeface="Calibri"/>
                <a:cs typeface="Calibri"/>
              </a:rPr>
              <a:t>A</a:t>
            </a:r>
            <a:r>
              <a:rPr sz="1050" b="1" spc="-5" dirty="0">
                <a:latin typeface="Calibri"/>
                <a:cs typeface="Calibri"/>
              </a:rPr>
              <a:t>ge</a:t>
            </a:r>
            <a:r>
              <a:rPr sz="1050" b="1" spc="-10" dirty="0">
                <a:latin typeface="Calibri"/>
                <a:cs typeface="Calibri"/>
              </a:rPr>
              <a:t>n</a:t>
            </a:r>
            <a:r>
              <a:rPr sz="1050" b="1" dirty="0">
                <a:latin typeface="Calibri"/>
                <a:cs typeface="Calibri"/>
              </a:rPr>
              <a:t>ts</a:t>
            </a:r>
            <a:endParaRPr sz="1050">
              <a:latin typeface="Calibri"/>
              <a:cs typeface="Calibri"/>
            </a:endParaRPr>
          </a:p>
          <a:p>
            <a:pPr marR="635" algn="ctr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9-10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780917" y="3905628"/>
            <a:ext cx="6172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780917" y="2541165"/>
            <a:ext cx="61722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780917" y="5334887"/>
            <a:ext cx="6172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237290" y="1694302"/>
            <a:ext cx="16960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P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oje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t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5" dirty="0">
                <a:latin typeface="Calibri"/>
                <a:cs typeface="Calibri"/>
              </a:rPr>
              <a:t>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250387" y="3901056"/>
            <a:ext cx="16960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P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oje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t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Coll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5" dirty="0">
                <a:latin typeface="Calibri"/>
                <a:cs typeface="Calibri"/>
              </a:rPr>
              <a:t>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741805" y="1690607"/>
            <a:ext cx="12134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Build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20" dirty="0">
                <a:latin typeface="Calibri"/>
                <a:cs typeface="Calibri"/>
              </a:rPr>
              <a:t>n</a:t>
            </a:r>
            <a:r>
              <a:rPr sz="1800" b="1" spc="-10" dirty="0"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9970007" y="3924300"/>
            <a:ext cx="711707" cy="4038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970007" y="3924300"/>
            <a:ext cx="711835" cy="403860"/>
          </a:xfrm>
          <a:custGeom>
            <a:avLst/>
            <a:gdLst/>
            <a:ahLst/>
            <a:cxnLst/>
            <a:rect l="l" t="t" r="r" b="b"/>
            <a:pathLst>
              <a:path w="711834" h="403860">
                <a:moveTo>
                  <a:pt x="0" y="67305"/>
                </a:moveTo>
                <a:lnTo>
                  <a:pt x="12997" y="27516"/>
                </a:lnTo>
                <a:lnTo>
                  <a:pt x="46079" y="3408"/>
                </a:lnTo>
                <a:lnTo>
                  <a:pt x="644408" y="0"/>
                </a:lnTo>
                <a:lnTo>
                  <a:pt x="658869" y="1553"/>
                </a:lnTo>
                <a:lnTo>
                  <a:pt x="694412" y="22226"/>
                </a:lnTo>
                <a:lnTo>
                  <a:pt x="711321" y="60039"/>
                </a:lnTo>
                <a:lnTo>
                  <a:pt x="711707" y="336554"/>
                </a:lnTo>
                <a:lnTo>
                  <a:pt x="710155" y="351013"/>
                </a:lnTo>
                <a:lnTo>
                  <a:pt x="689488" y="386558"/>
                </a:lnTo>
                <a:lnTo>
                  <a:pt x="651675" y="403473"/>
                </a:lnTo>
                <a:lnTo>
                  <a:pt x="67299" y="403859"/>
                </a:lnTo>
                <a:lnTo>
                  <a:pt x="52847" y="402306"/>
                </a:lnTo>
                <a:lnTo>
                  <a:pt x="17305" y="381633"/>
                </a:lnTo>
                <a:lnTo>
                  <a:pt x="386" y="343820"/>
                </a:lnTo>
                <a:lnTo>
                  <a:pt x="0" y="67305"/>
                </a:lnTo>
                <a:close/>
              </a:path>
            </a:pathLst>
          </a:custGeom>
          <a:ln w="12191">
            <a:solidFill>
              <a:srgbClr val="837F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10149085" y="3978653"/>
            <a:ext cx="35560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510" marR="5080" indent="-131445">
              <a:lnSpc>
                <a:spcPct val="100000"/>
              </a:lnSpc>
            </a:pPr>
            <a:r>
              <a:rPr sz="1050" b="1" spc="-5" dirty="0">
                <a:latin typeface="Calibri"/>
                <a:cs typeface="Calibri"/>
              </a:rPr>
              <a:t>A</a:t>
            </a:r>
            <a:r>
              <a:rPr sz="1050" b="1" dirty="0">
                <a:latin typeface="Calibri"/>
                <a:cs typeface="Calibri"/>
              </a:rPr>
              <a:t>g</a:t>
            </a:r>
            <a:r>
              <a:rPr sz="1050" b="1" spc="-5" dirty="0">
                <a:latin typeface="Calibri"/>
                <a:cs typeface="Calibri"/>
              </a:rPr>
              <a:t>e</a:t>
            </a:r>
            <a:r>
              <a:rPr sz="1050" b="1" dirty="0">
                <a:latin typeface="Calibri"/>
                <a:cs typeface="Calibri"/>
              </a:rPr>
              <a:t>nt</a:t>
            </a:r>
            <a:r>
              <a:rPr sz="1050" b="1" dirty="0">
                <a:latin typeface="Times New Roman"/>
                <a:cs typeface="Times New Roman"/>
              </a:rPr>
              <a:t> </a:t>
            </a:r>
            <a:r>
              <a:rPr sz="1050" b="1" dirty="0">
                <a:latin typeface="Calibri"/>
                <a:cs typeface="Calibri"/>
              </a:rPr>
              <a:t>8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9970007" y="3371088"/>
            <a:ext cx="711707" cy="4038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970007" y="3371088"/>
            <a:ext cx="711835" cy="403860"/>
          </a:xfrm>
          <a:custGeom>
            <a:avLst/>
            <a:gdLst/>
            <a:ahLst/>
            <a:cxnLst/>
            <a:rect l="l" t="t" r="r" b="b"/>
            <a:pathLst>
              <a:path w="711834" h="403860">
                <a:moveTo>
                  <a:pt x="0" y="67299"/>
                </a:moveTo>
                <a:lnTo>
                  <a:pt x="12999" y="27507"/>
                </a:lnTo>
                <a:lnTo>
                  <a:pt x="46083" y="3405"/>
                </a:lnTo>
                <a:lnTo>
                  <a:pt x="644408" y="0"/>
                </a:lnTo>
                <a:lnTo>
                  <a:pt x="658870" y="1552"/>
                </a:lnTo>
                <a:lnTo>
                  <a:pt x="694414" y="22221"/>
                </a:lnTo>
                <a:lnTo>
                  <a:pt x="711322" y="60036"/>
                </a:lnTo>
                <a:lnTo>
                  <a:pt x="711707" y="336560"/>
                </a:lnTo>
                <a:lnTo>
                  <a:pt x="710155" y="351013"/>
                </a:lnTo>
                <a:lnTo>
                  <a:pt x="689486" y="386555"/>
                </a:lnTo>
                <a:lnTo>
                  <a:pt x="651671" y="403473"/>
                </a:lnTo>
                <a:lnTo>
                  <a:pt x="67299" y="403859"/>
                </a:lnTo>
                <a:lnTo>
                  <a:pt x="52846" y="402306"/>
                </a:lnTo>
                <a:lnTo>
                  <a:pt x="17304" y="381626"/>
                </a:lnTo>
                <a:lnTo>
                  <a:pt x="386" y="343817"/>
                </a:lnTo>
                <a:lnTo>
                  <a:pt x="0" y="67299"/>
                </a:lnTo>
                <a:close/>
              </a:path>
            </a:pathLst>
          </a:custGeom>
          <a:ln w="12191">
            <a:solidFill>
              <a:srgbClr val="837F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10149085" y="3425695"/>
            <a:ext cx="35560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510" marR="5080" indent="-131445">
              <a:lnSpc>
                <a:spcPct val="100000"/>
              </a:lnSpc>
            </a:pPr>
            <a:r>
              <a:rPr sz="1050" b="1" spc="-5" dirty="0">
                <a:latin typeface="Calibri"/>
                <a:cs typeface="Calibri"/>
              </a:rPr>
              <a:t>A</a:t>
            </a:r>
            <a:r>
              <a:rPr sz="1050" b="1" dirty="0">
                <a:latin typeface="Calibri"/>
                <a:cs typeface="Calibri"/>
              </a:rPr>
              <a:t>g</a:t>
            </a:r>
            <a:r>
              <a:rPr sz="1050" b="1" spc="-5" dirty="0">
                <a:latin typeface="Calibri"/>
                <a:cs typeface="Calibri"/>
              </a:rPr>
              <a:t>e</a:t>
            </a:r>
            <a:r>
              <a:rPr sz="1050" b="1" dirty="0">
                <a:latin typeface="Calibri"/>
                <a:cs typeface="Calibri"/>
              </a:rPr>
              <a:t>nt</a:t>
            </a:r>
            <a:r>
              <a:rPr sz="1050" b="1" dirty="0">
                <a:latin typeface="Times New Roman"/>
                <a:cs typeface="Times New Roman"/>
              </a:rPr>
              <a:t> </a:t>
            </a:r>
            <a:r>
              <a:rPr sz="1050" b="1" dirty="0">
                <a:latin typeface="Calibri"/>
                <a:cs typeface="Calibri"/>
              </a:rPr>
              <a:t>7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477767" y="2689463"/>
            <a:ext cx="2016125" cy="1116330"/>
          </a:xfrm>
          <a:custGeom>
            <a:avLst/>
            <a:gdLst/>
            <a:ahLst/>
            <a:cxnLst/>
            <a:rect l="l" t="t" r="r" b="b"/>
            <a:pathLst>
              <a:path w="2016125" h="1116329">
                <a:moveTo>
                  <a:pt x="1283969" y="4968"/>
                </a:moveTo>
                <a:lnTo>
                  <a:pt x="185165" y="4968"/>
                </a:lnTo>
                <a:lnTo>
                  <a:pt x="169984" y="5582"/>
                </a:lnTo>
                <a:lnTo>
                  <a:pt x="126652" y="14411"/>
                </a:lnTo>
                <a:lnTo>
                  <a:pt x="87643" y="32718"/>
                </a:lnTo>
                <a:lnTo>
                  <a:pt x="54246" y="59215"/>
                </a:lnTo>
                <a:lnTo>
                  <a:pt x="27750" y="92611"/>
                </a:lnTo>
                <a:lnTo>
                  <a:pt x="9443" y="131620"/>
                </a:lnTo>
                <a:lnTo>
                  <a:pt x="614" y="174952"/>
                </a:lnTo>
                <a:lnTo>
                  <a:pt x="0" y="190134"/>
                </a:lnTo>
                <a:lnTo>
                  <a:pt x="0" y="930798"/>
                </a:lnTo>
                <a:lnTo>
                  <a:pt x="5383" y="975284"/>
                </a:lnTo>
                <a:lnTo>
                  <a:pt x="20674" y="1015877"/>
                </a:lnTo>
                <a:lnTo>
                  <a:pt x="44584" y="1051288"/>
                </a:lnTo>
                <a:lnTo>
                  <a:pt x="75824" y="1080228"/>
                </a:lnTo>
                <a:lnTo>
                  <a:pt x="113105" y="1101408"/>
                </a:lnTo>
                <a:lnTo>
                  <a:pt x="155139" y="1113539"/>
                </a:lnTo>
                <a:lnTo>
                  <a:pt x="185165" y="1115964"/>
                </a:lnTo>
                <a:lnTo>
                  <a:pt x="1283969" y="1115964"/>
                </a:lnTo>
                <a:lnTo>
                  <a:pt x="1328456" y="1110580"/>
                </a:lnTo>
                <a:lnTo>
                  <a:pt x="1369049" y="1095289"/>
                </a:lnTo>
                <a:lnTo>
                  <a:pt x="1404459" y="1071379"/>
                </a:lnTo>
                <a:lnTo>
                  <a:pt x="1433399" y="1040139"/>
                </a:lnTo>
                <a:lnTo>
                  <a:pt x="1454579" y="1002858"/>
                </a:lnTo>
                <a:lnTo>
                  <a:pt x="1466711" y="960824"/>
                </a:lnTo>
                <a:lnTo>
                  <a:pt x="1469135" y="930798"/>
                </a:lnTo>
                <a:lnTo>
                  <a:pt x="1469135" y="467867"/>
                </a:lnTo>
                <a:lnTo>
                  <a:pt x="1793604" y="190134"/>
                </a:lnTo>
                <a:lnTo>
                  <a:pt x="1469135" y="190134"/>
                </a:lnTo>
                <a:lnTo>
                  <a:pt x="1468521" y="174952"/>
                </a:lnTo>
                <a:lnTo>
                  <a:pt x="1466711" y="160107"/>
                </a:lnTo>
                <a:lnTo>
                  <a:pt x="1454579" y="118073"/>
                </a:lnTo>
                <a:lnTo>
                  <a:pt x="1433399" y="80792"/>
                </a:lnTo>
                <a:lnTo>
                  <a:pt x="1404459" y="49552"/>
                </a:lnTo>
                <a:lnTo>
                  <a:pt x="1369049" y="25642"/>
                </a:lnTo>
                <a:lnTo>
                  <a:pt x="1328456" y="10351"/>
                </a:lnTo>
                <a:lnTo>
                  <a:pt x="1299151" y="5582"/>
                </a:lnTo>
                <a:lnTo>
                  <a:pt x="1283969" y="4968"/>
                </a:lnTo>
                <a:close/>
              </a:path>
              <a:path w="2016125" h="1116329">
                <a:moveTo>
                  <a:pt x="2015733" y="0"/>
                </a:moveTo>
                <a:lnTo>
                  <a:pt x="1469135" y="190134"/>
                </a:lnTo>
                <a:lnTo>
                  <a:pt x="1793604" y="190134"/>
                </a:lnTo>
                <a:lnTo>
                  <a:pt x="2015733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477767" y="2689463"/>
            <a:ext cx="2016125" cy="1116330"/>
          </a:xfrm>
          <a:custGeom>
            <a:avLst/>
            <a:gdLst/>
            <a:ahLst/>
            <a:cxnLst/>
            <a:rect l="l" t="t" r="r" b="b"/>
            <a:pathLst>
              <a:path w="2016125" h="1116329">
                <a:moveTo>
                  <a:pt x="0" y="190134"/>
                </a:moveTo>
                <a:lnTo>
                  <a:pt x="5383" y="145647"/>
                </a:lnTo>
                <a:lnTo>
                  <a:pt x="20674" y="105054"/>
                </a:lnTo>
                <a:lnTo>
                  <a:pt x="44584" y="69644"/>
                </a:lnTo>
                <a:lnTo>
                  <a:pt x="75824" y="40704"/>
                </a:lnTo>
                <a:lnTo>
                  <a:pt x="113105" y="19524"/>
                </a:lnTo>
                <a:lnTo>
                  <a:pt x="155139" y="7392"/>
                </a:lnTo>
                <a:lnTo>
                  <a:pt x="185165" y="4968"/>
                </a:lnTo>
                <a:lnTo>
                  <a:pt x="857006" y="4968"/>
                </a:lnTo>
                <a:lnTo>
                  <a:pt x="1224290" y="4968"/>
                </a:lnTo>
                <a:lnTo>
                  <a:pt x="1283969" y="4968"/>
                </a:lnTo>
                <a:lnTo>
                  <a:pt x="1299151" y="5582"/>
                </a:lnTo>
                <a:lnTo>
                  <a:pt x="1342483" y="14411"/>
                </a:lnTo>
                <a:lnTo>
                  <a:pt x="1381492" y="32718"/>
                </a:lnTo>
                <a:lnTo>
                  <a:pt x="1414889" y="59215"/>
                </a:lnTo>
                <a:lnTo>
                  <a:pt x="1441385" y="92611"/>
                </a:lnTo>
                <a:lnTo>
                  <a:pt x="1459692" y="131620"/>
                </a:lnTo>
                <a:lnTo>
                  <a:pt x="1468521" y="174952"/>
                </a:lnTo>
                <a:lnTo>
                  <a:pt x="1469135" y="190134"/>
                </a:lnTo>
                <a:lnTo>
                  <a:pt x="2015733" y="0"/>
                </a:lnTo>
                <a:lnTo>
                  <a:pt x="1469135" y="467867"/>
                </a:lnTo>
                <a:lnTo>
                  <a:pt x="1469135" y="930798"/>
                </a:lnTo>
                <a:lnTo>
                  <a:pt x="1463752" y="975284"/>
                </a:lnTo>
                <a:lnTo>
                  <a:pt x="1448461" y="1015877"/>
                </a:lnTo>
                <a:lnTo>
                  <a:pt x="1424551" y="1051288"/>
                </a:lnTo>
                <a:lnTo>
                  <a:pt x="1393311" y="1080228"/>
                </a:lnTo>
                <a:lnTo>
                  <a:pt x="1356030" y="1101408"/>
                </a:lnTo>
                <a:lnTo>
                  <a:pt x="1313996" y="1113539"/>
                </a:lnTo>
                <a:lnTo>
                  <a:pt x="1283969" y="1115964"/>
                </a:lnTo>
                <a:lnTo>
                  <a:pt x="1224290" y="1115964"/>
                </a:lnTo>
                <a:lnTo>
                  <a:pt x="857006" y="1115964"/>
                </a:lnTo>
                <a:lnTo>
                  <a:pt x="185165" y="1115964"/>
                </a:lnTo>
                <a:lnTo>
                  <a:pt x="169984" y="1115350"/>
                </a:lnTo>
                <a:lnTo>
                  <a:pt x="126652" y="1106521"/>
                </a:lnTo>
                <a:lnTo>
                  <a:pt x="87643" y="1088213"/>
                </a:lnTo>
                <a:lnTo>
                  <a:pt x="54246" y="1061717"/>
                </a:lnTo>
                <a:lnTo>
                  <a:pt x="27750" y="1028320"/>
                </a:lnTo>
                <a:lnTo>
                  <a:pt x="9443" y="989311"/>
                </a:lnTo>
                <a:lnTo>
                  <a:pt x="614" y="945980"/>
                </a:lnTo>
                <a:lnTo>
                  <a:pt x="0" y="930798"/>
                </a:lnTo>
                <a:lnTo>
                  <a:pt x="0" y="467867"/>
                </a:lnTo>
                <a:lnTo>
                  <a:pt x="0" y="190134"/>
                </a:lnTo>
                <a:close/>
              </a:path>
            </a:pathLst>
          </a:custGeom>
          <a:ln w="15239">
            <a:solidFill>
              <a:srgbClr val="6B76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3644903" y="2731512"/>
            <a:ext cx="1135380" cy="107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1270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rmi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ions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ool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7949183" y="3001883"/>
            <a:ext cx="2016125" cy="1116330"/>
          </a:xfrm>
          <a:custGeom>
            <a:avLst/>
            <a:gdLst/>
            <a:ahLst/>
            <a:cxnLst/>
            <a:rect l="l" t="t" r="r" b="b"/>
            <a:pathLst>
              <a:path w="2016125" h="1116329">
                <a:moveTo>
                  <a:pt x="1283969" y="4968"/>
                </a:moveTo>
                <a:lnTo>
                  <a:pt x="185165" y="4968"/>
                </a:lnTo>
                <a:lnTo>
                  <a:pt x="169984" y="5582"/>
                </a:lnTo>
                <a:lnTo>
                  <a:pt x="126652" y="14411"/>
                </a:lnTo>
                <a:lnTo>
                  <a:pt x="87643" y="32718"/>
                </a:lnTo>
                <a:lnTo>
                  <a:pt x="54246" y="59215"/>
                </a:lnTo>
                <a:lnTo>
                  <a:pt x="27750" y="92611"/>
                </a:lnTo>
                <a:lnTo>
                  <a:pt x="9443" y="131620"/>
                </a:lnTo>
                <a:lnTo>
                  <a:pt x="614" y="174952"/>
                </a:lnTo>
                <a:lnTo>
                  <a:pt x="0" y="190134"/>
                </a:lnTo>
                <a:lnTo>
                  <a:pt x="0" y="930798"/>
                </a:lnTo>
                <a:lnTo>
                  <a:pt x="5383" y="975287"/>
                </a:lnTo>
                <a:lnTo>
                  <a:pt x="20674" y="1015881"/>
                </a:lnTo>
                <a:lnTo>
                  <a:pt x="44584" y="1051291"/>
                </a:lnTo>
                <a:lnTo>
                  <a:pt x="75824" y="1080230"/>
                </a:lnTo>
                <a:lnTo>
                  <a:pt x="113105" y="1101409"/>
                </a:lnTo>
                <a:lnTo>
                  <a:pt x="155139" y="1113540"/>
                </a:lnTo>
                <a:lnTo>
                  <a:pt x="185165" y="1115964"/>
                </a:lnTo>
                <a:lnTo>
                  <a:pt x="1283969" y="1115964"/>
                </a:lnTo>
                <a:lnTo>
                  <a:pt x="1328456" y="1110581"/>
                </a:lnTo>
                <a:lnTo>
                  <a:pt x="1369049" y="1095291"/>
                </a:lnTo>
                <a:lnTo>
                  <a:pt x="1404459" y="1071383"/>
                </a:lnTo>
                <a:lnTo>
                  <a:pt x="1433399" y="1040143"/>
                </a:lnTo>
                <a:lnTo>
                  <a:pt x="1454579" y="1002862"/>
                </a:lnTo>
                <a:lnTo>
                  <a:pt x="1466711" y="960826"/>
                </a:lnTo>
                <a:lnTo>
                  <a:pt x="1469135" y="930798"/>
                </a:lnTo>
                <a:lnTo>
                  <a:pt x="1469135" y="467867"/>
                </a:lnTo>
                <a:lnTo>
                  <a:pt x="1793604" y="190134"/>
                </a:lnTo>
                <a:lnTo>
                  <a:pt x="1469135" y="190134"/>
                </a:lnTo>
                <a:lnTo>
                  <a:pt x="1468521" y="174952"/>
                </a:lnTo>
                <a:lnTo>
                  <a:pt x="1466711" y="160107"/>
                </a:lnTo>
                <a:lnTo>
                  <a:pt x="1454579" y="118073"/>
                </a:lnTo>
                <a:lnTo>
                  <a:pt x="1433399" y="80792"/>
                </a:lnTo>
                <a:lnTo>
                  <a:pt x="1404459" y="49552"/>
                </a:lnTo>
                <a:lnTo>
                  <a:pt x="1369049" y="25642"/>
                </a:lnTo>
                <a:lnTo>
                  <a:pt x="1328456" y="10351"/>
                </a:lnTo>
                <a:lnTo>
                  <a:pt x="1299151" y="5582"/>
                </a:lnTo>
                <a:lnTo>
                  <a:pt x="1283969" y="4968"/>
                </a:lnTo>
                <a:close/>
              </a:path>
              <a:path w="2016125" h="1116329">
                <a:moveTo>
                  <a:pt x="2015733" y="0"/>
                </a:moveTo>
                <a:lnTo>
                  <a:pt x="1469135" y="190134"/>
                </a:lnTo>
                <a:lnTo>
                  <a:pt x="1793604" y="190134"/>
                </a:lnTo>
                <a:lnTo>
                  <a:pt x="2015733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949183" y="3001883"/>
            <a:ext cx="2016125" cy="1116330"/>
          </a:xfrm>
          <a:custGeom>
            <a:avLst/>
            <a:gdLst/>
            <a:ahLst/>
            <a:cxnLst/>
            <a:rect l="l" t="t" r="r" b="b"/>
            <a:pathLst>
              <a:path w="2016125" h="1116329">
                <a:moveTo>
                  <a:pt x="0" y="190134"/>
                </a:moveTo>
                <a:lnTo>
                  <a:pt x="5383" y="145647"/>
                </a:lnTo>
                <a:lnTo>
                  <a:pt x="20674" y="105054"/>
                </a:lnTo>
                <a:lnTo>
                  <a:pt x="44584" y="69644"/>
                </a:lnTo>
                <a:lnTo>
                  <a:pt x="75824" y="40704"/>
                </a:lnTo>
                <a:lnTo>
                  <a:pt x="113105" y="19524"/>
                </a:lnTo>
                <a:lnTo>
                  <a:pt x="155139" y="7392"/>
                </a:lnTo>
                <a:lnTo>
                  <a:pt x="185165" y="4968"/>
                </a:lnTo>
                <a:lnTo>
                  <a:pt x="857006" y="4968"/>
                </a:lnTo>
                <a:lnTo>
                  <a:pt x="1224290" y="4968"/>
                </a:lnTo>
                <a:lnTo>
                  <a:pt x="1283969" y="4968"/>
                </a:lnTo>
                <a:lnTo>
                  <a:pt x="1299151" y="5582"/>
                </a:lnTo>
                <a:lnTo>
                  <a:pt x="1342483" y="14411"/>
                </a:lnTo>
                <a:lnTo>
                  <a:pt x="1381492" y="32718"/>
                </a:lnTo>
                <a:lnTo>
                  <a:pt x="1414889" y="59215"/>
                </a:lnTo>
                <a:lnTo>
                  <a:pt x="1441385" y="92611"/>
                </a:lnTo>
                <a:lnTo>
                  <a:pt x="1459692" y="131620"/>
                </a:lnTo>
                <a:lnTo>
                  <a:pt x="1468521" y="174952"/>
                </a:lnTo>
                <a:lnTo>
                  <a:pt x="1469135" y="190134"/>
                </a:lnTo>
                <a:lnTo>
                  <a:pt x="2015733" y="0"/>
                </a:lnTo>
                <a:lnTo>
                  <a:pt x="1469135" y="467867"/>
                </a:lnTo>
                <a:lnTo>
                  <a:pt x="1469135" y="930798"/>
                </a:lnTo>
                <a:lnTo>
                  <a:pt x="1463752" y="975287"/>
                </a:lnTo>
                <a:lnTo>
                  <a:pt x="1448461" y="1015881"/>
                </a:lnTo>
                <a:lnTo>
                  <a:pt x="1424551" y="1051291"/>
                </a:lnTo>
                <a:lnTo>
                  <a:pt x="1393311" y="1080230"/>
                </a:lnTo>
                <a:lnTo>
                  <a:pt x="1356030" y="1101409"/>
                </a:lnTo>
                <a:lnTo>
                  <a:pt x="1313996" y="1113540"/>
                </a:lnTo>
                <a:lnTo>
                  <a:pt x="1283969" y="1115964"/>
                </a:lnTo>
                <a:lnTo>
                  <a:pt x="1224290" y="1115964"/>
                </a:lnTo>
                <a:lnTo>
                  <a:pt x="857006" y="1115964"/>
                </a:lnTo>
                <a:lnTo>
                  <a:pt x="185165" y="1115964"/>
                </a:lnTo>
                <a:lnTo>
                  <a:pt x="169984" y="1115350"/>
                </a:lnTo>
                <a:lnTo>
                  <a:pt x="126652" y="1106521"/>
                </a:lnTo>
                <a:lnTo>
                  <a:pt x="87643" y="1088216"/>
                </a:lnTo>
                <a:lnTo>
                  <a:pt x="54246" y="1061720"/>
                </a:lnTo>
                <a:lnTo>
                  <a:pt x="27750" y="1028324"/>
                </a:lnTo>
                <a:lnTo>
                  <a:pt x="9443" y="989315"/>
                </a:lnTo>
                <a:lnTo>
                  <a:pt x="614" y="945981"/>
                </a:lnTo>
                <a:lnTo>
                  <a:pt x="0" y="930798"/>
                </a:lnTo>
                <a:lnTo>
                  <a:pt x="0" y="467867"/>
                </a:lnTo>
                <a:lnTo>
                  <a:pt x="0" y="190134"/>
                </a:lnTo>
                <a:close/>
              </a:path>
            </a:pathLst>
          </a:custGeom>
          <a:ln w="15239">
            <a:solidFill>
              <a:srgbClr val="6B76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8136134" y="3179975"/>
            <a:ext cx="1094740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 marR="5080" indent="-50800" algn="just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Capab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li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de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ermi</a:t>
            </a:r>
            <a:r>
              <a:rPr sz="1800" spc="-15" dirty="0">
                <a:latin typeface="Calibri"/>
                <a:cs typeface="Calibri"/>
              </a:rPr>
              <a:t>ne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3"/>
                </a:moveTo>
                <a:lnTo>
                  <a:pt x="12191999" y="6333743"/>
                </a:lnTo>
                <a:lnTo>
                  <a:pt x="12191999" y="0"/>
                </a:lnTo>
                <a:lnTo>
                  <a:pt x="0" y="0"/>
                </a:lnTo>
                <a:lnTo>
                  <a:pt x="0" y="6333743"/>
                </a:lnTo>
                <a:close/>
              </a:path>
            </a:pathLst>
          </a:custGeom>
          <a:solidFill>
            <a:srgbClr val="0070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1999" y="457199"/>
                </a:lnTo>
                <a:lnTo>
                  <a:pt x="121919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B7C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1999" y="67055"/>
                </a:lnTo>
                <a:lnTo>
                  <a:pt x="1219199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92A1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7863" y="146304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59" y="0"/>
                </a:lnTo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436" rIns="0" bIns="0" rtlCol="0">
            <a:spAutoFit/>
          </a:bodyPr>
          <a:lstStyle/>
          <a:p>
            <a:pPr marL="271780">
              <a:lnSpc>
                <a:spcPct val="100000"/>
              </a:lnSpc>
            </a:pPr>
            <a:r>
              <a:rPr spc="-50" dirty="0"/>
              <a:t>B</a:t>
            </a:r>
            <a:r>
              <a:rPr spc="-75" dirty="0"/>
              <a:t>u</a:t>
            </a:r>
            <a:r>
              <a:rPr spc="-70" dirty="0"/>
              <a:t>il</a:t>
            </a:r>
            <a:r>
              <a:rPr spc="-25" dirty="0"/>
              <a:t>d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spc="-55" dirty="0"/>
              <a:t>A</a:t>
            </a:r>
            <a:r>
              <a:rPr spc="-110" dirty="0"/>
              <a:t>g</a:t>
            </a:r>
            <a:r>
              <a:rPr spc="-45" dirty="0"/>
              <a:t>e</a:t>
            </a:r>
            <a:r>
              <a:rPr spc="-120" dirty="0"/>
              <a:t>n</a:t>
            </a:r>
            <a:r>
              <a:rPr spc="-80" dirty="0"/>
              <a:t>t</a:t>
            </a:r>
            <a:r>
              <a:rPr spc="-20" dirty="0"/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330" y="1895598"/>
            <a:ext cx="6457315" cy="3769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ectu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pen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Sou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ce!</a:t>
            </a:r>
            <a:endParaRPr sz="2000">
              <a:latin typeface="Calibri"/>
              <a:cs typeface="Calibri"/>
            </a:endParaRPr>
          </a:p>
          <a:p>
            <a:pPr marL="304800" indent="-182880">
              <a:lnSpc>
                <a:spcPct val="100000"/>
              </a:lnSpc>
              <a:spcBef>
                <a:spcPts val="190"/>
              </a:spcBef>
              <a:buClr>
                <a:srgbClr val="B5AD52"/>
              </a:buClr>
              <a:buFont typeface="Calibri"/>
              <a:buChar char="◦"/>
              <a:tabLst>
                <a:tab pos="305435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s:/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github.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om/Mi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oso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t/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t/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͞</a:t>
            </a:r>
            <a:r>
              <a:rPr sz="2000" spc="-1035" dirty="0">
                <a:solidFill>
                  <a:srgbClr val="FFFFFF"/>
                </a:solidFill>
                <a:latin typeface="Calibri"/>
                <a:cs typeface="Calibri"/>
              </a:rPr>
              <a:t>ǆ</a:t>
            </a:r>
            <a:r>
              <a:rPr sz="2000" spc="-425" dirty="0">
                <a:solidFill>
                  <a:srgbClr val="FFFFFF"/>
                </a:solidFill>
                <a:latin typeface="Calibri"/>
                <a:cs typeface="Calibri"/>
              </a:rPr>
              <a:t>Đ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545" dirty="0">
                <a:solidFill>
                  <a:srgbClr val="FFFFFF"/>
                </a:solidFill>
                <a:latin typeface="Calibri"/>
                <a:cs typeface="Calibri"/>
              </a:rPr>
              <a:t>Ǉ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͟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depl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640" dirty="0">
                <a:solidFill>
                  <a:srgbClr val="FFFFFF"/>
                </a:solidFill>
                <a:latin typeface="Calibri"/>
                <a:cs typeface="Calibri"/>
              </a:rPr>
              <a:t>Ǉ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aďl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pl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orm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igu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f-u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ng!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equ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ice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acti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(e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g.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80376" y="1653539"/>
            <a:ext cx="3767328" cy="1935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72400" y="1845564"/>
            <a:ext cx="3383279" cy="1551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12191999" y="6857999"/>
                </a:lnTo>
                <a:lnTo>
                  <a:pt x="12191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2749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137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dirty="0">
                <a:latin typeface="Segoe UI Semibold"/>
                <a:cs typeface="Segoe UI Semibold"/>
              </a:rPr>
              <a:t>Impo</a:t>
            </a:r>
            <a:r>
              <a:rPr sz="4000" b="1" spc="110" dirty="0">
                <a:latin typeface="Segoe UI Semibold"/>
                <a:cs typeface="Segoe UI Semibold"/>
              </a:rPr>
              <a:t>r</a:t>
            </a:r>
            <a:r>
              <a:rPr sz="4000" b="1" spc="-5" dirty="0">
                <a:latin typeface="Segoe UI Semibold"/>
                <a:cs typeface="Segoe UI Semibold"/>
              </a:rPr>
              <a:t>tan</a:t>
            </a:r>
            <a:r>
              <a:rPr sz="4000" b="1" dirty="0">
                <a:latin typeface="Segoe UI Semibold"/>
                <a:cs typeface="Segoe UI Semibold"/>
              </a:rPr>
              <a:t>t</a:t>
            </a:r>
            <a:r>
              <a:rPr sz="4000" b="1" spc="100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Segoe UI Semibold"/>
                <a:cs typeface="Segoe UI Semibold"/>
              </a:rPr>
              <a:t>Files</a:t>
            </a:r>
            <a:endParaRPr sz="40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5391" y="1876359"/>
            <a:ext cx="6838315" cy="3268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241300" algn="l"/>
              </a:tabLst>
            </a:pPr>
            <a:r>
              <a:rPr sz="32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pa</a:t>
            </a:r>
            <a:r>
              <a:rPr sz="3200" b="0" spc="5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z="3200" b="0" dirty="0">
                <a:solidFill>
                  <a:srgbClr val="FFFFFF"/>
                </a:solidFill>
                <a:latin typeface="Segoe UI Light"/>
                <a:cs typeface="Segoe UI Light"/>
              </a:rPr>
              <a:t>ka</a:t>
            </a:r>
            <a:r>
              <a:rPr sz="3200" b="0" spc="5" dirty="0">
                <a:solidFill>
                  <a:srgbClr val="FFFFFF"/>
                </a:solidFill>
                <a:latin typeface="Segoe UI Light"/>
                <a:cs typeface="Segoe UI Light"/>
              </a:rPr>
              <a:t>g</a:t>
            </a:r>
            <a:r>
              <a:rPr sz="3200" b="0" dirty="0">
                <a:solidFill>
                  <a:srgbClr val="FFFFFF"/>
                </a:solidFill>
                <a:latin typeface="Segoe UI Light"/>
                <a:cs typeface="Segoe UI Light"/>
              </a:rPr>
              <a:t>e.json</a:t>
            </a:r>
            <a:endParaRPr sz="3200">
              <a:latin typeface="Segoe UI Light"/>
              <a:cs typeface="Segoe UI Light"/>
            </a:endParaRPr>
          </a:p>
          <a:p>
            <a:pPr marL="698500" lvl="1" indent="-228600">
              <a:lnSpc>
                <a:spcPct val="100000"/>
              </a:lnSpc>
              <a:spcBef>
                <a:spcPts val="340"/>
              </a:spcBef>
              <a:buClr>
                <a:srgbClr val="FFFFFF"/>
              </a:buClr>
              <a:buFont typeface="Segoe UI Light"/>
              <a:buChar char="-"/>
              <a:tabLst>
                <a:tab pos="698500" algn="l"/>
              </a:tabLst>
            </a:pPr>
            <a:r>
              <a:rPr sz="1600" i="1" spc="-50" dirty="0">
                <a:solidFill>
                  <a:srgbClr val="FFFFFF"/>
                </a:solidFill>
                <a:latin typeface="Segoe UI"/>
                <a:cs typeface="Segoe UI"/>
              </a:rPr>
              <a:t>Refe</a:t>
            </a:r>
            <a:r>
              <a:rPr sz="1600" i="1" spc="-55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ence</a:t>
            </a:r>
            <a:r>
              <a:rPr sz="1600" i="1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vst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600" i="1" spc="-10" dirty="0">
                <a:solidFill>
                  <a:srgbClr val="FFFFFF"/>
                </a:solidFill>
                <a:latin typeface="Segoe UI"/>
                <a:cs typeface="Segoe UI"/>
              </a:rPr>
              <a:t>-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sk</a:t>
            </a:r>
            <a:r>
              <a:rPr sz="1600" i="1" spc="-10" dirty="0">
                <a:solidFill>
                  <a:srgbClr val="FFFFFF"/>
                </a:solidFill>
                <a:latin typeface="Segoe UI"/>
                <a:cs typeface="Segoe UI"/>
              </a:rPr>
              <a:t>-</a:t>
            </a:r>
            <a:r>
              <a:rPr sz="1600" i="1" spc="-85" dirty="0">
                <a:solidFill>
                  <a:srgbClr val="FFFFFF"/>
                </a:solidFill>
                <a:latin typeface="Segoe UI"/>
                <a:cs typeface="Segoe UI"/>
              </a:rPr>
              <a:t>li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sz="16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nd</a:t>
            </a:r>
            <a:r>
              <a:rPr sz="1600" i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sz="1600" i="1" spc="-50" dirty="0">
                <a:solidFill>
                  <a:srgbClr val="FFFFFF"/>
                </a:solidFill>
                <a:latin typeface="Segoe UI"/>
                <a:cs typeface="Segoe UI"/>
              </a:rPr>
              <a:t>y</a:t>
            </a:r>
            <a:r>
              <a:rPr sz="1600" i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30" dirty="0">
                <a:solidFill>
                  <a:srgbClr val="FFFFFF"/>
                </a:solidFill>
                <a:latin typeface="Segoe UI"/>
                <a:cs typeface="Segoe UI"/>
              </a:rPr>
              <a:t>3</a:t>
            </a:r>
            <a:r>
              <a:rPr sz="1575" i="1" spc="-37" baseline="26455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575" i="1" spc="-30" baseline="26455" dirty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1575" i="1" baseline="264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75" i="1" spc="-150" baseline="264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pa</a:t>
            </a:r>
            <a:r>
              <a:rPr sz="1600" i="1" spc="-25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600" i="1" spc="-55" dirty="0">
                <a:solidFill>
                  <a:srgbClr val="FFFFFF"/>
                </a:solidFill>
                <a:latin typeface="Segoe UI"/>
                <a:cs typeface="Segoe UI"/>
              </a:rPr>
              <a:t>y</a:t>
            </a:r>
            <a:r>
              <a:rPr sz="1600" i="1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1600" i="1" spc="-55" dirty="0">
                <a:solidFill>
                  <a:srgbClr val="FFFFFF"/>
                </a:solidFill>
                <a:latin typeface="Segoe UI"/>
                <a:cs typeface="Segoe UI"/>
              </a:rPr>
              <a:t>m</a:t>
            </a:r>
            <a:r>
              <a:rPr sz="1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pa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ckag</a:t>
            </a:r>
            <a:r>
              <a:rPr sz="1600" i="1" spc="-30" dirty="0">
                <a:solidFill>
                  <a:srgbClr val="FFFFFF"/>
                </a:solidFill>
                <a:latin typeface="Segoe UI"/>
                <a:cs typeface="Segoe UI"/>
              </a:rPr>
              <a:t>es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Clr>
                <a:srgbClr val="FFFFFF"/>
              </a:buClr>
              <a:buFont typeface="Arial"/>
              <a:buChar char="•"/>
              <a:tabLst>
                <a:tab pos="241300" algn="l"/>
              </a:tabLst>
            </a:pPr>
            <a:r>
              <a:rPr sz="32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sampl</a:t>
            </a:r>
            <a:r>
              <a:rPr sz="3200" b="0" spc="1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32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-</a:t>
            </a:r>
            <a:r>
              <a:rPr sz="3200" b="0" dirty="0">
                <a:solidFill>
                  <a:srgbClr val="FFFFFF"/>
                </a:solidFill>
                <a:latin typeface="Segoe UI Light"/>
                <a:cs typeface="Segoe UI Light"/>
              </a:rPr>
              <a:t>tas</a:t>
            </a:r>
            <a:r>
              <a:rPr sz="3200" b="0" spc="10" dirty="0">
                <a:solidFill>
                  <a:srgbClr val="FFFFFF"/>
                </a:solidFill>
                <a:latin typeface="Segoe UI Light"/>
                <a:cs typeface="Segoe UI Light"/>
              </a:rPr>
              <a:t>k</a:t>
            </a:r>
            <a:r>
              <a:rPr sz="32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.ts</a:t>
            </a:r>
            <a:r>
              <a:rPr sz="3200" b="0" dirty="0">
                <a:solidFill>
                  <a:srgbClr val="FFFFFF"/>
                </a:solidFill>
                <a:latin typeface="Segoe UI Light"/>
                <a:cs typeface="Segoe UI Light"/>
              </a:rPr>
              <a:t>/js</a:t>
            </a:r>
            <a:endParaRPr sz="3200">
              <a:latin typeface="Segoe UI Light"/>
              <a:cs typeface="Segoe UI Light"/>
            </a:endParaRPr>
          </a:p>
          <a:p>
            <a:pPr marL="698500" lvl="1" indent="-228600">
              <a:lnSpc>
                <a:spcPct val="100000"/>
              </a:lnSpc>
              <a:spcBef>
                <a:spcPts val="340"/>
              </a:spcBef>
              <a:buClr>
                <a:srgbClr val="FFFFFF"/>
              </a:buClr>
              <a:buFont typeface="Segoe UI Light"/>
              <a:buChar char="-"/>
              <a:tabLst>
                <a:tab pos="698500" algn="l"/>
              </a:tabLst>
            </a:pPr>
            <a:r>
              <a:rPr sz="1600" i="1" spc="-114" dirty="0">
                <a:solidFill>
                  <a:srgbClr val="FFFFFF"/>
                </a:solidFill>
                <a:latin typeface="Segoe UI"/>
                <a:cs typeface="Segoe UI"/>
              </a:rPr>
              <a:t>Y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our</a:t>
            </a:r>
            <a:r>
              <a:rPr sz="1600" i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custo</a:t>
            </a:r>
            <a:r>
              <a:rPr sz="1600" i="1" spc="-70" dirty="0">
                <a:solidFill>
                  <a:srgbClr val="FFFFFF"/>
                </a:solidFill>
                <a:latin typeface="Segoe UI"/>
                <a:cs typeface="Segoe UI"/>
              </a:rPr>
              <a:t>m</a:t>
            </a:r>
            <a:r>
              <a:rPr sz="16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lo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g</a:t>
            </a:r>
            <a:r>
              <a:rPr sz="1600" i="1" spc="-70" dirty="0">
                <a:solidFill>
                  <a:srgbClr val="FFFFFF"/>
                </a:solidFill>
                <a:latin typeface="Segoe UI"/>
                <a:cs typeface="Segoe UI"/>
              </a:rPr>
              <a:t>ic</a:t>
            </a:r>
            <a:r>
              <a:rPr sz="1600" i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6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he</a:t>
            </a:r>
            <a:r>
              <a:rPr sz="1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Vi</a:t>
            </a:r>
            <a:r>
              <a:rPr sz="1600" i="1" spc="-3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sz="1600" i="1" spc="-3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600" i="1" spc="-85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16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sz="1600" i="1" spc="-30" dirty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io</a:t>
            </a:r>
            <a:r>
              <a:rPr sz="16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14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eam</a:t>
            </a:r>
            <a:r>
              <a:rPr sz="16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Se</a:t>
            </a:r>
            <a:r>
              <a:rPr sz="1600" i="1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600" i="1" spc="-65" dirty="0">
                <a:solidFill>
                  <a:srgbClr val="FFFFFF"/>
                </a:solidFill>
                <a:latin typeface="Segoe UI"/>
                <a:cs typeface="Segoe UI"/>
              </a:rPr>
              <a:t>vic</a:t>
            </a:r>
            <a:r>
              <a:rPr sz="1600" i="1" spc="-30" dirty="0">
                <a:solidFill>
                  <a:srgbClr val="FFFFFF"/>
                </a:solidFill>
                <a:latin typeface="Segoe UI"/>
                <a:cs typeface="Segoe UI"/>
              </a:rPr>
              <a:t>es</a:t>
            </a:r>
            <a:r>
              <a:rPr sz="1600" i="1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sz="1600" i="1" spc="-55" dirty="0">
                <a:solidFill>
                  <a:srgbClr val="FFFFFF"/>
                </a:solidFill>
                <a:latin typeface="Segoe UI"/>
                <a:cs typeface="Segoe UI"/>
              </a:rPr>
              <a:t>uil</a:t>
            </a:r>
            <a:r>
              <a:rPr sz="1600" i="1" spc="-75" dirty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/</a:t>
            </a:r>
            <a:r>
              <a:rPr sz="1600" i="1" spc="-55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600" i="1" spc="-50" dirty="0">
                <a:solidFill>
                  <a:srgbClr val="FFFFFF"/>
                </a:solidFill>
                <a:latin typeface="Segoe UI"/>
                <a:cs typeface="Segoe UI"/>
              </a:rPr>
              <a:t>elea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se</a:t>
            </a:r>
            <a:r>
              <a:rPr sz="16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600" i="1" spc="-65" dirty="0">
                <a:solidFill>
                  <a:srgbClr val="FFFFFF"/>
                </a:solidFill>
                <a:latin typeface="Segoe UI"/>
                <a:cs typeface="Segoe UI"/>
              </a:rPr>
              <a:t>sk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Clr>
                <a:srgbClr val="FFFFFF"/>
              </a:buClr>
              <a:buFont typeface="Arial"/>
              <a:buChar char="•"/>
              <a:tabLst>
                <a:tab pos="241300" algn="l"/>
              </a:tabLst>
            </a:pPr>
            <a:r>
              <a:rPr sz="32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ic</a:t>
            </a:r>
            <a:r>
              <a:rPr sz="3200" b="0" spc="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32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n.png</a:t>
            </a:r>
            <a:endParaRPr sz="3200">
              <a:latin typeface="Segoe UI Light"/>
              <a:cs typeface="Segoe UI Light"/>
            </a:endParaRPr>
          </a:p>
          <a:p>
            <a:pPr marL="698500" lvl="1" indent="-228600">
              <a:lnSpc>
                <a:spcPct val="100000"/>
              </a:lnSpc>
              <a:spcBef>
                <a:spcPts val="340"/>
              </a:spcBef>
              <a:buClr>
                <a:srgbClr val="FFFFFF"/>
              </a:buClr>
              <a:buFont typeface="Segoe UI Light"/>
              <a:buChar char="-"/>
              <a:tabLst>
                <a:tab pos="698500" algn="l"/>
              </a:tabLst>
            </a:pP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600" i="1" spc="-80" dirty="0">
                <a:solidFill>
                  <a:srgbClr val="FFFFFF"/>
                </a:solidFill>
                <a:latin typeface="Segoe UI"/>
                <a:cs typeface="Segoe UI"/>
              </a:rPr>
              <a:t>c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sz="1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30" dirty="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sz="1600" i="1" spc="-1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ed</a:t>
            </a:r>
            <a:r>
              <a:rPr sz="16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6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he</a:t>
            </a:r>
            <a:r>
              <a:rPr sz="1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cu</a:t>
            </a:r>
            <a:r>
              <a:rPr sz="1600" i="1" spc="-3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1600" i="1" spc="-55" dirty="0">
                <a:solidFill>
                  <a:srgbClr val="FFFFFF"/>
                </a:solidFill>
                <a:latin typeface="Segoe UI"/>
                <a:cs typeface="Segoe UI"/>
              </a:rPr>
              <a:t>m</a:t>
            </a:r>
            <a:r>
              <a:rPr sz="16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600" i="1" spc="-65" dirty="0">
                <a:solidFill>
                  <a:srgbClr val="FFFFFF"/>
                </a:solidFill>
                <a:latin typeface="Segoe UI"/>
                <a:cs typeface="Segoe UI"/>
              </a:rPr>
              <a:t>k</a:t>
            </a:r>
            <a:r>
              <a:rPr sz="16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sz="1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Vis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600" i="1" spc="-85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1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2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sz="1600" i="1" spc="-30" dirty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io</a:t>
            </a:r>
            <a:r>
              <a:rPr sz="16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14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eam</a:t>
            </a:r>
            <a:r>
              <a:rPr sz="16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Se</a:t>
            </a:r>
            <a:r>
              <a:rPr sz="1600" i="1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600" i="1" spc="-65" dirty="0">
                <a:solidFill>
                  <a:srgbClr val="FFFFFF"/>
                </a:solidFill>
                <a:latin typeface="Segoe UI"/>
                <a:cs typeface="Segoe UI"/>
              </a:rPr>
              <a:t>vic</a:t>
            </a:r>
            <a:r>
              <a:rPr sz="1600" i="1" spc="-30" dirty="0">
                <a:solidFill>
                  <a:srgbClr val="FFFFFF"/>
                </a:solidFill>
                <a:latin typeface="Segoe UI"/>
                <a:cs typeface="Segoe UI"/>
              </a:rPr>
              <a:t>es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Clr>
                <a:srgbClr val="FFFFFF"/>
              </a:buClr>
              <a:buFont typeface="Arial"/>
              <a:buChar char="•"/>
              <a:tabLst>
                <a:tab pos="241300" algn="l"/>
              </a:tabLst>
            </a:pPr>
            <a:r>
              <a:rPr sz="3200" b="0" dirty="0">
                <a:solidFill>
                  <a:srgbClr val="FFC000"/>
                </a:solidFill>
                <a:latin typeface="Segoe UI Light"/>
                <a:cs typeface="Segoe UI Light"/>
              </a:rPr>
              <a:t>task.j</a:t>
            </a:r>
            <a:r>
              <a:rPr sz="3200" b="0" spc="5" dirty="0">
                <a:solidFill>
                  <a:srgbClr val="FFC000"/>
                </a:solidFill>
                <a:latin typeface="Segoe UI Light"/>
                <a:cs typeface="Segoe UI Light"/>
              </a:rPr>
              <a:t>s</a:t>
            </a:r>
            <a:r>
              <a:rPr sz="3200" b="0" spc="-5" dirty="0">
                <a:solidFill>
                  <a:srgbClr val="FFC000"/>
                </a:solidFill>
                <a:latin typeface="Segoe UI Light"/>
                <a:cs typeface="Segoe UI Light"/>
              </a:rPr>
              <a:t>on</a:t>
            </a:r>
            <a:endParaRPr sz="3200">
              <a:latin typeface="Segoe UI Light"/>
              <a:cs typeface="Segoe UI Light"/>
            </a:endParaRPr>
          </a:p>
          <a:p>
            <a:pPr marL="698500" lvl="1" indent="-228600">
              <a:lnSpc>
                <a:spcPct val="100000"/>
              </a:lnSpc>
              <a:spcBef>
                <a:spcPts val="340"/>
              </a:spcBef>
              <a:buClr>
                <a:srgbClr val="FFFFFF"/>
              </a:buClr>
              <a:buFont typeface="Segoe UI Light"/>
              <a:buChar char="-"/>
              <a:tabLst>
                <a:tab pos="698500" algn="l"/>
              </a:tabLst>
            </a:pP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Desc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ri</a:t>
            </a:r>
            <a:r>
              <a:rPr sz="1600" i="1" spc="-75" dirty="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sz="1600" i="1" spc="-30" dirty="0">
                <a:solidFill>
                  <a:srgbClr val="FFFFFF"/>
                </a:solidFill>
                <a:latin typeface="Segoe UI"/>
                <a:cs typeface="Segoe UI"/>
              </a:rPr>
              <a:t>es</a:t>
            </a:r>
            <a:r>
              <a:rPr sz="16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he</a:t>
            </a:r>
            <a:r>
              <a:rPr sz="16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600" i="1" spc="-65" dirty="0">
                <a:solidFill>
                  <a:srgbClr val="FFFFFF"/>
                </a:solidFill>
                <a:latin typeface="Segoe UI"/>
                <a:cs typeface="Segoe UI"/>
              </a:rPr>
              <a:t>k</a:t>
            </a:r>
            <a:r>
              <a:rPr sz="16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nd</a:t>
            </a:r>
            <a:r>
              <a:rPr sz="1600" i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30" dirty="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sz="1600" i="1" spc="-1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ed</a:t>
            </a:r>
            <a:r>
              <a:rPr sz="1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1600" i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en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er</a:t>
            </a:r>
            <a:r>
              <a:rPr sz="16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he</a:t>
            </a:r>
            <a:r>
              <a:rPr sz="1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55" dirty="0">
                <a:solidFill>
                  <a:srgbClr val="FFFFFF"/>
                </a:solidFill>
                <a:latin typeface="Segoe UI"/>
                <a:cs typeface="Segoe UI"/>
              </a:rPr>
              <a:t>confi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g</a:t>
            </a: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uration</a:t>
            </a:r>
            <a:r>
              <a:rPr sz="16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io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sz="1600" i="1" spc="-1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sz="1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sc</a:t>
            </a:r>
            <a:r>
              <a:rPr sz="1600" i="1" spc="-55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een</a:t>
            </a:r>
            <a:endParaRPr sz="1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3"/>
                </a:moveTo>
                <a:lnTo>
                  <a:pt x="12191999" y="6333743"/>
                </a:lnTo>
                <a:lnTo>
                  <a:pt x="12191999" y="0"/>
                </a:lnTo>
                <a:lnTo>
                  <a:pt x="0" y="0"/>
                </a:lnTo>
                <a:lnTo>
                  <a:pt x="0" y="6333743"/>
                </a:lnTo>
                <a:close/>
              </a:path>
            </a:pathLst>
          </a:custGeom>
          <a:solidFill>
            <a:srgbClr val="0070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00800"/>
            <a:ext cx="3175" cy="457200"/>
          </a:xfrm>
          <a:custGeom>
            <a:avLst/>
            <a:gdLst/>
            <a:ahLst/>
            <a:cxnLst/>
            <a:rect l="l" t="t" r="r" b="b"/>
            <a:pathLst>
              <a:path w="3175" h="457200">
                <a:moveTo>
                  <a:pt x="0" y="457199"/>
                </a:moveTo>
                <a:lnTo>
                  <a:pt x="3047" y="457199"/>
                </a:lnTo>
                <a:lnTo>
                  <a:pt x="3047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B7C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1999" y="3047"/>
                </a:lnTo>
                <a:lnTo>
                  <a:pt x="12191999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92A1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1" y="457199"/>
                </a:lnTo>
                <a:lnTo>
                  <a:pt x="12188951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0067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1" y="64007"/>
                </a:lnTo>
                <a:lnTo>
                  <a:pt x="12188951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92A1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19" y="0"/>
                </a:lnTo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76330" y="3246117"/>
            <a:ext cx="2644775" cy="104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b="0" spc="-50" dirty="0">
                <a:solidFill>
                  <a:srgbClr val="FFFFFF"/>
                </a:solidFill>
                <a:latin typeface="Calibri Light"/>
                <a:cs typeface="Calibri Light"/>
              </a:rPr>
              <a:t>DE</a:t>
            </a:r>
            <a:r>
              <a:rPr sz="8000" b="0" spc="-55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8000" b="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endParaRPr sz="80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8256" y="4506847"/>
            <a:ext cx="13589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spc="265" dirty="0">
                <a:solidFill>
                  <a:srgbClr val="ECEDD1"/>
                </a:solidFill>
                <a:latin typeface="Calibri Light"/>
                <a:cs typeface="Calibri Light"/>
              </a:rPr>
              <a:t>P</a:t>
            </a:r>
            <a:r>
              <a:rPr sz="2400" b="0" spc="200" dirty="0">
                <a:solidFill>
                  <a:srgbClr val="ECEDD1"/>
                </a:solidFill>
                <a:latin typeface="Calibri Light"/>
                <a:cs typeface="Calibri Light"/>
              </a:rPr>
              <a:t>’</a:t>
            </a:r>
            <a:r>
              <a:rPr sz="2400" b="0" dirty="0">
                <a:solidFill>
                  <a:srgbClr val="ECEDD1"/>
                </a:solidFill>
                <a:latin typeface="Calibri Light"/>
                <a:cs typeface="Calibri Light"/>
              </a:rPr>
              <a:t>S </a:t>
            </a:r>
            <a:r>
              <a:rPr sz="2400" b="0" spc="-165" dirty="0">
                <a:solidFill>
                  <a:srgbClr val="ECEDD1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ECEDD1"/>
                </a:solidFill>
                <a:latin typeface="Calibri Light"/>
                <a:cs typeface="Calibri Light"/>
              </a:rPr>
              <a:t>&amp; </a:t>
            </a:r>
            <a:r>
              <a:rPr sz="2400" b="0" spc="-155" dirty="0">
                <a:solidFill>
                  <a:srgbClr val="ECEDD1"/>
                </a:solidFill>
                <a:latin typeface="Calibri Light"/>
                <a:cs typeface="Calibri Light"/>
              </a:rPr>
              <a:t> </a:t>
            </a:r>
            <a:r>
              <a:rPr sz="2400" b="0" spc="195" dirty="0">
                <a:solidFill>
                  <a:srgbClr val="ECEDD1"/>
                </a:solidFill>
                <a:latin typeface="Calibri Light"/>
                <a:cs typeface="Calibri Light"/>
              </a:rPr>
              <a:t>Q</a:t>
            </a:r>
            <a:r>
              <a:rPr sz="2400" b="0" spc="200" dirty="0">
                <a:solidFill>
                  <a:srgbClr val="ECEDD1"/>
                </a:solidFill>
                <a:latin typeface="Calibri Light"/>
                <a:cs typeface="Calibri Light"/>
              </a:rPr>
              <a:t>’</a:t>
            </a:r>
            <a:r>
              <a:rPr sz="2400" b="0" dirty="0">
                <a:solidFill>
                  <a:srgbClr val="ECEDD1"/>
                </a:solidFill>
                <a:latin typeface="Calibri Light"/>
                <a:cs typeface="Calibri Light"/>
              </a:rPr>
              <a:t>S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61644" y="1386840"/>
            <a:ext cx="10349865" cy="175260"/>
          </a:xfrm>
          <a:custGeom>
            <a:avLst/>
            <a:gdLst/>
            <a:ahLst/>
            <a:cxnLst/>
            <a:rect l="l" t="t" r="r" b="b"/>
            <a:pathLst>
              <a:path w="10349865" h="175259">
                <a:moveTo>
                  <a:pt x="0" y="175259"/>
                </a:moveTo>
                <a:lnTo>
                  <a:pt x="10349483" y="175259"/>
                </a:lnTo>
                <a:lnTo>
                  <a:pt x="10349483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70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00955" y="0"/>
            <a:ext cx="7235952" cy="5393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3"/>
                </a:moveTo>
                <a:lnTo>
                  <a:pt x="12191999" y="6333743"/>
                </a:lnTo>
                <a:lnTo>
                  <a:pt x="12191999" y="0"/>
                </a:lnTo>
                <a:lnTo>
                  <a:pt x="0" y="0"/>
                </a:lnTo>
                <a:lnTo>
                  <a:pt x="0" y="6333743"/>
                </a:lnTo>
                <a:close/>
              </a:path>
            </a:pathLst>
          </a:custGeom>
          <a:solidFill>
            <a:srgbClr val="0070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1999" y="457199"/>
                </a:lnTo>
                <a:lnTo>
                  <a:pt x="121919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B7C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1999" y="67055"/>
                </a:lnTo>
                <a:lnTo>
                  <a:pt x="1219199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92A1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7863" y="146304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59" y="0"/>
                </a:lnTo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436" rIns="0" bIns="0" rtlCol="0">
            <a:spAutoFit/>
          </a:bodyPr>
          <a:lstStyle/>
          <a:p>
            <a:pPr marL="271780">
              <a:lnSpc>
                <a:spcPct val="100000"/>
              </a:lnSpc>
            </a:pPr>
            <a:r>
              <a:rPr spc="-50" dirty="0"/>
              <a:t>B</a:t>
            </a:r>
            <a:r>
              <a:rPr spc="-75" dirty="0"/>
              <a:t>u</a:t>
            </a:r>
            <a:r>
              <a:rPr spc="-70" dirty="0"/>
              <a:t>il</a:t>
            </a:r>
            <a:r>
              <a:rPr spc="-25" dirty="0"/>
              <a:t>d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spc="-425" dirty="0"/>
              <a:t>T</a:t>
            </a:r>
            <a:r>
              <a:rPr spc="-80" dirty="0"/>
              <a:t>a</a:t>
            </a:r>
            <a:r>
              <a:rPr spc="-70" dirty="0"/>
              <a:t>s</a:t>
            </a:r>
            <a:r>
              <a:rPr spc="-105" dirty="0"/>
              <a:t>k</a:t>
            </a:r>
            <a:r>
              <a:rPr spc="-20" dirty="0"/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330" y="1895598"/>
            <a:ext cx="4681220" cy="3032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-p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orm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pen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sou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endParaRPr sz="2000">
              <a:latin typeface="Calibri"/>
              <a:cs typeface="Calibri"/>
            </a:endParaRPr>
          </a:p>
          <a:p>
            <a:pPr marL="304800" indent="-182880">
              <a:lnSpc>
                <a:spcPct val="100000"/>
              </a:lnSpc>
              <a:spcBef>
                <a:spcPts val="190"/>
              </a:spcBef>
              <a:buClr>
                <a:srgbClr val="B5AD52"/>
              </a:buClr>
              <a:buFont typeface="Calibri"/>
              <a:buChar char="◦"/>
              <a:tabLst>
                <a:tab pos="305435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s:/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github.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om/Mi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oso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t/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48500"/>
              </a:lnSpc>
              <a:spcBef>
                <a:spcPts val="18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Cur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Ŷ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tl</a:t>
            </a:r>
            <a:r>
              <a:rPr sz="2000" spc="-605" dirty="0">
                <a:solidFill>
                  <a:srgbClr val="FFFFFF"/>
                </a:solidFill>
                <a:latin typeface="Calibri"/>
                <a:cs typeface="Calibri"/>
              </a:rPr>
              <a:t>Ǉ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37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380" dirty="0">
                <a:solidFill>
                  <a:srgbClr val="FFFFFF"/>
                </a:solidFill>
                <a:latin typeface="Calibri"/>
                <a:cs typeface="Calibri"/>
              </a:rPr>
              <a:t>ǀ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aďl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out of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͞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ď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940" dirty="0">
                <a:solidFill>
                  <a:srgbClr val="FFFFFF"/>
                </a:solidFill>
                <a:latin typeface="Calibri"/>
                <a:cs typeface="Calibri"/>
              </a:rPr>
              <a:t>ǆ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͟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Cur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tly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45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tHub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om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!)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Ab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ty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e/upl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ad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endParaRPr sz="2000">
              <a:latin typeface="Calibri"/>
              <a:cs typeface="Calibri"/>
            </a:endParaRPr>
          </a:p>
          <a:p>
            <a:pPr marL="304800" indent="-182880">
              <a:lnSpc>
                <a:spcPct val="100000"/>
              </a:lnSpc>
              <a:spcBef>
                <a:spcPts val="190"/>
              </a:spcBef>
              <a:buClr>
                <a:srgbClr val="B5AD52"/>
              </a:buClr>
              <a:buFont typeface="Calibri"/>
              <a:buChar char="◦"/>
              <a:tabLst>
                <a:tab pos="305435" algn="l"/>
              </a:tabLst>
            </a:pP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tt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aSc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t/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ype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Sc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pt/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erShe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  <a:p>
            <a:pPr marL="304800" indent="-182880">
              <a:lnSpc>
                <a:spcPct val="100000"/>
              </a:lnSpc>
              <a:spcBef>
                <a:spcPts val="384"/>
              </a:spcBef>
              <a:buClr>
                <a:srgbClr val="B5AD52"/>
              </a:buClr>
              <a:buFont typeface="Calibri"/>
              <a:buChar char="◦"/>
              <a:tabLst>
                <a:tab pos="305435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gu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via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JSON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ask.jso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3"/>
                </a:moveTo>
                <a:lnTo>
                  <a:pt x="12191999" y="6333743"/>
                </a:lnTo>
                <a:lnTo>
                  <a:pt x="12191999" y="0"/>
                </a:lnTo>
                <a:lnTo>
                  <a:pt x="0" y="0"/>
                </a:lnTo>
                <a:lnTo>
                  <a:pt x="0" y="6333743"/>
                </a:lnTo>
                <a:close/>
              </a:path>
            </a:pathLst>
          </a:custGeom>
          <a:solidFill>
            <a:srgbClr val="0070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00800"/>
            <a:ext cx="3175" cy="457200"/>
          </a:xfrm>
          <a:custGeom>
            <a:avLst/>
            <a:gdLst/>
            <a:ahLst/>
            <a:cxnLst/>
            <a:rect l="l" t="t" r="r" b="b"/>
            <a:pathLst>
              <a:path w="3175" h="457200">
                <a:moveTo>
                  <a:pt x="0" y="457199"/>
                </a:moveTo>
                <a:lnTo>
                  <a:pt x="3047" y="457199"/>
                </a:lnTo>
                <a:lnTo>
                  <a:pt x="3047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B7C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1999" y="3047"/>
                </a:lnTo>
                <a:lnTo>
                  <a:pt x="12191999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92A1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1" y="457199"/>
                </a:lnTo>
                <a:lnTo>
                  <a:pt x="12188951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0067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1" y="64007"/>
                </a:lnTo>
                <a:lnTo>
                  <a:pt x="12188951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92A1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19" y="0"/>
                </a:lnTo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76330" y="3246117"/>
            <a:ext cx="2644775" cy="104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b="0" spc="-50" dirty="0">
                <a:solidFill>
                  <a:srgbClr val="FFFFFF"/>
                </a:solidFill>
                <a:latin typeface="Calibri Light"/>
                <a:cs typeface="Calibri Light"/>
              </a:rPr>
              <a:t>DE</a:t>
            </a:r>
            <a:r>
              <a:rPr sz="8000" b="0" spc="-55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8000" b="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endParaRPr sz="80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8256" y="4506847"/>
            <a:ext cx="4521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dirty="0">
                <a:solidFill>
                  <a:srgbClr val="ECEDD1"/>
                </a:solidFill>
                <a:latin typeface="Calibri Light"/>
                <a:cs typeface="Calibri Light"/>
              </a:rPr>
              <a:t>A </a:t>
            </a:r>
            <a:r>
              <a:rPr sz="2400" b="0" spc="-150" dirty="0">
                <a:solidFill>
                  <a:srgbClr val="ECEDD1"/>
                </a:solidFill>
                <a:latin typeface="Calibri Light"/>
                <a:cs typeface="Calibri Light"/>
              </a:rPr>
              <a:t> </a:t>
            </a:r>
            <a:r>
              <a:rPr sz="2400" b="0" spc="140" dirty="0">
                <a:solidFill>
                  <a:srgbClr val="ECEDD1"/>
                </a:solidFill>
                <a:latin typeface="Calibri Light"/>
                <a:cs typeface="Calibri Light"/>
              </a:rPr>
              <a:t>L</a:t>
            </a:r>
            <a:r>
              <a:rPr sz="2400" b="0" spc="200" dirty="0">
                <a:solidFill>
                  <a:srgbClr val="ECEDD1"/>
                </a:solidFill>
                <a:latin typeface="Calibri Light"/>
                <a:cs typeface="Calibri Light"/>
              </a:rPr>
              <a:t>OO</a:t>
            </a:r>
            <a:r>
              <a:rPr sz="2400" b="0" dirty="0">
                <a:solidFill>
                  <a:srgbClr val="ECEDD1"/>
                </a:solidFill>
                <a:latin typeface="Calibri Light"/>
                <a:cs typeface="Calibri Light"/>
              </a:rPr>
              <a:t>K </a:t>
            </a:r>
            <a:r>
              <a:rPr sz="2400" b="0" spc="-165" dirty="0">
                <a:solidFill>
                  <a:srgbClr val="ECEDD1"/>
                </a:solidFill>
                <a:latin typeface="Calibri Light"/>
                <a:cs typeface="Calibri Light"/>
              </a:rPr>
              <a:t> </a:t>
            </a:r>
            <a:r>
              <a:rPr sz="2400" b="0" spc="10" dirty="0">
                <a:solidFill>
                  <a:srgbClr val="ECEDD1"/>
                </a:solidFill>
                <a:latin typeface="Calibri Light"/>
                <a:cs typeface="Calibri Light"/>
              </a:rPr>
              <a:t>A</a:t>
            </a:r>
            <a:r>
              <a:rPr sz="2400" b="0" dirty="0">
                <a:solidFill>
                  <a:srgbClr val="ECEDD1"/>
                </a:solidFill>
                <a:latin typeface="Calibri Light"/>
                <a:cs typeface="Calibri Light"/>
              </a:rPr>
              <a:t>T </a:t>
            </a:r>
            <a:r>
              <a:rPr sz="2400" b="0" spc="-165" dirty="0">
                <a:solidFill>
                  <a:srgbClr val="ECEDD1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ECEDD1"/>
                </a:solidFill>
                <a:latin typeface="Calibri Light"/>
                <a:cs typeface="Calibri Light"/>
              </a:rPr>
              <a:t>A </a:t>
            </a:r>
            <a:r>
              <a:rPr sz="2400" b="0" spc="-150" dirty="0">
                <a:solidFill>
                  <a:srgbClr val="ECEDD1"/>
                </a:solidFill>
                <a:latin typeface="Calibri Light"/>
                <a:cs typeface="Calibri Light"/>
              </a:rPr>
              <a:t> </a:t>
            </a:r>
            <a:r>
              <a:rPr sz="2400" b="0" spc="10" dirty="0">
                <a:solidFill>
                  <a:srgbClr val="ECEDD1"/>
                </a:solidFill>
                <a:latin typeface="Calibri Light"/>
                <a:cs typeface="Calibri Light"/>
              </a:rPr>
              <a:t>T</a:t>
            </a:r>
            <a:r>
              <a:rPr sz="2400" b="0" spc="204" dirty="0">
                <a:solidFill>
                  <a:srgbClr val="ECEDD1"/>
                </a:solidFill>
                <a:latin typeface="Calibri Light"/>
                <a:cs typeface="Calibri Light"/>
              </a:rPr>
              <a:t>AS</a:t>
            </a:r>
            <a:r>
              <a:rPr sz="2400" b="0" spc="200" dirty="0">
                <a:solidFill>
                  <a:srgbClr val="ECEDD1"/>
                </a:solidFill>
                <a:latin typeface="Calibri Light"/>
                <a:cs typeface="Calibri Light"/>
              </a:rPr>
              <a:t>K’</a:t>
            </a:r>
            <a:r>
              <a:rPr sz="2400" b="0" dirty="0">
                <a:solidFill>
                  <a:srgbClr val="ECEDD1"/>
                </a:solidFill>
                <a:latin typeface="Calibri Light"/>
                <a:cs typeface="Calibri Light"/>
              </a:rPr>
              <a:t>S </a:t>
            </a:r>
            <a:r>
              <a:rPr sz="2400" b="0" spc="-185" dirty="0">
                <a:solidFill>
                  <a:srgbClr val="ECEDD1"/>
                </a:solidFill>
                <a:latin typeface="Calibri Light"/>
                <a:cs typeface="Calibri Light"/>
              </a:rPr>
              <a:t> </a:t>
            </a:r>
            <a:r>
              <a:rPr sz="2400" b="0" spc="200" dirty="0">
                <a:solidFill>
                  <a:srgbClr val="ECEDD1"/>
                </a:solidFill>
                <a:latin typeface="Calibri Light"/>
                <a:cs typeface="Calibri Light"/>
              </a:rPr>
              <a:t>I</a:t>
            </a:r>
            <a:r>
              <a:rPr sz="2400" b="0" spc="204" dirty="0">
                <a:solidFill>
                  <a:srgbClr val="ECEDD1"/>
                </a:solidFill>
                <a:latin typeface="Calibri Light"/>
                <a:cs typeface="Calibri Light"/>
              </a:rPr>
              <a:t>NT</a:t>
            </a:r>
            <a:r>
              <a:rPr sz="2400" b="0" spc="200" dirty="0">
                <a:solidFill>
                  <a:srgbClr val="ECEDD1"/>
                </a:solidFill>
                <a:latin typeface="Calibri Light"/>
                <a:cs typeface="Calibri Light"/>
              </a:rPr>
              <a:t>E</a:t>
            </a:r>
            <a:r>
              <a:rPr sz="2400" b="0" spc="195" dirty="0">
                <a:solidFill>
                  <a:srgbClr val="ECEDD1"/>
                </a:solidFill>
                <a:latin typeface="Calibri Light"/>
                <a:cs typeface="Calibri Light"/>
              </a:rPr>
              <a:t>R</a:t>
            </a:r>
            <a:r>
              <a:rPr sz="2400" b="0" spc="204" dirty="0">
                <a:solidFill>
                  <a:srgbClr val="ECEDD1"/>
                </a:solidFill>
                <a:latin typeface="Calibri Light"/>
                <a:cs typeface="Calibri Light"/>
              </a:rPr>
              <a:t>NA</a:t>
            </a:r>
            <a:r>
              <a:rPr sz="2400" b="0" spc="200" dirty="0">
                <a:solidFill>
                  <a:srgbClr val="ECEDD1"/>
                </a:solidFill>
                <a:latin typeface="Calibri Light"/>
                <a:cs typeface="Calibri Light"/>
              </a:rPr>
              <a:t>L</a:t>
            </a:r>
            <a:r>
              <a:rPr sz="2400" b="0" dirty="0">
                <a:solidFill>
                  <a:srgbClr val="ECEDD1"/>
                </a:solidFill>
                <a:latin typeface="Calibri Light"/>
                <a:cs typeface="Calibri Light"/>
              </a:rPr>
              <a:t>S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61644" y="1386840"/>
            <a:ext cx="10349865" cy="175260"/>
          </a:xfrm>
          <a:custGeom>
            <a:avLst/>
            <a:gdLst/>
            <a:ahLst/>
            <a:cxnLst/>
            <a:rect l="l" t="t" r="r" b="b"/>
            <a:pathLst>
              <a:path w="10349865" h="175259">
                <a:moveTo>
                  <a:pt x="0" y="175259"/>
                </a:moveTo>
                <a:lnTo>
                  <a:pt x="10349483" y="175259"/>
                </a:lnTo>
                <a:lnTo>
                  <a:pt x="10349483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70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00955" y="0"/>
            <a:ext cx="7235952" cy="5393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3"/>
                </a:moveTo>
                <a:lnTo>
                  <a:pt x="12191999" y="6333743"/>
                </a:lnTo>
                <a:lnTo>
                  <a:pt x="12191999" y="0"/>
                </a:lnTo>
                <a:lnTo>
                  <a:pt x="0" y="0"/>
                </a:lnTo>
                <a:lnTo>
                  <a:pt x="0" y="6333743"/>
                </a:lnTo>
                <a:close/>
              </a:path>
            </a:pathLst>
          </a:custGeom>
          <a:solidFill>
            <a:srgbClr val="0070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1999" y="457199"/>
                </a:lnTo>
                <a:lnTo>
                  <a:pt x="121919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B7C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1999" y="67055"/>
                </a:lnTo>
                <a:lnTo>
                  <a:pt x="1219199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92A1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7863" y="146304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59" y="0"/>
                </a:lnTo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436" rIns="0" bIns="0" rtlCol="0">
            <a:spAutoFit/>
          </a:bodyPr>
          <a:lstStyle/>
          <a:p>
            <a:pPr marL="271780">
              <a:lnSpc>
                <a:spcPct val="100000"/>
              </a:lnSpc>
            </a:pPr>
            <a:r>
              <a:rPr spc="-50" dirty="0"/>
              <a:t>C</a:t>
            </a:r>
            <a:r>
              <a:rPr spc="-165" dirty="0"/>
              <a:t>r</a:t>
            </a:r>
            <a:r>
              <a:rPr spc="-50" dirty="0"/>
              <a:t>o</a:t>
            </a:r>
            <a:r>
              <a:rPr spc="-70" dirty="0"/>
              <a:t>s</a:t>
            </a:r>
            <a:r>
              <a:rPr spc="-20" dirty="0"/>
              <a:t>s</a:t>
            </a:r>
            <a:r>
              <a:rPr spc="-215" dirty="0">
                <a:latin typeface="Times New Roman"/>
                <a:cs typeface="Times New Roman"/>
              </a:rPr>
              <a:t> </a:t>
            </a:r>
            <a:r>
              <a:rPr spc="-55" dirty="0"/>
              <a:t>P</a:t>
            </a:r>
            <a:r>
              <a:rPr spc="-70" dirty="0"/>
              <a:t>l</a:t>
            </a:r>
            <a:r>
              <a:rPr spc="-125" dirty="0"/>
              <a:t>a</a:t>
            </a:r>
            <a:r>
              <a:rPr spc="-80" dirty="0"/>
              <a:t>t</a:t>
            </a:r>
            <a:r>
              <a:rPr spc="-180" dirty="0"/>
              <a:t>f</a:t>
            </a:r>
            <a:r>
              <a:rPr spc="-50" dirty="0"/>
              <a:t>o</a:t>
            </a:r>
            <a:r>
              <a:rPr spc="-70" dirty="0"/>
              <a:t>r</a:t>
            </a:r>
            <a:r>
              <a:rPr dirty="0"/>
              <a:t>m</a:t>
            </a:r>
            <a:r>
              <a:rPr spc="-225" dirty="0">
                <a:latin typeface="Times New Roman"/>
                <a:cs typeface="Times New Roman"/>
              </a:rPr>
              <a:t> </a:t>
            </a:r>
            <a:r>
              <a:rPr spc="-80" dirty="0"/>
              <a:t>S</a:t>
            </a:r>
            <a:r>
              <a:rPr spc="-75" dirty="0"/>
              <a:t>upp</a:t>
            </a:r>
            <a:r>
              <a:rPr spc="-50" dirty="0"/>
              <a:t>o</a:t>
            </a:r>
            <a:r>
              <a:rPr spc="-70" dirty="0"/>
              <a:t>r</a:t>
            </a:r>
            <a:r>
              <a:rPr spc="-20" dirty="0"/>
              <a:t>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Mo</a:t>
            </a:r>
            <a:r>
              <a:rPr spc="-3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tly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t</a:t>
            </a:r>
            <a:r>
              <a:rPr spc="-4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aig</a:t>
            </a:r>
            <a:r>
              <a:rPr spc="-25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t-</a:t>
            </a:r>
            <a:r>
              <a:rPr spc="-40" dirty="0"/>
              <a:t>f</a:t>
            </a:r>
            <a:r>
              <a:rPr dirty="0"/>
              <a:t>o</a:t>
            </a:r>
            <a:r>
              <a:rPr spc="5" dirty="0"/>
              <a:t>r</a:t>
            </a:r>
            <a:r>
              <a:rPr spc="610" dirty="0"/>
              <a:t>ǁ</a:t>
            </a:r>
            <a:r>
              <a:rPr dirty="0"/>
              <a:t>a</a:t>
            </a:r>
            <a:r>
              <a:rPr spc="-30" dirty="0"/>
              <a:t>r</a:t>
            </a:r>
            <a:r>
              <a:rPr dirty="0"/>
              <a:t>d…</a:t>
            </a:r>
            <a:r>
              <a:rPr spc="-10" dirty="0"/>
              <a:t> </a:t>
            </a:r>
            <a:r>
              <a:rPr dirty="0"/>
              <a:t>the </a:t>
            </a:r>
            <a:r>
              <a:rPr spc="-30" dirty="0"/>
              <a:t>f</a:t>
            </a:r>
            <a:r>
              <a:rPr dirty="0"/>
              <a:t>ol</a:t>
            </a:r>
            <a:r>
              <a:rPr spc="-10" dirty="0"/>
              <a:t>l</a:t>
            </a:r>
            <a:r>
              <a:rPr spc="-15" dirty="0"/>
              <a:t>o</a:t>
            </a:r>
            <a:r>
              <a:rPr spc="400" dirty="0"/>
              <a:t>ǁ</a:t>
            </a:r>
            <a:r>
              <a:rPr spc="220" dirty="0"/>
              <a:t>i</a:t>
            </a:r>
            <a:r>
              <a:rPr spc="35" dirty="0"/>
              <a:t>Ŷg</a:t>
            </a:r>
            <a:r>
              <a:rPr spc="-15" dirty="0"/>
              <a:t> </a:t>
            </a:r>
            <a:r>
              <a:rPr dirty="0"/>
              <a:t>pl</a:t>
            </a:r>
            <a:r>
              <a:rPr spc="-25" dirty="0"/>
              <a:t>a</a:t>
            </a:r>
            <a:r>
              <a:rPr dirty="0"/>
              <a:t>t</a:t>
            </a:r>
            <a:r>
              <a:rPr spc="-35" dirty="0"/>
              <a:t>f</a:t>
            </a:r>
            <a:r>
              <a:rPr spc="40" dirty="0"/>
              <a:t>or</a:t>
            </a:r>
            <a:r>
              <a:rPr spc="60" dirty="0"/>
              <a:t>ŵ</a:t>
            </a:r>
            <a:r>
              <a:rPr dirty="0"/>
              <a:t>s</a:t>
            </a:r>
            <a:r>
              <a:rPr spc="10" dirty="0"/>
              <a:t> </a:t>
            </a:r>
            <a:r>
              <a:rPr dirty="0"/>
              <a:t>a</a:t>
            </a:r>
            <a:r>
              <a:rPr spc="-30" dirty="0"/>
              <a:t>r</a:t>
            </a:r>
            <a:r>
              <a:rPr dirty="0"/>
              <a:t>e sup</a:t>
            </a:r>
            <a:r>
              <a:rPr spc="5" dirty="0"/>
              <a:t>p</a:t>
            </a:r>
            <a:r>
              <a:rPr dirty="0"/>
              <a:t>or</a:t>
            </a:r>
            <a:r>
              <a:rPr spc="-30" dirty="0"/>
              <a:t>t</a:t>
            </a:r>
            <a:r>
              <a:rPr dirty="0"/>
              <a:t>ed:</a:t>
            </a:r>
          </a:p>
          <a:p>
            <a:pPr marL="304800" indent="-182880">
              <a:lnSpc>
                <a:spcPct val="100000"/>
              </a:lnSpc>
              <a:spcBef>
                <a:spcPts val="200"/>
              </a:spcBef>
              <a:buClr>
                <a:srgbClr val="B5AD52"/>
              </a:buClr>
              <a:buFont typeface="Calibri"/>
              <a:buChar char="◦"/>
              <a:tabLst>
                <a:tab pos="305435" algn="l"/>
              </a:tabLst>
            </a:pPr>
            <a:r>
              <a:rPr sz="1800" b="1" spc="-20" dirty="0">
                <a:latin typeface="Calibri"/>
                <a:cs typeface="Calibri"/>
              </a:rPr>
              <a:t>Wi</a:t>
            </a:r>
            <a:r>
              <a:rPr sz="1800" b="1" spc="-5" dirty="0">
                <a:latin typeface="Calibri"/>
                <a:cs typeface="Calibri"/>
              </a:rPr>
              <a:t>n</a:t>
            </a:r>
            <a:r>
              <a:rPr sz="1800" b="1" spc="-10" dirty="0">
                <a:latin typeface="Calibri"/>
                <a:cs typeface="Calibri"/>
              </a:rPr>
              <a:t>do</a:t>
            </a:r>
            <a:r>
              <a:rPr sz="1800" b="1" spc="-25" dirty="0">
                <a:latin typeface="Calibri"/>
                <a:cs typeface="Calibri"/>
              </a:rPr>
              <a:t>w</a:t>
            </a:r>
            <a:r>
              <a:rPr sz="1800" b="1" spc="-2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eq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s:</a:t>
            </a:r>
            <a:endParaRPr sz="1800">
              <a:latin typeface="Calibri"/>
              <a:cs typeface="Calibri"/>
            </a:endParaRPr>
          </a:p>
          <a:p>
            <a:pPr marL="487680" lvl="1" indent="-182880">
              <a:lnSpc>
                <a:spcPct val="100000"/>
              </a:lnSpc>
              <a:spcBef>
                <a:spcPts val="459"/>
              </a:spcBef>
              <a:buClr>
                <a:srgbClr val="B5AD52"/>
              </a:buClr>
              <a:buFont typeface="Calibri"/>
              <a:buChar char="◦"/>
              <a:tabLst>
                <a:tab pos="488315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su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ud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2013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201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  <a:p>
            <a:pPr marL="487680" lvl="1" indent="-182880">
              <a:lnSpc>
                <a:spcPct val="100000"/>
              </a:lnSpc>
              <a:spcBef>
                <a:spcPts val="434"/>
              </a:spcBef>
              <a:buClr>
                <a:srgbClr val="B5AD52"/>
              </a:buClr>
              <a:buFont typeface="Calibri"/>
              <a:buChar char="◦"/>
              <a:tabLst>
                <a:tab pos="488315" algn="l"/>
              </a:tabLst>
            </a:pP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ow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rS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ell</a:t>
            </a:r>
            <a:r>
              <a:rPr sz="14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  <a:p>
            <a:pPr marL="304800" indent="-182880">
              <a:lnSpc>
                <a:spcPct val="100000"/>
              </a:lnSpc>
              <a:spcBef>
                <a:spcPts val="355"/>
              </a:spcBef>
              <a:buClr>
                <a:srgbClr val="B5AD52"/>
              </a:buClr>
              <a:buFont typeface="Calibri"/>
              <a:buChar char="◦"/>
              <a:tabLst>
                <a:tab pos="305435" algn="l"/>
              </a:tabLst>
            </a:pPr>
            <a:r>
              <a:rPr sz="1800" b="1" spc="-20" dirty="0">
                <a:latin typeface="Calibri"/>
                <a:cs typeface="Calibri"/>
              </a:rPr>
              <a:t>O</a:t>
            </a: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eq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s:</a:t>
            </a:r>
            <a:endParaRPr sz="1800">
              <a:latin typeface="Calibri"/>
              <a:cs typeface="Calibri"/>
            </a:endParaRPr>
          </a:p>
          <a:p>
            <a:pPr marL="487680" lvl="1" indent="-182880">
              <a:lnSpc>
                <a:spcPct val="100000"/>
              </a:lnSpc>
              <a:spcBef>
                <a:spcPts val="459"/>
              </a:spcBef>
              <a:buClr>
                <a:srgbClr val="B5AD52"/>
              </a:buClr>
              <a:buFont typeface="Calibri"/>
              <a:buChar char="◦"/>
              <a:tabLst>
                <a:tab pos="488315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np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1400">
              <a:latin typeface="Calibri"/>
              <a:cs typeface="Calibri"/>
            </a:endParaRPr>
          </a:p>
          <a:p>
            <a:pPr marL="304800" indent="-182880">
              <a:lnSpc>
                <a:spcPct val="100000"/>
              </a:lnSpc>
              <a:spcBef>
                <a:spcPts val="355"/>
              </a:spcBef>
              <a:buClr>
                <a:srgbClr val="B5AD52"/>
              </a:buClr>
              <a:buFont typeface="Calibri"/>
              <a:buChar char="◦"/>
              <a:tabLst>
                <a:tab pos="305435" algn="l"/>
              </a:tabLst>
            </a:pPr>
            <a:r>
              <a:rPr sz="1800" b="1" spc="-20" dirty="0">
                <a:latin typeface="Calibri"/>
                <a:cs typeface="Calibri"/>
              </a:rPr>
              <a:t>L</a:t>
            </a:r>
            <a:r>
              <a:rPr sz="1800" b="1" spc="-5" dirty="0">
                <a:latin typeface="Calibri"/>
                <a:cs typeface="Calibri"/>
              </a:rPr>
              <a:t>in</a:t>
            </a:r>
            <a:r>
              <a:rPr sz="1800" b="1" spc="-10" dirty="0">
                <a:latin typeface="Calibri"/>
                <a:cs typeface="Calibri"/>
              </a:rPr>
              <a:t>u</a:t>
            </a:r>
            <a:r>
              <a:rPr sz="1800" b="1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eq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s:</a:t>
            </a:r>
            <a:endParaRPr sz="1800">
              <a:latin typeface="Calibri"/>
              <a:cs typeface="Calibri"/>
            </a:endParaRPr>
          </a:p>
          <a:p>
            <a:pPr marL="487680" lvl="1" indent="-182880">
              <a:lnSpc>
                <a:spcPct val="100000"/>
              </a:lnSpc>
              <a:spcBef>
                <a:spcPts val="459"/>
              </a:spcBef>
              <a:buClr>
                <a:srgbClr val="B5AD52"/>
              </a:buClr>
              <a:buFont typeface="Calibri"/>
              <a:buChar char="◦"/>
              <a:tabLst>
                <a:tab pos="488315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npm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B5AD52"/>
              </a:buClr>
              <a:buFont typeface="Calibri"/>
              <a:buChar char="◦"/>
            </a:pP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2"/>
              </a:spcBef>
              <a:buClr>
                <a:srgbClr val="B5AD52"/>
              </a:buClr>
              <a:buFont typeface="Calibri"/>
              <a:buChar char="◦"/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C</a:t>
            </a:r>
            <a:r>
              <a:rPr spc="-4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os</a:t>
            </a:r>
            <a:r>
              <a:rPr dirty="0">
                <a:latin typeface="Calibri"/>
                <a:cs typeface="Calibri"/>
              </a:rPr>
              <a:t>s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pl</a:t>
            </a:r>
            <a:r>
              <a:rPr spc="-3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-5" dirty="0">
                <a:latin typeface="Calibri"/>
                <a:cs typeface="Calibri"/>
              </a:rPr>
              <a:t>or</a:t>
            </a:r>
            <a:r>
              <a:rPr dirty="0">
                <a:latin typeface="Calibri"/>
                <a:cs typeface="Calibri"/>
              </a:rPr>
              <a:t>m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t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ai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able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he</a:t>
            </a:r>
            <a:r>
              <a:rPr spc="-2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e:</a:t>
            </a:r>
          </a:p>
          <a:p>
            <a:pPr marL="304800" indent="-182880">
              <a:lnSpc>
                <a:spcPct val="100000"/>
              </a:lnSpc>
              <a:spcBef>
                <a:spcPts val="185"/>
              </a:spcBef>
              <a:buClr>
                <a:srgbClr val="B5AD52"/>
              </a:buClr>
              <a:buFont typeface="Calibri"/>
              <a:buChar char="◦"/>
              <a:tabLst>
                <a:tab pos="305435" algn="l"/>
              </a:tabLst>
            </a:pP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s:/</a:t>
            </a:r>
            <a:r>
              <a:rPr sz="1800" spc="5" dirty="0">
                <a:latin typeface="Calibri"/>
                <a:cs typeface="Calibri"/>
              </a:rPr>
              <a:t>/</a:t>
            </a:r>
            <a:r>
              <a:rPr sz="1800" spc="-10" dirty="0">
                <a:latin typeface="Calibri"/>
                <a:cs typeface="Calibri"/>
                <a:hlinkClick r:id="rId3"/>
              </a:rPr>
              <a:t>ww</a:t>
            </a:r>
            <a:r>
              <a:rPr sz="1800" spc="-140" dirty="0">
                <a:latin typeface="Calibri"/>
                <a:cs typeface="Calibri"/>
                <a:hlinkClick r:id="rId3"/>
              </a:rPr>
              <a:t>w</a:t>
            </a:r>
            <a:r>
              <a:rPr sz="1800" spc="-5" dirty="0">
                <a:latin typeface="Calibri"/>
                <a:cs typeface="Calibri"/>
                <a:hlinkClick r:id="rId3"/>
              </a:rPr>
              <a:t>.</a:t>
            </a:r>
            <a:r>
              <a:rPr sz="1800" dirty="0">
                <a:latin typeface="Calibri"/>
                <a:cs typeface="Calibri"/>
                <a:hlinkClick r:id="rId3"/>
              </a:rPr>
              <a:t>n</a:t>
            </a:r>
            <a:r>
              <a:rPr sz="1800" spc="-5" dirty="0">
                <a:latin typeface="Calibri"/>
                <a:cs typeface="Calibri"/>
                <a:hlinkClick r:id="rId3"/>
              </a:rPr>
              <a:t>pm</a:t>
            </a:r>
            <a:r>
              <a:rPr sz="1800" spc="5" dirty="0">
                <a:latin typeface="Calibri"/>
                <a:cs typeface="Calibri"/>
                <a:hlinkClick r:id="rId3"/>
              </a:rPr>
              <a:t>j</a:t>
            </a:r>
            <a:r>
              <a:rPr sz="1800" spc="-5" dirty="0">
                <a:latin typeface="Calibri"/>
                <a:cs typeface="Calibri"/>
                <a:hlinkClick r:id="rId3"/>
              </a:rPr>
              <a:t>s</a:t>
            </a:r>
            <a:r>
              <a:rPr sz="1800" dirty="0">
                <a:latin typeface="Calibri"/>
                <a:cs typeface="Calibri"/>
                <a:hlinkClick r:id="rId3"/>
              </a:rPr>
              <a:t>.</a:t>
            </a:r>
            <a:r>
              <a:rPr sz="1800" spc="-30" dirty="0">
                <a:latin typeface="Calibri"/>
                <a:cs typeface="Calibri"/>
                <a:hlinkClick r:id="rId3"/>
              </a:rPr>
              <a:t>c</a:t>
            </a:r>
            <a:r>
              <a:rPr sz="1800" spc="-5" dirty="0">
                <a:latin typeface="Calibri"/>
                <a:cs typeface="Calibri"/>
                <a:hlinkClick r:id="rId3"/>
              </a:rPr>
              <a:t>om/p</a:t>
            </a:r>
            <a:r>
              <a:rPr sz="1800" spc="5" dirty="0">
                <a:latin typeface="Calibri"/>
                <a:cs typeface="Calibri"/>
                <a:hlinkClick r:id="rId3"/>
              </a:rPr>
              <a:t>a</a:t>
            </a:r>
            <a:r>
              <a:rPr sz="1800" spc="-20" dirty="0">
                <a:latin typeface="Calibri"/>
                <a:cs typeface="Calibri"/>
                <a:hlinkClick r:id="rId3"/>
              </a:rPr>
              <a:t>c</a:t>
            </a:r>
            <a:r>
              <a:rPr sz="1800" spc="-50" dirty="0">
                <a:latin typeface="Calibri"/>
                <a:cs typeface="Calibri"/>
                <a:hlinkClick r:id="rId3"/>
              </a:rPr>
              <a:t>k</a:t>
            </a:r>
            <a:r>
              <a:rPr sz="1800" spc="-10" dirty="0">
                <a:latin typeface="Calibri"/>
                <a:cs typeface="Calibri"/>
                <a:hlinkClick r:id="rId3"/>
              </a:rPr>
              <a:t>a</a:t>
            </a:r>
            <a:r>
              <a:rPr sz="1800" spc="-15" dirty="0">
                <a:latin typeface="Calibri"/>
                <a:cs typeface="Calibri"/>
                <a:hlinkClick r:id="rId3"/>
              </a:rPr>
              <a:t>g</a:t>
            </a:r>
            <a:r>
              <a:rPr sz="1800" spc="-10" dirty="0">
                <a:latin typeface="Calibri"/>
                <a:cs typeface="Calibri"/>
                <a:hlinkClick r:id="rId3"/>
              </a:rPr>
              <a:t>e/vsoa</a:t>
            </a:r>
            <a:r>
              <a:rPr sz="1800" spc="-25" dirty="0">
                <a:latin typeface="Calibri"/>
                <a:cs typeface="Calibri"/>
                <a:hlinkClick r:id="rId3"/>
              </a:rPr>
              <a:t>g</a:t>
            </a:r>
            <a:r>
              <a:rPr sz="1800" spc="-10" dirty="0">
                <a:latin typeface="Calibri"/>
                <a:cs typeface="Calibri"/>
                <a:hlinkClick r:id="rId3"/>
              </a:rPr>
              <a:t>e</a:t>
            </a:r>
            <a:r>
              <a:rPr sz="1800" spc="-20" dirty="0">
                <a:latin typeface="Calibri"/>
                <a:cs typeface="Calibri"/>
                <a:hlinkClick r:id="rId3"/>
              </a:rPr>
              <a:t>n</a:t>
            </a:r>
            <a:r>
              <a:rPr sz="1800" dirty="0">
                <a:latin typeface="Calibri"/>
                <a:cs typeface="Calibri"/>
                <a:hlinkClick r:id="rId3"/>
              </a:rPr>
              <a:t>t-</a:t>
            </a:r>
            <a:r>
              <a:rPr sz="1800" spc="-5" dirty="0">
                <a:latin typeface="Calibri"/>
                <a:cs typeface="Calibri"/>
                <a:hlinkClick r:id="rId3"/>
              </a:rPr>
              <a:t>in</a:t>
            </a:r>
            <a:r>
              <a:rPr sz="1800" spc="-20" dirty="0">
                <a:latin typeface="Calibri"/>
                <a:cs typeface="Calibri"/>
                <a:hlinkClick r:id="rId3"/>
              </a:rPr>
              <a:t>s</a:t>
            </a:r>
            <a:r>
              <a:rPr sz="1800" spc="-40" dirty="0">
                <a:latin typeface="Calibri"/>
                <a:cs typeface="Calibri"/>
                <a:hlinkClick r:id="rId3"/>
              </a:rPr>
              <a:t>t</a:t>
            </a:r>
            <a:r>
              <a:rPr sz="1800" dirty="0">
                <a:latin typeface="Calibri"/>
                <a:cs typeface="Calibri"/>
                <a:hlinkClick r:id="rId3"/>
              </a:rPr>
              <a:t>al</a:t>
            </a:r>
            <a:r>
              <a:rPr sz="1800" spc="-10" dirty="0">
                <a:latin typeface="Calibri"/>
                <a:cs typeface="Calibri"/>
                <a:hlinkClick r:id="rId3"/>
              </a:rPr>
              <a:t>ler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679180" y="4189476"/>
            <a:ext cx="3026664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3"/>
                </a:moveTo>
                <a:lnTo>
                  <a:pt x="12191999" y="6333743"/>
                </a:lnTo>
                <a:lnTo>
                  <a:pt x="12191999" y="0"/>
                </a:lnTo>
                <a:lnTo>
                  <a:pt x="0" y="0"/>
                </a:lnTo>
                <a:lnTo>
                  <a:pt x="0" y="6333743"/>
                </a:lnTo>
                <a:close/>
              </a:path>
            </a:pathLst>
          </a:custGeom>
          <a:solidFill>
            <a:srgbClr val="0070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1999" y="457199"/>
                </a:lnTo>
                <a:lnTo>
                  <a:pt x="121919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B7C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1999" y="67055"/>
                </a:lnTo>
                <a:lnTo>
                  <a:pt x="1219199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92A1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7863" y="146304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59" y="0"/>
                </a:lnTo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436" rIns="0" bIns="0" rtlCol="0">
            <a:spAutoFit/>
          </a:bodyPr>
          <a:lstStyle/>
          <a:p>
            <a:pPr marL="271780">
              <a:lnSpc>
                <a:spcPct val="100000"/>
              </a:lnSpc>
            </a:pPr>
            <a:r>
              <a:rPr spc="-45" dirty="0"/>
              <a:t>I</a:t>
            </a:r>
            <a:r>
              <a:rPr spc="-25" dirty="0"/>
              <a:t>n</a:t>
            </a:r>
            <a:r>
              <a:rPr spc="-215" dirty="0">
                <a:latin typeface="Times New Roman"/>
                <a:cs typeface="Times New Roman"/>
              </a:rPr>
              <a:t> </a:t>
            </a:r>
            <a:r>
              <a:rPr spc="-80" dirty="0"/>
              <a:t>S</a:t>
            </a:r>
            <a:r>
              <a:rPr spc="-75" dirty="0"/>
              <a:t>u</a:t>
            </a:r>
            <a:r>
              <a:rPr spc="-55" dirty="0"/>
              <a:t>mm</a:t>
            </a:r>
            <a:r>
              <a:rPr spc="-80" dirty="0"/>
              <a:t>a</a:t>
            </a:r>
            <a:r>
              <a:rPr spc="-45" dirty="0"/>
              <a:t>r</a:t>
            </a:r>
            <a:r>
              <a:rPr dirty="0"/>
              <a:t>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330" y="1895598"/>
            <a:ext cx="3931920" cy="2194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ectu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04800" indent="-182880">
              <a:lnSpc>
                <a:spcPct val="100000"/>
              </a:lnSpc>
              <a:spcBef>
                <a:spcPts val="200"/>
              </a:spcBef>
              <a:buClr>
                <a:srgbClr val="B5AD52"/>
              </a:buClr>
              <a:buFont typeface="Calibri"/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Mu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impl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er!</a:t>
            </a:r>
            <a:endParaRPr sz="1800">
              <a:latin typeface="Calibri"/>
              <a:cs typeface="Calibri"/>
            </a:endParaRPr>
          </a:p>
          <a:p>
            <a:pPr marL="304800" indent="-182880">
              <a:lnSpc>
                <a:spcPct val="100000"/>
              </a:lnSpc>
              <a:spcBef>
                <a:spcPts val="384"/>
              </a:spcBef>
              <a:buClr>
                <a:srgbClr val="B5AD52"/>
              </a:buClr>
              <a:buFont typeface="Calibri"/>
              <a:buChar char="◦"/>
              <a:tabLst>
                <a:tab pos="305435" algn="l"/>
              </a:tabLst>
            </a:pP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eb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bas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  <a:p>
            <a:pPr marL="304800" indent="-182880">
              <a:lnSpc>
                <a:spcPct val="100000"/>
              </a:lnSpc>
              <a:spcBef>
                <a:spcPts val="385"/>
              </a:spcBef>
              <a:buClr>
                <a:srgbClr val="B5AD52"/>
              </a:buClr>
              <a:buFont typeface="Calibri"/>
              <a:buChar char="◦"/>
              <a:tabLst>
                <a:tab pos="305435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Comm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e.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e)</a:t>
            </a:r>
            <a:endParaRPr sz="1800">
              <a:latin typeface="Calibri"/>
              <a:cs typeface="Calibri"/>
            </a:endParaRPr>
          </a:p>
          <a:p>
            <a:pPr marL="304800" indent="-182880">
              <a:lnSpc>
                <a:spcPct val="100000"/>
              </a:lnSpc>
              <a:spcBef>
                <a:spcPts val="384"/>
              </a:spcBef>
              <a:buClr>
                <a:srgbClr val="B5AD52"/>
              </a:buClr>
              <a:buFont typeface="Calibri"/>
              <a:buChar char="◦"/>
              <a:tabLst>
                <a:tab pos="305435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tt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ty</a:t>
            </a:r>
            <a:endParaRPr sz="1800">
              <a:latin typeface="Calibri"/>
              <a:cs typeface="Calibri"/>
            </a:endParaRPr>
          </a:p>
          <a:p>
            <a:pPr marL="304800" indent="-182880">
              <a:lnSpc>
                <a:spcPct val="100000"/>
              </a:lnSpc>
              <a:spcBef>
                <a:spcPts val="384"/>
              </a:spcBef>
              <a:buClr>
                <a:srgbClr val="B5AD52"/>
              </a:buClr>
              <a:buFont typeface="Calibri"/>
              <a:buChar char="◦"/>
              <a:tabLst>
                <a:tab pos="305435" algn="l"/>
              </a:tabLst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orm</a:t>
            </a:r>
            <a:endParaRPr sz="1800">
              <a:latin typeface="Calibri"/>
              <a:cs typeface="Calibri"/>
            </a:endParaRPr>
          </a:p>
          <a:p>
            <a:pPr marL="304800" indent="-182880">
              <a:lnSpc>
                <a:spcPct val="100000"/>
              </a:lnSpc>
              <a:spcBef>
                <a:spcPts val="384"/>
              </a:spcBef>
              <a:buClr>
                <a:srgbClr val="B5AD52"/>
              </a:buClr>
              <a:buFont typeface="Calibri"/>
              <a:buChar char="◦"/>
              <a:tabLst>
                <a:tab pos="30543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And,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XAML!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3"/>
                </a:moveTo>
                <a:lnTo>
                  <a:pt x="12191999" y="6333743"/>
                </a:lnTo>
                <a:lnTo>
                  <a:pt x="12191999" y="0"/>
                </a:lnTo>
                <a:lnTo>
                  <a:pt x="0" y="0"/>
                </a:lnTo>
                <a:lnTo>
                  <a:pt x="0" y="6333743"/>
                </a:lnTo>
                <a:close/>
              </a:path>
            </a:pathLst>
          </a:custGeom>
          <a:solidFill>
            <a:srgbClr val="0070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1999" y="457199"/>
                </a:lnTo>
                <a:lnTo>
                  <a:pt x="121919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B7C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1999" y="67055"/>
                </a:lnTo>
                <a:lnTo>
                  <a:pt x="1219199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92A1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7863" y="146304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59" y="0"/>
                </a:lnTo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436" rIns="0" bIns="0" rtlCol="0">
            <a:spAutoFit/>
          </a:bodyPr>
          <a:lstStyle/>
          <a:p>
            <a:pPr marL="271780">
              <a:lnSpc>
                <a:spcPct val="100000"/>
              </a:lnSpc>
            </a:pPr>
            <a:r>
              <a:rPr spc="-150" dirty="0"/>
              <a:t>R</a:t>
            </a:r>
            <a:r>
              <a:rPr spc="-95" dirty="0"/>
              <a:t>e</a:t>
            </a:r>
            <a:r>
              <a:rPr spc="-204" dirty="0"/>
              <a:t>f</a:t>
            </a:r>
            <a:r>
              <a:rPr spc="-45" dirty="0"/>
              <a:t>e</a:t>
            </a:r>
            <a:r>
              <a:rPr spc="-140" dirty="0"/>
              <a:t>r</a:t>
            </a:r>
            <a:r>
              <a:rPr spc="-45" dirty="0"/>
              <a:t>e</a:t>
            </a:r>
            <a:r>
              <a:rPr spc="-75" dirty="0"/>
              <a:t>n</a:t>
            </a:r>
            <a:r>
              <a:rPr spc="-50" dirty="0"/>
              <a:t>c</a:t>
            </a:r>
            <a:r>
              <a:rPr spc="-45" dirty="0"/>
              <a:t>e</a:t>
            </a:r>
            <a:r>
              <a:rPr spc="-20" dirty="0"/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330" y="1851020"/>
            <a:ext cx="6129020" cy="3688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19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Bui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9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900">
              <a:latin typeface="Calibri"/>
              <a:cs typeface="Calibri"/>
            </a:endParaRPr>
          </a:p>
          <a:p>
            <a:pPr marL="304800" indent="-182880">
              <a:lnSpc>
                <a:spcPts val="1935"/>
              </a:lnSpc>
              <a:buClr>
                <a:srgbClr val="B5AD52"/>
              </a:buClr>
              <a:buFont typeface="Calibri"/>
              <a:buChar char="◦"/>
              <a:tabLst>
                <a:tab pos="305435" algn="l"/>
              </a:tabLst>
            </a:pP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3"/>
              </a:rPr>
              <a:t>h</a:t>
            </a:r>
            <a:r>
              <a:rPr sz="1700" u="heavy" spc="-20" dirty="0">
                <a:solidFill>
                  <a:srgbClr val="CCCC00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3"/>
              </a:rPr>
              <a:t>p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700" u="heavy" spc="-15" dirty="0">
                <a:solidFill>
                  <a:srgbClr val="CCCC00"/>
                </a:solidFill>
                <a:latin typeface="Calibri"/>
                <a:cs typeface="Calibri"/>
                <a:hlinkClick r:id="rId3"/>
              </a:rPr>
              <a:t>:</a:t>
            </a:r>
            <a:r>
              <a:rPr sz="1700" u="heavy" spc="-5" dirty="0">
                <a:solidFill>
                  <a:srgbClr val="CCCC00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1700" u="heavy" spc="-20" dirty="0">
                <a:solidFill>
                  <a:srgbClr val="CCCC00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3"/>
              </a:rPr>
              <a:t>g</a:t>
            </a: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3"/>
              </a:rPr>
              <a:t>i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3"/>
              </a:rPr>
              <a:t>hub</a:t>
            </a:r>
            <a:r>
              <a:rPr sz="1700" u="heavy" spc="-5" dirty="0">
                <a:solidFill>
                  <a:srgbClr val="CCCC00"/>
                </a:solidFill>
                <a:latin typeface="Calibri"/>
                <a:cs typeface="Calibri"/>
                <a:hlinkClick r:id="rId3"/>
              </a:rPr>
              <a:t>.</a:t>
            </a: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700" u="heavy" spc="-5" dirty="0">
                <a:solidFill>
                  <a:srgbClr val="CCCC00"/>
                </a:solidFill>
                <a:latin typeface="Calibri"/>
                <a:cs typeface="Calibri"/>
                <a:hlinkClick r:id="rId3"/>
              </a:rPr>
              <a:t>om/</a:t>
            </a: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3"/>
              </a:rPr>
              <a:t>M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3"/>
              </a:rPr>
              <a:t>ic</a:t>
            </a:r>
            <a:r>
              <a:rPr sz="1700" u="heavy" spc="-30" dirty="0">
                <a:solidFill>
                  <a:srgbClr val="CCCC00"/>
                </a:solidFill>
                <a:latin typeface="Calibri"/>
                <a:cs typeface="Calibri"/>
                <a:hlinkClick r:id="rId3"/>
              </a:rPr>
              <a:t>r</a:t>
            </a:r>
            <a:r>
              <a:rPr sz="1700" u="heavy" spc="-5" dirty="0">
                <a:solidFill>
                  <a:srgbClr val="CCCC00"/>
                </a:solidFill>
                <a:latin typeface="Calibri"/>
                <a:cs typeface="Calibri"/>
                <a:hlinkClick r:id="rId3"/>
              </a:rPr>
              <a:t>oso</a:t>
            </a: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3"/>
              </a:rPr>
              <a:t>f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700" u="heavy" spc="-5" dirty="0">
                <a:solidFill>
                  <a:srgbClr val="CCCC00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1700" u="heavy" spc="-15" dirty="0">
                <a:solidFill>
                  <a:srgbClr val="CCCC00"/>
                </a:solidFill>
                <a:latin typeface="Calibri"/>
                <a:cs typeface="Calibri"/>
                <a:hlinkClick r:id="rId3"/>
              </a:rPr>
              <a:t>v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700" u="heavy" spc="10" dirty="0">
                <a:solidFill>
                  <a:srgbClr val="CCCC00"/>
                </a:solidFill>
                <a:latin typeface="Calibri"/>
                <a:cs typeface="Calibri"/>
                <a:hlinkClick r:id="rId3"/>
              </a:rPr>
              <a:t>o</a:t>
            </a: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3"/>
              </a:rPr>
              <a:t>ge</a:t>
            </a:r>
            <a:r>
              <a:rPr sz="1700" u="heavy" spc="-20" dirty="0">
                <a:solidFill>
                  <a:srgbClr val="CCCC00"/>
                </a:solidFill>
                <a:latin typeface="Calibri"/>
                <a:cs typeface="Calibri"/>
                <a:hlinkClick r:id="rId3"/>
              </a:rPr>
              <a:t>n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3"/>
              </a:rPr>
              <a:t>t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2175"/>
              </a:lnSpc>
              <a:spcBef>
                <a:spcPts val="905"/>
              </a:spcBef>
            </a:pP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19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Bui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9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15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900">
              <a:latin typeface="Calibri"/>
              <a:cs typeface="Calibri"/>
            </a:endParaRPr>
          </a:p>
          <a:p>
            <a:pPr marL="304800" indent="-182880">
              <a:lnSpc>
                <a:spcPts val="1935"/>
              </a:lnSpc>
              <a:buClr>
                <a:srgbClr val="B5AD52"/>
              </a:buClr>
              <a:buFont typeface="Calibri"/>
              <a:buChar char="◦"/>
              <a:tabLst>
                <a:tab pos="305435" algn="l"/>
              </a:tabLst>
            </a:pP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1700" u="heavy" spc="-20" dirty="0">
                <a:solidFill>
                  <a:srgbClr val="CCCC00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4"/>
              </a:rPr>
              <a:t>p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1700" u="heavy" spc="-15" dirty="0">
                <a:solidFill>
                  <a:srgbClr val="CCCC00"/>
                </a:solidFill>
                <a:latin typeface="Calibri"/>
                <a:cs typeface="Calibri"/>
                <a:hlinkClick r:id="rId4"/>
              </a:rPr>
              <a:t>:</a:t>
            </a:r>
            <a:r>
              <a:rPr sz="1700" u="heavy" spc="-5" dirty="0">
                <a:solidFill>
                  <a:srgbClr val="CCCC00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1700" u="heavy" spc="-20" dirty="0">
                <a:solidFill>
                  <a:srgbClr val="CCCC00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4"/>
              </a:rPr>
              <a:t>g</a:t>
            </a: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4"/>
              </a:rPr>
              <a:t>i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4"/>
              </a:rPr>
              <a:t>hub</a:t>
            </a:r>
            <a:r>
              <a:rPr sz="1700" u="heavy" spc="-5" dirty="0">
                <a:solidFill>
                  <a:srgbClr val="CCCC00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4"/>
              </a:rPr>
              <a:t>c</a:t>
            </a:r>
            <a:r>
              <a:rPr sz="1700" u="heavy" spc="-5" dirty="0">
                <a:solidFill>
                  <a:srgbClr val="CCCC00"/>
                </a:solidFill>
                <a:latin typeface="Calibri"/>
                <a:cs typeface="Calibri"/>
                <a:hlinkClick r:id="rId4"/>
              </a:rPr>
              <a:t>om/</a:t>
            </a: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4"/>
              </a:rPr>
              <a:t>M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4"/>
              </a:rPr>
              <a:t>ic</a:t>
            </a:r>
            <a:r>
              <a:rPr sz="1700" u="heavy" spc="-30" dirty="0">
                <a:solidFill>
                  <a:srgbClr val="CCCC00"/>
                </a:solidFill>
                <a:latin typeface="Calibri"/>
                <a:cs typeface="Calibri"/>
                <a:hlinkClick r:id="rId4"/>
              </a:rPr>
              <a:t>r</a:t>
            </a:r>
            <a:r>
              <a:rPr sz="1700" u="heavy" spc="-5" dirty="0">
                <a:solidFill>
                  <a:srgbClr val="CCCC00"/>
                </a:solidFill>
                <a:latin typeface="Calibri"/>
                <a:cs typeface="Calibri"/>
                <a:hlinkClick r:id="rId4"/>
              </a:rPr>
              <a:t>oso</a:t>
            </a: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4"/>
              </a:rPr>
              <a:t>f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700" u="heavy" spc="-5" dirty="0">
                <a:solidFill>
                  <a:srgbClr val="CCCC00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1700" u="heavy" spc="-15" dirty="0">
                <a:solidFill>
                  <a:srgbClr val="CCCC00"/>
                </a:solidFill>
                <a:latin typeface="Calibri"/>
                <a:cs typeface="Calibri"/>
                <a:hlinkClick r:id="rId4"/>
              </a:rPr>
              <a:t>v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1700" u="heavy" spc="10" dirty="0">
                <a:solidFill>
                  <a:srgbClr val="CCCC00"/>
                </a:solidFill>
                <a:latin typeface="Calibri"/>
                <a:cs typeface="Calibri"/>
                <a:hlinkClick r:id="rId4"/>
              </a:rPr>
              <a:t>o</a:t>
            </a: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4"/>
              </a:rPr>
              <a:t>-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4"/>
              </a:rPr>
              <a:t>a</a:t>
            </a: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4"/>
              </a:rPr>
              <a:t>ge</a:t>
            </a:r>
            <a:r>
              <a:rPr sz="1700" u="heavy" spc="-20" dirty="0">
                <a:solidFill>
                  <a:srgbClr val="CCCC00"/>
                </a:solidFill>
                <a:latin typeface="Calibri"/>
                <a:cs typeface="Calibri"/>
                <a:hlinkClick r:id="rId4"/>
              </a:rPr>
              <a:t>n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4"/>
              </a:rPr>
              <a:t>-</a:t>
            </a:r>
            <a:r>
              <a:rPr sz="1700" u="heavy" spc="-20" dirty="0">
                <a:solidFill>
                  <a:srgbClr val="CCCC00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4"/>
              </a:rPr>
              <a:t>as</a:t>
            </a:r>
            <a:r>
              <a:rPr sz="1700" u="heavy" spc="-20" dirty="0">
                <a:solidFill>
                  <a:srgbClr val="CCCC00"/>
                </a:solidFill>
                <a:latin typeface="Calibri"/>
                <a:cs typeface="Calibri"/>
                <a:hlinkClick r:id="rId4"/>
              </a:rPr>
              <a:t>k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4"/>
              </a:rPr>
              <a:t>s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2175"/>
              </a:lnSpc>
              <a:spcBef>
                <a:spcPts val="915"/>
              </a:spcBef>
            </a:pP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O/T</a:t>
            </a: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9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eatu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9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ne</a:t>
            </a:r>
            <a:endParaRPr sz="1900">
              <a:latin typeface="Calibri"/>
              <a:cs typeface="Calibri"/>
            </a:endParaRPr>
          </a:p>
          <a:p>
            <a:pPr marL="304800" indent="-182880">
              <a:lnSpc>
                <a:spcPts val="1935"/>
              </a:lnSpc>
              <a:buClr>
                <a:srgbClr val="B5AD52"/>
              </a:buClr>
              <a:buFont typeface="Calibri"/>
              <a:buChar char="◦"/>
              <a:tabLst>
                <a:tab pos="305435" algn="l"/>
              </a:tabLst>
            </a:pP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h</a:t>
            </a:r>
            <a:r>
              <a:rPr sz="1700" u="heavy" spc="-20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t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t</a:t>
            </a: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p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s</a:t>
            </a:r>
            <a:r>
              <a:rPr sz="1700" u="heavy" spc="-15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:</a:t>
            </a:r>
            <a:r>
              <a:rPr sz="1700" u="heavy" spc="-5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/</a:t>
            </a:r>
            <a:r>
              <a:rPr sz="1700" u="heavy" spc="5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/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ww</a:t>
            </a:r>
            <a:r>
              <a:rPr sz="1700" u="heavy" spc="-114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w</a:t>
            </a:r>
            <a:r>
              <a:rPr sz="1700" u="heavy" spc="-75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.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v</a:t>
            </a: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isu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a</a:t>
            </a: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l</a:t>
            </a:r>
            <a:r>
              <a:rPr sz="1700" u="heavy" spc="-20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s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t</a:t>
            </a: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udi</a:t>
            </a:r>
            <a:r>
              <a:rPr sz="1700" u="heavy" spc="-5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o</a:t>
            </a: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.</a:t>
            </a:r>
            <a:r>
              <a:rPr sz="1700" u="heavy" spc="-15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1700" u="heavy" spc="-5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om</a:t>
            </a:r>
            <a:r>
              <a:rPr sz="1700" u="heavy" spc="-40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/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1700" u="heavy" spc="20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n</a:t>
            </a: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-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u</a:t>
            </a: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s</a:t>
            </a:r>
            <a:r>
              <a:rPr sz="1700" u="heavy" spc="-5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/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n</a:t>
            </a: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1700" u="heavy" spc="-20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w</a:t>
            </a: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s</a:t>
            </a:r>
            <a:r>
              <a:rPr sz="1700" u="heavy" spc="-5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/</a:t>
            </a:r>
            <a:r>
              <a:rPr sz="1700" u="heavy" spc="-30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r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elea</a:t>
            </a: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s</a:t>
            </a:r>
            <a:r>
              <a:rPr sz="1700" u="heavy" spc="10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-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a</a:t>
            </a:r>
            <a:r>
              <a:rPr sz="1700" u="heavy" spc="-30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r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h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i</a:t>
            </a:r>
            <a:r>
              <a:rPr sz="1700" u="heavy" spc="-25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v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-</a:t>
            </a:r>
            <a:r>
              <a:rPr sz="1700" u="heavy" spc="-15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v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5"/>
              </a:rPr>
              <a:t>so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2175"/>
              </a:lnSpc>
              <a:spcBef>
                <a:spcPts val="915"/>
              </a:spcBef>
            </a:pPr>
            <a:r>
              <a:rPr sz="1900" spc="-18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9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ound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9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Build</a:t>
            </a:r>
            <a:r>
              <a:rPr sz="19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spc="-6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ence</a:t>
            </a:r>
            <a:r>
              <a:rPr sz="19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9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MSDN</a:t>
            </a:r>
            <a:endParaRPr sz="1900">
              <a:latin typeface="Calibri"/>
              <a:cs typeface="Calibri"/>
            </a:endParaRPr>
          </a:p>
          <a:p>
            <a:pPr marL="304800" indent="-182880">
              <a:lnSpc>
                <a:spcPts val="1935"/>
              </a:lnSpc>
              <a:buClr>
                <a:srgbClr val="B5AD52"/>
              </a:buClr>
              <a:buFont typeface="Calibri"/>
              <a:buChar char="◦"/>
              <a:tabLst>
                <a:tab pos="305435" algn="l"/>
              </a:tabLst>
            </a:pP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6"/>
              </a:rPr>
              <a:t>h</a:t>
            </a:r>
            <a:r>
              <a:rPr sz="1700" u="heavy" spc="-25" dirty="0">
                <a:solidFill>
                  <a:srgbClr val="CCCC00"/>
                </a:solidFill>
                <a:latin typeface="Calibri"/>
                <a:cs typeface="Calibri"/>
                <a:hlinkClick r:id="rId6"/>
              </a:rPr>
              <a:t>t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6"/>
              </a:rPr>
              <a:t>tps</a:t>
            </a:r>
            <a:r>
              <a:rPr sz="1700" u="heavy" spc="-15" dirty="0">
                <a:solidFill>
                  <a:srgbClr val="CCCC00"/>
                </a:solidFill>
                <a:latin typeface="Calibri"/>
                <a:cs typeface="Calibri"/>
                <a:hlinkClick r:id="rId6"/>
              </a:rPr>
              <a:t>:</a:t>
            </a:r>
            <a:r>
              <a:rPr sz="1700" u="heavy" spc="-5" dirty="0">
                <a:solidFill>
                  <a:srgbClr val="CCCC00"/>
                </a:solidFill>
                <a:latin typeface="Calibri"/>
                <a:cs typeface="Calibri"/>
                <a:hlinkClick r:id="rId6"/>
              </a:rPr>
              <a:t>/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6"/>
              </a:rPr>
              <a:t>/</a:t>
            </a: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6"/>
              </a:rPr>
              <a:t>m</a:t>
            </a:r>
            <a:r>
              <a:rPr sz="1700" u="heavy" spc="-5" dirty="0">
                <a:solidFill>
                  <a:srgbClr val="CCCC00"/>
                </a:solidFill>
                <a:latin typeface="Calibri"/>
                <a:cs typeface="Calibri"/>
                <a:hlinkClick r:id="rId6"/>
              </a:rPr>
              <a:t>sd</a:t>
            </a:r>
            <a:r>
              <a:rPr sz="1700" u="heavy" spc="-15" dirty="0">
                <a:solidFill>
                  <a:srgbClr val="CCCC00"/>
                </a:solidFill>
                <a:latin typeface="Calibri"/>
                <a:cs typeface="Calibri"/>
                <a:hlinkClick r:id="rId6"/>
              </a:rPr>
              <a:t>n</a:t>
            </a:r>
            <a:r>
              <a:rPr sz="1700" u="heavy" spc="-5" dirty="0">
                <a:solidFill>
                  <a:srgbClr val="CCCC00"/>
                </a:solidFill>
                <a:latin typeface="Calibri"/>
                <a:cs typeface="Calibri"/>
                <a:hlinkClick r:id="rId6"/>
              </a:rPr>
              <a:t>.m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6"/>
              </a:rPr>
              <a:t>ic</a:t>
            </a:r>
            <a:r>
              <a:rPr sz="1700" u="heavy" spc="-30" dirty="0">
                <a:solidFill>
                  <a:srgbClr val="CCCC00"/>
                </a:solidFill>
                <a:latin typeface="Calibri"/>
                <a:cs typeface="Calibri"/>
                <a:hlinkClick r:id="rId6"/>
              </a:rPr>
              <a:t>r</a:t>
            </a:r>
            <a:r>
              <a:rPr sz="1700" u="heavy" spc="-5" dirty="0">
                <a:solidFill>
                  <a:srgbClr val="CCCC00"/>
                </a:solidFill>
                <a:latin typeface="Calibri"/>
                <a:cs typeface="Calibri"/>
                <a:hlinkClick r:id="rId6"/>
              </a:rPr>
              <a:t>o</a:t>
            </a: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6"/>
              </a:rPr>
              <a:t>s</a:t>
            </a:r>
            <a:r>
              <a:rPr sz="1700" u="heavy" spc="-5" dirty="0">
                <a:solidFill>
                  <a:srgbClr val="CCCC00"/>
                </a:solidFill>
                <a:latin typeface="Calibri"/>
                <a:cs typeface="Calibri"/>
                <a:hlinkClick r:id="rId6"/>
              </a:rPr>
              <a:t>oft.</a:t>
            </a:r>
            <a:r>
              <a:rPr sz="1700" u="heavy" spc="-15" dirty="0">
                <a:solidFill>
                  <a:srgbClr val="CCCC00"/>
                </a:solidFill>
                <a:latin typeface="Calibri"/>
                <a:cs typeface="Calibri"/>
                <a:hlinkClick r:id="rId6"/>
              </a:rPr>
              <a:t>c</a:t>
            </a:r>
            <a:r>
              <a:rPr sz="1700" u="heavy" spc="-5" dirty="0">
                <a:solidFill>
                  <a:srgbClr val="CCCC00"/>
                </a:solidFill>
                <a:latin typeface="Calibri"/>
                <a:cs typeface="Calibri"/>
                <a:hlinkClick r:id="rId6"/>
              </a:rPr>
              <a:t>o</a:t>
            </a: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6"/>
              </a:rPr>
              <a:t>m</a:t>
            </a:r>
            <a:r>
              <a:rPr sz="1700" u="heavy" spc="-35" dirty="0">
                <a:solidFill>
                  <a:srgbClr val="CCCC00"/>
                </a:solidFill>
                <a:latin typeface="Calibri"/>
                <a:cs typeface="Calibri"/>
                <a:hlinkClick r:id="rId6"/>
              </a:rPr>
              <a:t>/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6"/>
              </a:rPr>
              <a:t>e</a:t>
            </a:r>
            <a:r>
              <a:rPr sz="1700" u="heavy" spc="5" dirty="0">
                <a:solidFill>
                  <a:srgbClr val="CCCC00"/>
                </a:solidFill>
                <a:latin typeface="Calibri"/>
                <a:cs typeface="Calibri"/>
                <a:hlinkClick r:id="rId6"/>
              </a:rPr>
              <a:t>n</a:t>
            </a: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6"/>
              </a:rPr>
              <a:t>-</a:t>
            </a:r>
            <a:r>
              <a:rPr sz="1700" u="heavy" spc="-5" dirty="0">
                <a:solidFill>
                  <a:srgbClr val="CCCC00"/>
                </a:solidFill>
                <a:latin typeface="Calibri"/>
                <a:cs typeface="Calibri"/>
                <a:hlinkClick r:id="rId6"/>
              </a:rPr>
              <a:t>us/L</a:t>
            </a: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6"/>
              </a:rPr>
              <a:t>ib</a:t>
            </a:r>
            <a:r>
              <a:rPr sz="1700" u="heavy" spc="-45" dirty="0">
                <a:solidFill>
                  <a:srgbClr val="CCCC00"/>
                </a:solidFill>
                <a:latin typeface="Calibri"/>
                <a:cs typeface="Calibri"/>
                <a:hlinkClick r:id="rId6"/>
              </a:rPr>
              <a:t>r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6"/>
              </a:rPr>
              <a:t>ary/</a:t>
            </a:r>
            <a:r>
              <a:rPr sz="1700" u="heavy" spc="-15" dirty="0">
                <a:solidFill>
                  <a:srgbClr val="CCCC00"/>
                </a:solidFill>
                <a:latin typeface="Calibri"/>
                <a:cs typeface="Calibri"/>
                <a:hlinkClick r:id="rId6"/>
              </a:rPr>
              <a:t>v</a:t>
            </a: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6"/>
              </a:rPr>
              <a:t>s</a:t>
            </a:r>
            <a:r>
              <a:rPr sz="1700" u="heavy" spc="-35" dirty="0">
                <a:solidFill>
                  <a:srgbClr val="CCCC00"/>
                </a:solidFill>
                <a:latin typeface="Calibri"/>
                <a:cs typeface="Calibri"/>
                <a:hlinkClick r:id="rId6"/>
              </a:rPr>
              <a:t>/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6"/>
              </a:rPr>
              <a:t>al</a:t>
            </a:r>
            <a:r>
              <a:rPr sz="1700" u="heavy" spc="-5" dirty="0">
                <a:solidFill>
                  <a:srgbClr val="CCCC00"/>
                </a:solidFill>
                <a:latin typeface="Calibri"/>
                <a:cs typeface="Calibri"/>
                <a:hlinkClick r:id="rId6"/>
              </a:rPr>
              <a:t>m/Bu</a:t>
            </a: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6"/>
              </a:rPr>
              <a:t>ild</a:t>
            </a:r>
            <a:r>
              <a:rPr sz="1700" u="heavy" spc="-25" dirty="0">
                <a:solidFill>
                  <a:srgbClr val="CCCC00"/>
                </a:solidFill>
                <a:latin typeface="Calibri"/>
                <a:cs typeface="Calibri"/>
                <a:hlinkClick r:id="rId6"/>
              </a:rPr>
              <a:t>/</a:t>
            </a:r>
            <a:r>
              <a:rPr sz="1700" u="heavy" spc="-15" dirty="0">
                <a:solidFill>
                  <a:srgbClr val="CCCC00"/>
                </a:solidFill>
                <a:latin typeface="Calibri"/>
                <a:cs typeface="Calibri"/>
                <a:hlinkClick r:id="rId6"/>
              </a:rPr>
              <a:t>ov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6"/>
              </a:rPr>
              <a:t>e</a:t>
            </a:r>
            <a:r>
              <a:rPr sz="1700" u="heavy" spc="5" dirty="0">
                <a:solidFill>
                  <a:srgbClr val="CCCC00"/>
                </a:solidFill>
                <a:latin typeface="Calibri"/>
                <a:cs typeface="Calibri"/>
                <a:hlinkClick r:id="rId6"/>
              </a:rPr>
              <a:t>r</a:t>
            </a:r>
            <a:r>
              <a:rPr sz="1700" u="heavy" spc="-15" dirty="0">
                <a:solidFill>
                  <a:srgbClr val="CCCC00"/>
                </a:solidFill>
                <a:latin typeface="Calibri"/>
                <a:cs typeface="Calibri"/>
                <a:hlinkClick r:id="rId6"/>
              </a:rPr>
              <a:t>v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6"/>
              </a:rPr>
              <a:t>i</a:t>
            </a: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6"/>
              </a:rPr>
              <a:t>e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6"/>
              </a:rPr>
              <a:t>w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2175"/>
              </a:lnSpc>
              <a:spcBef>
                <a:spcPts val="905"/>
              </a:spcBef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Bri</a:t>
            </a:r>
            <a:r>
              <a:rPr sz="1900" spc="25" dirty="0">
                <a:solidFill>
                  <a:srgbClr val="FFFFFF"/>
                </a:solidFill>
                <a:latin typeface="Calibri"/>
                <a:cs typeface="Calibri"/>
              </a:rPr>
              <a:t>aŶ</a:t>
            </a:r>
            <a:r>
              <a:rPr sz="19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Har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spc="-515" dirty="0">
                <a:solidFill>
                  <a:srgbClr val="FFFFFF"/>
                </a:solidFill>
                <a:latin typeface="Calibri"/>
                <a:cs typeface="Calibri"/>
              </a:rPr>
              <a:t>Ǉ</a:t>
            </a:r>
            <a:r>
              <a:rPr sz="1900" spc="-135" dirty="0">
                <a:solidFill>
                  <a:srgbClr val="FFFFFF"/>
                </a:solidFill>
                <a:latin typeface="Calibri"/>
                <a:cs typeface="Calibri"/>
              </a:rPr>
              <a:t>’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9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Bl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1900">
              <a:latin typeface="Calibri"/>
              <a:cs typeface="Calibri"/>
            </a:endParaRPr>
          </a:p>
          <a:p>
            <a:pPr marL="304800" indent="-182880">
              <a:lnSpc>
                <a:spcPts val="1935"/>
              </a:lnSpc>
              <a:buClr>
                <a:srgbClr val="B5AD52"/>
              </a:buClr>
              <a:buFont typeface="Calibri"/>
              <a:buChar char="◦"/>
              <a:tabLst>
                <a:tab pos="305435" algn="l"/>
              </a:tabLst>
            </a:pP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7"/>
              </a:rPr>
              <a:t>h</a:t>
            </a:r>
            <a:r>
              <a:rPr sz="1700" u="heavy" spc="-20" dirty="0">
                <a:solidFill>
                  <a:srgbClr val="CCCC00"/>
                </a:solidFill>
                <a:latin typeface="Calibri"/>
                <a:cs typeface="Calibri"/>
                <a:hlinkClick r:id="rId7"/>
              </a:rPr>
              <a:t>t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7"/>
              </a:rPr>
              <a:t>tp://b</a:t>
            </a:r>
            <a:r>
              <a:rPr sz="1700" u="heavy" spc="-5" dirty="0">
                <a:solidFill>
                  <a:srgbClr val="CCCC00"/>
                </a:solidFill>
                <a:latin typeface="Calibri"/>
                <a:cs typeface="Calibri"/>
                <a:hlinkClick r:id="rId7"/>
              </a:rPr>
              <a:t>lo</a:t>
            </a: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7"/>
              </a:rPr>
              <a:t>gs</a:t>
            </a:r>
            <a:r>
              <a:rPr sz="1700" u="heavy" spc="-5" dirty="0">
                <a:solidFill>
                  <a:srgbClr val="CCCC00"/>
                </a:solidFill>
                <a:latin typeface="Calibri"/>
                <a:cs typeface="Calibri"/>
                <a:hlinkClick r:id="rId7"/>
              </a:rPr>
              <a:t>.msd</a:t>
            </a: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7"/>
              </a:rPr>
              <a:t>n</a:t>
            </a:r>
            <a:r>
              <a:rPr sz="1700" u="heavy" spc="-15" dirty="0">
                <a:solidFill>
                  <a:srgbClr val="CCCC00"/>
                </a:solidFill>
                <a:latin typeface="Calibri"/>
                <a:cs typeface="Calibri"/>
                <a:hlinkClick r:id="rId7"/>
              </a:rPr>
              <a:t>.c</a:t>
            </a:r>
            <a:r>
              <a:rPr sz="1700" u="heavy" spc="-5" dirty="0">
                <a:solidFill>
                  <a:srgbClr val="CCCC00"/>
                </a:solidFill>
                <a:latin typeface="Calibri"/>
                <a:cs typeface="Calibri"/>
                <a:hlinkClick r:id="rId7"/>
              </a:rPr>
              <a:t>om/b</a:t>
            </a:r>
            <a:r>
              <a:rPr sz="1700" u="heavy" spc="5" dirty="0">
                <a:solidFill>
                  <a:srgbClr val="CCCC00"/>
                </a:solidFill>
                <a:latin typeface="Calibri"/>
                <a:cs typeface="Calibri"/>
                <a:hlinkClick r:id="rId7"/>
              </a:rPr>
              <a:t>/</a:t>
            </a: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7"/>
              </a:rPr>
              <a:t>bh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7"/>
              </a:rPr>
              <a:t>a</a:t>
            </a: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7"/>
              </a:rPr>
              <a:t>rr</a:t>
            </a:r>
            <a:r>
              <a:rPr sz="1700" u="heavy" spc="5" dirty="0">
                <a:solidFill>
                  <a:srgbClr val="CCCC00"/>
                </a:solidFill>
                <a:latin typeface="Calibri"/>
                <a:cs typeface="Calibri"/>
                <a:hlinkClick r:id="rId7"/>
              </a:rPr>
              <a:t>y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7"/>
              </a:rPr>
              <a:t>/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2175"/>
              </a:lnSpc>
              <a:spcBef>
                <a:spcPts val="915"/>
              </a:spcBef>
            </a:pP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My</a:t>
            </a:r>
            <a:r>
              <a:rPr sz="19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Bl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9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Wingdings"/>
                <a:cs typeface="Wingdings"/>
              </a:rPr>
              <a:t></a:t>
            </a:r>
            <a:endParaRPr sz="1900">
              <a:latin typeface="Wingdings"/>
              <a:cs typeface="Wingdings"/>
            </a:endParaRPr>
          </a:p>
          <a:p>
            <a:pPr marL="304800" indent="-182880">
              <a:lnSpc>
                <a:spcPts val="1935"/>
              </a:lnSpc>
              <a:buClr>
                <a:srgbClr val="B5AD52"/>
              </a:buClr>
              <a:buFont typeface="Calibri"/>
              <a:buChar char="◦"/>
              <a:tabLst>
                <a:tab pos="305435" algn="l"/>
              </a:tabLst>
            </a:pP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8"/>
              </a:rPr>
              <a:t>h</a:t>
            </a:r>
            <a:r>
              <a:rPr sz="1700" u="heavy" spc="-20" dirty="0">
                <a:solidFill>
                  <a:srgbClr val="CCCC00"/>
                </a:solidFill>
                <a:latin typeface="Calibri"/>
                <a:cs typeface="Calibri"/>
                <a:hlinkClick r:id="rId8"/>
              </a:rPr>
              <a:t>t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8"/>
              </a:rPr>
              <a:t>tp://b</a:t>
            </a:r>
            <a:r>
              <a:rPr sz="1700" u="heavy" spc="-5" dirty="0">
                <a:solidFill>
                  <a:srgbClr val="CCCC00"/>
                </a:solidFill>
                <a:latin typeface="Calibri"/>
                <a:cs typeface="Calibri"/>
                <a:hlinkClick r:id="rId8"/>
              </a:rPr>
              <a:t>lo</a:t>
            </a:r>
            <a:r>
              <a:rPr sz="1700" u="heavy" spc="-10" dirty="0">
                <a:solidFill>
                  <a:srgbClr val="CCCC00"/>
                </a:solidFill>
                <a:latin typeface="Calibri"/>
                <a:cs typeface="Calibri"/>
                <a:hlinkClick r:id="rId8"/>
              </a:rPr>
              <a:t>g</a:t>
            </a:r>
            <a:r>
              <a:rPr sz="1700" u="heavy" spc="-5" dirty="0">
                <a:solidFill>
                  <a:srgbClr val="CCCC00"/>
                </a:solidFill>
                <a:latin typeface="Calibri"/>
                <a:cs typeface="Calibri"/>
                <a:hlinkClick r:id="rId8"/>
              </a:rPr>
              <a:t>.d</a:t>
            </a:r>
            <a:r>
              <a:rPr sz="1700" u="heavy" spc="-15" dirty="0">
                <a:solidFill>
                  <a:srgbClr val="CCCC00"/>
                </a:solidFill>
                <a:latin typeface="Calibri"/>
                <a:cs typeface="Calibri"/>
                <a:hlinkClick r:id="rId8"/>
              </a:rPr>
              <a:t>ev</a:t>
            </a:r>
            <a:r>
              <a:rPr sz="1700" u="heavy" spc="-5" dirty="0">
                <a:solidFill>
                  <a:srgbClr val="CCCC00"/>
                </a:solidFill>
                <a:latin typeface="Calibri"/>
                <a:cs typeface="Calibri"/>
                <a:hlinkClick r:id="rId8"/>
              </a:rPr>
              <a:t>m</a:t>
            </a:r>
            <a:r>
              <a:rPr sz="1700" u="heavy" spc="-15" dirty="0">
                <a:solidFill>
                  <a:srgbClr val="CCCC00"/>
                </a:solidFill>
                <a:latin typeface="Calibri"/>
                <a:cs typeface="Calibri"/>
                <a:hlinkClick r:id="rId8"/>
              </a:rPr>
              <a:t>a</a:t>
            </a:r>
            <a:r>
              <a:rPr sz="1700" u="heavy" spc="-20" dirty="0">
                <a:solidFill>
                  <a:srgbClr val="CCCC00"/>
                </a:solidFill>
                <a:latin typeface="Calibri"/>
                <a:cs typeface="Calibri"/>
                <a:hlinkClick r:id="rId8"/>
              </a:rPr>
              <a:t>tt</a:t>
            </a:r>
            <a:r>
              <a:rPr sz="1700" u="heavy" dirty="0">
                <a:solidFill>
                  <a:srgbClr val="CCCC00"/>
                </a:solidFill>
                <a:latin typeface="Calibri"/>
                <a:cs typeface="Calibri"/>
                <a:hlinkClick r:id="rId8"/>
              </a:rPr>
              <a:t>e</a:t>
            </a:r>
            <a:r>
              <a:rPr sz="1700" u="heavy" spc="-175" dirty="0">
                <a:solidFill>
                  <a:srgbClr val="CCCC00"/>
                </a:solidFill>
                <a:latin typeface="Calibri"/>
                <a:cs typeface="Calibri"/>
                <a:hlinkClick r:id="rId8"/>
              </a:rPr>
              <a:t>r</a:t>
            </a:r>
            <a:r>
              <a:rPr sz="1700" u="heavy" spc="-15" dirty="0">
                <a:solidFill>
                  <a:srgbClr val="CCCC00"/>
                </a:solidFill>
                <a:latin typeface="Calibri"/>
                <a:cs typeface="Calibri"/>
                <a:hlinkClick r:id="rId8"/>
              </a:rPr>
              <a:t>.c</a:t>
            </a:r>
            <a:r>
              <a:rPr sz="1700" u="heavy" spc="-5" dirty="0">
                <a:solidFill>
                  <a:srgbClr val="CCCC00"/>
                </a:solidFill>
                <a:latin typeface="Calibri"/>
                <a:cs typeface="Calibri"/>
                <a:hlinkClick r:id="rId8"/>
              </a:rPr>
              <a:t>om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287256" y="1805939"/>
            <a:ext cx="1908048" cy="18745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3"/>
                </a:moveTo>
                <a:lnTo>
                  <a:pt x="12191999" y="6333743"/>
                </a:lnTo>
                <a:lnTo>
                  <a:pt x="12191999" y="0"/>
                </a:lnTo>
                <a:lnTo>
                  <a:pt x="0" y="0"/>
                </a:lnTo>
                <a:lnTo>
                  <a:pt x="0" y="6333743"/>
                </a:lnTo>
                <a:close/>
              </a:path>
            </a:pathLst>
          </a:custGeom>
          <a:solidFill>
            <a:srgbClr val="0070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1999" y="457199"/>
                </a:lnTo>
                <a:lnTo>
                  <a:pt x="121919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B7C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1999" y="67055"/>
                </a:lnTo>
                <a:lnTo>
                  <a:pt x="1219199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92A1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7863" y="146304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59" y="0"/>
                </a:lnTo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436" rIns="0" bIns="0" rtlCol="0">
            <a:spAutoFit/>
          </a:bodyPr>
          <a:lstStyle/>
          <a:p>
            <a:pPr marL="271780">
              <a:lnSpc>
                <a:spcPct val="100000"/>
              </a:lnSpc>
            </a:pPr>
            <a:r>
              <a:rPr spc="-55" dirty="0"/>
              <a:t>Q</a:t>
            </a:r>
            <a:r>
              <a:rPr spc="-75" dirty="0"/>
              <a:t>u</a:t>
            </a:r>
            <a:r>
              <a:rPr spc="-45" dirty="0"/>
              <a:t>e</a:t>
            </a:r>
            <a:r>
              <a:rPr spc="-125" dirty="0"/>
              <a:t>s</a:t>
            </a:r>
            <a:r>
              <a:rPr spc="-80" dirty="0"/>
              <a:t>t</a:t>
            </a:r>
            <a:r>
              <a:rPr spc="-70" dirty="0"/>
              <a:t>i</a:t>
            </a:r>
            <a:r>
              <a:rPr spc="-50" dirty="0"/>
              <a:t>o</a:t>
            </a:r>
            <a:r>
              <a:rPr spc="-75" dirty="0"/>
              <a:t>ns</a:t>
            </a:r>
            <a:r>
              <a:rPr dirty="0"/>
              <a:t>?</a:t>
            </a:r>
          </a:p>
        </p:txBody>
      </p:sp>
      <p:sp>
        <p:nvSpPr>
          <p:cNvPr id="7" name="object 7"/>
          <p:cNvSpPr/>
          <p:nvPr/>
        </p:nvSpPr>
        <p:spPr>
          <a:xfrm>
            <a:off x="3177539" y="1687067"/>
            <a:ext cx="6033515" cy="4494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12191999" y="6857999"/>
                </a:lnTo>
                <a:lnTo>
                  <a:pt x="12191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2749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71810" y="2499420"/>
            <a:ext cx="4226560" cy="1715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735">
              <a:lnSpc>
                <a:spcPct val="100000"/>
              </a:lnSpc>
            </a:pPr>
            <a:r>
              <a:rPr sz="9600" b="0" dirty="0">
                <a:solidFill>
                  <a:srgbClr val="FFFFFF"/>
                </a:solidFill>
                <a:latin typeface="Segoe UI Light"/>
                <a:cs typeface="Segoe UI Light"/>
              </a:rPr>
              <a:t>Demo</a:t>
            </a:r>
            <a:endParaRPr sz="96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1814"/>
              </a:spcBef>
              <a:tabLst>
                <a:tab pos="969644" algn="l"/>
                <a:tab pos="1721485" algn="l"/>
                <a:tab pos="2804160" algn="l"/>
                <a:tab pos="3587750" algn="l"/>
              </a:tabLst>
            </a:pP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15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15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15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1500" b="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1500" b="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15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m</a:t>
            </a:r>
            <a:r>
              <a:rPr sz="1500" b="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15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15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1500" b="0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v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z="1500" b="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1500" b="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B</a:t>
            </a:r>
            <a:r>
              <a:rPr sz="15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l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1500" b="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1500" b="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k</a:t>
            </a:r>
            <a:r>
              <a:rPr sz="1500" b="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endParaRPr sz="1500">
              <a:latin typeface="Segoe UI Light"/>
              <a:cs typeface="Segoe U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958" y="3998858"/>
            <a:ext cx="1067435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B</a:t>
            </a:r>
            <a:r>
              <a:rPr sz="15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l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15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1500" b="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z="1500" b="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g</a:t>
            </a:r>
            <a:endParaRPr sz="1500">
              <a:latin typeface="Segoe UI Light"/>
              <a:cs typeface="Segoe U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9931" y="3998858"/>
            <a:ext cx="930275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15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15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m</a:t>
            </a:r>
            <a:endParaRPr sz="1500">
              <a:latin typeface="Segoe UI Light"/>
              <a:cs typeface="Segoe U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7100" y="3998858"/>
            <a:ext cx="777240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V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sz="1500" b="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1500" b="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l</a:t>
            </a:r>
            <a:endParaRPr sz="1500">
              <a:latin typeface="Segoe UI Light"/>
              <a:cs typeface="Segoe U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35690" y="3998858"/>
            <a:ext cx="526415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w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15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h</a:t>
            </a:r>
            <a:endParaRPr sz="1500">
              <a:latin typeface="Segoe UI Light"/>
              <a:cs typeface="Segoe U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99107" y="3998858"/>
            <a:ext cx="598805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V</a:t>
            </a:r>
            <a:r>
              <a:rPr sz="1500" b="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15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15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endParaRPr sz="1500">
              <a:latin typeface="Segoe UI Light"/>
              <a:cs typeface="Segoe U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34462" y="3998858"/>
            <a:ext cx="950594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1500" b="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15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v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15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p</a:t>
            </a:r>
            <a:r>
              <a:rPr sz="15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endParaRPr sz="1500">
              <a:latin typeface="Segoe UI Light"/>
              <a:cs typeface="Segoe U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21289" y="3998858"/>
            <a:ext cx="1120140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68020" algn="l"/>
              </a:tabLst>
            </a:pP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1500" b="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15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k</a:t>
            </a:r>
            <a:r>
              <a:rPr sz="1500" b="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15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1500" b="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FFFFFF"/>
                </a:solidFill>
                <a:latin typeface="Segoe UI Light"/>
                <a:cs typeface="Segoe UI Light"/>
              </a:rPr>
              <a:t>K</a:t>
            </a:r>
            <a:endParaRPr sz="15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12191999" y="6857999"/>
                </a:lnTo>
                <a:lnTo>
                  <a:pt x="12191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2749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137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30" dirty="0">
                <a:latin typeface="Segoe UI Semibold"/>
                <a:cs typeface="Segoe UI Semibold"/>
              </a:rPr>
              <a:t>Whe</a:t>
            </a:r>
            <a:r>
              <a:rPr sz="4000" b="1" spc="-50" dirty="0">
                <a:latin typeface="Segoe UI Semibold"/>
                <a:cs typeface="Segoe UI Semibold"/>
              </a:rPr>
              <a:t>r</a:t>
            </a:r>
            <a:r>
              <a:rPr sz="4000" b="1" dirty="0">
                <a:latin typeface="Segoe UI Semibold"/>
                <a:cs typeface="Segoe UI Semibold"/>
              </a:rPr>
              <a:t>e</a:t>
            </a:r>
            <a:r>
              <a:rPr sz="4000" b="1" spc="95" dirty="0">
                <a:latin typeface="Times New Roman"/>
                <a:cs typeface="Times New Roman"/>
              </a:rPr>
              <a:t> </a:t>
            </a:r>
            <a:r>
              <a:rPr sz="4000" b="1" spc="-415" dirty="0">
                <a:latin typeface="Segoe UI Semibold"/>
                <a:cs typeface="Segoe UI Semibold"/>
              </a:rPr>
              <a:t>T</a:t>
            </a:r>
            <a:r>
              <a:rPr sz="4000" b="1" spc="-25" dirty="0">
                <a:latin typeface="Segoe UI Semibold"/>
                <a:cs typeface="Segoe UI Semibold"/>
              </a:rPr>
              <a:t>o</a:t>
            </a:r>
            <a:r>
              <a:rPr sz="4000" b="1" spc="95" dirty="0">
                <a:latin typeface="Times New Roman"/>
                <a:cs typeface="Times New Roman"/>
              </a:rPr>
              <a:t> </a:t>
            </a:r>
            <a:r>
              <a:rPr sz="4000" b="1" spc="-35" dirty="0">
                <a:latin typeface="Segoe UI Semibold"/>
                <a:cs typeface="Segoe UI Semibold"/>
              </a:rPr>
              <a:t>G</a:t>
            </a:r>
            <a:r>
              <a:rPr sz="4000" b="1" spc="-25" dirty="0">
                <a:latin typeface="Segoe UI Semibold"/>
                <a:cs typeface="Segoe UI Semibold"/>
              </a:rPr>
              <a:t>o</a:t>
            </a:r>
            <a:r>
              <a:rPr sz="4000" b="1" spc="110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Segoe UI Semibold"/>
                <a:cs typeface="Segoe UI Semibold"/>
              </a:rPr>
              <a:t>F</a:t>
            </a:r>
            <a:r>
              <a:rPr sz="4000" b="1" spc="-45" dirty="0">
                <a:latin typeface="Segoe UI Semibold"/>
                <a:cs typeface="Segoe UI Semibold"/>
              </a:rPr>
              <a:t>r</a:t>
            </a:r>
            <a:r>
              <a:rPr sz="4000" b="1" spc="-30" dirty="0">
                <a:latin typeface="Segoe UI Semibold"/>
                <a:cs typeface="Segoe UI Semibold"/>
              </a:rPr>
              <a:t>o</a:t>
            </a:r>
            <a:r>
              <a:rPr sz="4000" b="1" spc="-40" dirty="0">
                <a:latin typeface="Segoe UI Semibold"/>
                <a:cs typeface="Segoe UI Semibold"/>
              </a:rPr>
              <a:t>m</a:t>
            </a:r>
            <a:r>
              <a:rPr sz="4000" b="1" spc="100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Segoe UI Semibold"/>
                <a:cs typeface="Segoe UI Semibold"/>
              </a:rPr>
              <a:t>H</a:t>
            </a:r>
            <a:r>
              <a:rPr sz="4000" b="1" spc="5" dirty="0">
                <a:latin typeface="Segoe UI Semibold"/>
                <a:cs typeface="Segoe UI Semibold"/>
              </a:rPr>
              <a:t>e</a:t>
            </a:r>
            <a:r>
              <a:rPr sz="4000" b="1" spc="-60" dirty="0">
                <a:latin typeface="Segoe UI Semibold"/>
                <a:cs typeface="Segoe UI Semibold"/>
              </a:rPr>
              <a:t>r</a:t>
            </a:r>
            <a:r>
              <a:rPr sz="4000" b="1" spc="-25" dirty="0">
                <a:latin typeface="Segoe UI Semibold"/>
                <a:cs typeface="Segoe UI Semibold"/>
              </a:rPr>
              <a:t>e?</a:t>
            </a:r>
            <a:endParaRPr sz="40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1825752"/>
            <a:ext cx="9464040" cy="4351020"/>
          </a:xfrm>
          <a:custGeom>
            <a:avLst/>
            <a:gdLst/>
            <a:ahLst/>
            <a:cxnLst/>
            <a:rect l="l" t="t" r="r" b="b"/>
            <a:pathLst>
              <a:path w="9464040" h="4351020">
                <a:moveTo>
                  <a:pt x="0" y="4351019"/>
                </a:moveTo>
                <a:lnTo>
                  <a:pt x="9464039" y="4351019"/>
                </a:lnTo>
                <a:lnTo>
                  <a:pt x="9464039" y="0"/>
                </a:lnTo>
                <a:lnTo>
                  <a:pt x="0" y="0"/>
                </a:lnTo>
                <a:lnTo>
                  <a:pt x="0" y="4351019"/>
                </a:lnTo>
                <a:close/>
              </a:path>
            </a:pathLst>
          </a:custGeom>
          <a:solidFill>
            <a:srgbClr val="2749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55395" y="1874209"/>
            <a:ext cx="6875145" cy="275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Publish</a:t>
            </a:r>
            <a:r>
              <a:rPr sz="2800" b="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th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800" b="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task</a:t>
            </a:r>
            <a:r>
              <a:rPr sz="28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sz="2800" b="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Visual</a:t>
            </a:r>
            <a:r>
              <a:rPr sz="2800" b="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Studio</a:t>
            </a:r>
            <a:r>
              <a:rPr sz="2800" b="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Marketplace</a:t>
            </a:r>
            <a:endParaRPr sz="2800">
              <a:latin typeface="Segoe UI Light"/>
              <a:cs typeface="Segoe UI Light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FFFFFF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Ma</a:t>
            </a:r>
            <a:r>
              <a:rPr sz="2800" b="0" spc="-30" dirty="0">
                <a:solidFill>
                  <a:srgbClr val="FFFFFF"/>
                </a:solidFill>
                <a:latin typeface="Segoe UI Light"/>
                <a:cs typeface="Segoe UI Light"/>
              </a:rPr>
              <a:t>k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8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800" b="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availabl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800" b="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for</a:t>
            </a:r>
            <a:endParaRPr sz="2800">
              <a:latin typeface="Segoe UI Light"/>
              <a:cs typeface="Segoe UI Light"/>
            </a:endParaRPr>
          </a:p>
          <a:p>
            <a:pPr marL="698500" lvl="1" indent="-228600">
              <a:lnSpc>
                <a:spcPct val="100000"/>
              </a:lnSpc>
              <a:spcBef>
                <a:spcPts val="275"/>
              </a:spcBef>
              <a:buClr>
                <a:srgbClr val="FFFFFF"/>
              </a:buClr>
              <a:buFont typeface="Segoe UI Light"/>
              <a:buChar char="-"/>
              <a:tabLst>
                <a:tab pos="698500" algn="l"/>
              </a:tabLst>
            </a:pP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Private</a:t>
            </a:r>
            <a:r>
              <a:rPr sz="2000" b="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Use</a:t>
            </a:r>
            <a:endParaRPr sz="2000">
              <a:latin typeface="Segoe UI Light"/>
              <a:cs typeface="Segoe UI Light"/>
            </a:endParaRPr>
          </a:p>
          <a:p>
            <a:pPr marL="698500" lvl="1" indent="-228600">
              <a:lnSpc>
                <a:spcPct val="100000"/>
              </a:lnSpc>
              <a:spcBef>
                <a:spcPts val="200"/>
              </a:spcBef>
              <a:buClr>
                <a:srgbClr val="FFFFFF"/>
              </a:buClr>
              <a:buFont typeface="Segoe UI Light"/>
              <a:buChar char="-"/>
              <a:tabLst>
                <a:tab pos="698500" algn="l"/>
              </a:tabLst>
            </a:pP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Public</a:t>
            </a:r>
            <a:r>
              <a:rPr sz="2000" b="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Use</a:t>
            </a:r>
            <a:r>
              <a:rPr sz="2000" b="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FFFFFF"/>
                </a:solidFill>
                <a:latin typeface="Segoe UI Light"/>
                <a:cs typeface="Segoe UI Light"/>
              </a:rPr>
              <a:t>– </a:t>
            </a: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Pub</a:t>
            </a:r>
            <a:r>
              <a:rPr sz="1600" i="1" spc="-85" dirty="0">
                <a:solidFill>
                  <a:srgbClr val="FFFFFF"/>
                </a:solidFill>
                <a:latin typeface="Segoe UI"/>
                <a:cs typeface="Segoe UI"/>
              </a:rPr>
              <a:t>li</a:t>
            </a:r>
            <a:r>
              <a:rPr sz="1600" i="1" spc="-25" dirty="0">
                <a:solidFill>
                  <a:srgbClr val="FFFFFF"/>
                </a:solidFill>
                <a:latin typeface="Segoe UI"/>
                <a:cs typeface="Segoe UI"/>
              </a:rPr>
              <a:t>sh</a:t>
            </a: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er</a:t>
            </a:r>
            <a:r>
              <a:rPr sz="1600" i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55" dirty="0">
                <a:solidFill>
                  <a:srgbClr val="FFFFFF"/>
                </a:solidFill>
                <a:latin typeface="Segoe UI"/>
                <a:cs typeface="Segoe UI"/>
              </a:rPr>
              <a:t>m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600" i="1" spc="-3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6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6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45" dirty="0">
                <a:solidFill>
                  <a:srgbClr val="FFFFFF"/>
                </a:solidFill>
                <a:latin typeface="Segoe UI"/>
                <a:cs typeface="Segoe UI"/>
              </a:rPr>
              <a:t>ve</a:t>
            </a:r>
            <a:r>
              <a:rPr sz="1600" i="1" spc="-40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ified</a:t>
            </a:r>
            <a:r>
              <a:rPr sz="16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with</a:t>
            </a:r>
            <a:r>
              <a:rPr sz="1600" i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Mi</a:t>
            </a:r>
            <a:r>
              <a:rPr sz="1600" i="1" spc="-55" dirty="0">
                <a:solidFill>
                  <a:srgbClr val="FFFFFF"/>
                </a:solidFill>
                <a:latin typeface="Segoe UI"/>
                <a:cs typeface="Segoe UI"/>
              </a:rPr>
              <a:t>c</a:t>
            </a:r>
            <a:r>
              <a:rPr sz="1600" i="1" spc="-65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600" i="1" spc="-35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1600" i="1" spc="-2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600" i="1" spc="-50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1600" i="1" spc="-60" dirty="0">
                <a:solidFill>
                  <a:srgbClr val="FFFFFF"/>
                </a:solidFill>
                <a:latin typeface="Segoe UI"/>
                <a:cs typeface="Segoe UI"/>
              </a:rPr>
              <a:t>f</a:t>
            </a:r>
            <a:r>
              <a:rPr sz="1600" i="1" spc="-5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endParaRPr sz="16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Font typeface="Arial"/>
              <a:buChar char="•"/>
              <a:tabLst>
                <a:tab pos="241300" algn="l"/>
              </a:tabLst>
            </a:pPr>
            <a:r>
              <a:rPr sz="2400" b="0" spc="-135" dirty="0">
                <a:solidFill>
                  <a:srgbClr val="FFFFFF"/>
                </a:solidFill>
                <a:latin typeface="Segoe UI Light"/>
                <a:cs typeface="Segoe UI Light"/>
              </a:rPr>
              <a:t>P</a:t>
            </a:r>
            <a:r>
              <a:rPr sz="24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400" b="0" dirty="0">
                <a:solidFill>
                  <a:srgbClr val="FFFFFF"/>
                </a:solidFill>
                <a:latin typeface="Segoe UI Light"/>
                <a:cs typeface="Segoe UI Light"/>
              </a:rPr>
              <a:t>y</a:t>
            </a:r>
            <a:r>
              <a:rPr sz="24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ment</a:t>
            </a:r>
            <a:r>
              <a:rPr sz="2400" b="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m</a:t>
            </a:r>
            <a:r>
              <a:rPr sz="2400" b="0" spc="-2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4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dels</a:t>
            </a:r>
            <a:endParaRPr sz="2400">
              <a:latin typeface="Segoe UI Light"/>
              <a:cs typeface="Segoe UI Light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lr>
                <a:srgbClr val="FFFFFF"/>
              </a:buClr>
              <a:buFont typeface="Segoe UI Light"/>
              <a:buChar char="-"/>
              <a:tabLst>
                <a:tab pos="698500" algn="l"/>
              </a:tabLst>
            </a:pP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F</a:t>
            </a:r>
            <a:r>
              <a:rPr sz="2000" b="0" spc="-3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ee</a:t>
            </a:r>
            <a:endParaRPr sz="2000">
              <a:latin typeface="Segoe UI Light"/>
              <a:cs typeface="Segoe UI Light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lr>
                <a:srgbClr val="FFFFFF"/>
              </a:buClr>
              <a:buFont typeface="Segoe UI Light"/>
              <a:buChar char="-"/>
              <a:tabLst>
                <a:tab pos="698500" algn="l"/>
              </a:tabLst>
            </a:pPr>
            <a:r>
              <a:rPr sz="2000" b="0" spc="-95" dirty="0">
                <a:solidFill>
                  <a:srgbClr val="FFFFFF"/>
                </a:solidFill>
                <a:latin typeface="Segoe UI Light"/>
                <a:cs typeface="Segoe UI Light"/>
              </a:rPr>
              <a:t>P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0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2000" b="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FFFFFF"/>
                </a:solidFill>
                <a:latin typeface="Segoe UI Light"/>
                <a:cs typeface="Segoe UI Light"/>
              </a:rPr>
              <a:t>+</a:t>
            </a:r>
            <a:r>
              <a:rPr sz="2000" b="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0" spc="-275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0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rial</a:t>
            </a:r>
            <a:endParaRPr sz="20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12191999" y="6857999"/>
                </a:lnTo>
                <a:lnTo>
                  <a:pt x="12191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2749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09122" y="2499420"/>
            <a:ext cx="6513830" cy="1864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 algn="ctr">
              <a:lnSpc>
                <a:spcPct val="100000"/>
              </a:lnSpc>
            </a:pPr>
            <a:r>
              <a:rPr sz="96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Than</a:t>
            </a:r>
            <a:r>
              <a:rPr sz="9600" b="0" dirty="0">
                <a:solidFill>
                  <a:srgbClr val="FFFFFF"/>
                </a:solidFill>
                <a:latin typeface="Segoe UI Light"/>
                <a:cs typeface="Segoe UI Light"/>
              </a:rPr>
              <a:t>k</a:t>
            </a:r>
            <a:r>
              <a:rPr sz="9600" b="0" spc="2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600" b="0" spc="-1290" dirty="0">
                <a:solidFill>
                  <a:srgbClr val="FFFFFF"/>
                </a:solidFill>
                <a:latin typeface="Segoe UI Light"/>
                <a:cs typeface="Segoe UI Light"/>
              </a:rPr>
              <a:t>Y</a:t>
            </a:r>
            <a:r>
              <a:rPr sz="96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ou</a:t>
            </a:r>
            <a:endParaRPr sz="9600">
              <a:latin typeface="Segoe UI Light"/>
              <a:cs typeface="Segoe UI Light"/>
            </a:endParaRPr>
          </a:p>
          <a:p>
            <a:pPr algn="ctr">
              <a:lnSpc>
                <a:spcPct val="100000"/>
              </a:lnSpc>
              <a:spcBef>
                <a:spcPts val="1675"/>
              </a:spcBef>
              <a:tabLst>
                <a:tab pos="991869" algn="l"/>
                <a:tab pos="1982470" algn="l"/>
                <a:tab pos="2621280" algn="l"/>
                <a:tab pos="3559175" algn="l"/>
                <a:tab pos="4792980" algn="l"/>
              </a:tabLst>
            </a:pP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600" b="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600" b="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600" b="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Y</a:t>
            </a:r>
            <a:r>
              <a:rPr sz="2600" b="0" spc="-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600" b="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sz="2600" b="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2600" b="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z="2600" b="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600" b="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h</a:t>
            </a:r>
            <a:r>
              <a:rPr sz="2600" b="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600" b="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z="2600" b="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600" b="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x</a:t>
            </a:r>
            <a:r>
              <a:rPr sz="2600" b="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600" b="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600" b="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p</a:t>
            </a:r>
            <a:r>
              <a:rPr sz="2600" b="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2600" b="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600" b="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600" b="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2600" b="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endParaRPr sz="2600">
              <a:latin typeface="Segoe UI Light"/>
              <a:cs typeface="Segoe U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6505" y="6044788"/>
            <a:ext cx="2106295" cy="52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1670">
              <a:lnSpc>
                <a:spcPct val="100000"/>
              </a:lnSpc>
            </a:pPr>
            <a:r>
              <a:rPr sz="16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Kasun</a:t>
            </a:r>
            <a:r>
              <a:rPr sz="1600" b="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0" spc="-50" dirty="0">
                <a:solidFill>
                  <a:srgbClr val="FFFFFF"/>
                </a:solidFill>
                <a:latin typeface="Segoe UI Light"/>
                <a:cs typeface="Segoe UI Light"/>
              </a:rPr>
              <a:t>K</a:t>
            </a:r>
            <a:r>
              <a:rPr sz="16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oda</a:t>
            </a:r>
            <a:r>
              <a:rPr sz="16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g</a:t>
            </a:r>
            <a:r>
              <a:rPr sz="16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oda</a:t>
            </a:r>
            <a:endParaRPr sz="16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200" b="0" dirty="0">
                <a:solidFill>
                  <a:srgbClr val="FFFFFF"/>
                </a:solidFill>
                <a:latin typeface="Segoe UI Light"/>
                <a:cs typeface="Segoe UI Light"/>
              </a:rPr>
              <a:t>h</a:t>
            </a:r>
            <a:r>
              <a:rPr sz="12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ttps://</a:t>
            </a:r>
            <a:r>
              <a:rPr sz="12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wpde</a:t>
            </a:r>
            <a:r>
              <a:rPr sz="12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v</a:t>
            </a:r>
            <a:r>
              <a:rPr sz="12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k</a:t>
            </a:r>
            <a:r>
              <a:rPr sz="12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v</a:t>
            </a:r>
            <a:r>
              <a:rPr sz="12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k</a:t>
            </a:r>
            <a:r>
              <a:rPr sz="12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.wo</a:t>
            </a:r>
            <a:r>
              <a:rPr sz="1200" b="0" spc="-2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1200" b="0" dirty="0">
                <a:solidFill>
                  <a:srgbClr val="FFFFFF"/>
                </a:solidFill>
                <a:latin typeface="Segoe UI Light"/>
                <a:cs typeface="Segoe UI Light"/>
              </a:rPr>
              <a:t>dp</a:t>
            </a:r>
            <a:r>
              <a:rPr sz="1200" b="0" spc="-2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12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12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12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12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.</a:t>
            </a:r>
            <a:r>
              <a:rPr sz="12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com</a:t>
            </a:r>
            <a:endParaRPr sz="12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09270"/>
          </a:xfrm>
          <a:custGeom>
            <a:avLst/>
            <a:gdLst/>
            <a:ahLst/>
            <a:cxnLst/>
            <a:rect l="l" t="t" r="r" b="b"/>
            <a:pathLst>
              <a:path w="9144000" h="509270">
                <a:moveTo>
                  <a:pt x="0" y="509015"/>
                </a:moveTo>
                <a:lnTo>
                  <a:pt x="9143999" y="509015"/>
                </a:lnTo>
                <a:lnTo>
                  <a:pt x="9143999" y="0"/>
                </a:lnTo>
                <a:lnTo>
                  <a:pt x="0" y="0"/>
                </a:lnTo>
                <a:lnTo>
                  <a:pt x="0" y="50901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00456"/>
            <a:ext cx="9144000" cy="3937000"/>
          </a:xfrm>
          <a:custGeom>
            <a:avLst/>
            <a:gdLst/>
            <a:ahLst/>
            <a:cxnLst/>
            <a:rect l="l" t="t" r="r" b="b"/>
            <a:pathLst>
              <a:path w="9144000" h="3937000">
                <a:moveTo>
                  <a:pt x="0" y="3936491"/>
                </a:moveTo>
                <a:lnTo>
                  <a:pt x="9143999" y="3936491"/>
                </a:lnTo>
                <a:lnTo>
                  <a:pt x="9143999" y="0"/>
                </a:lnTo>
                <a:lnTo>
                  <a:pt x="0" y="0"/>
                </a:lnTo>
                <a:lnTo>
                  <a:pt x="0" y="393649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628388"/>
            <a:ext cx="9144000" cy="515620"/>
          </a:xfrm>
          <a:custGeom>
            <a:avLst/>
            <a:gdLst/>
            <a:ahLst/>
            <a:cxnLst/>
            <a:rect l="l" t="t" r="r" b="b"/>
            <a:pathLst>
              <a:path w="9144000" h="515620">
                <a:moveTo>
                  <a:pt x="0" y="515111"/>
                </a:moveTo>
                <a:lnTo>
                  <a:pt x="9143999" y="515111"/>
                </a:lnTo>
                <a:lnTo>
                  <a:pt x="9143999" y="0"/>
                </a:lnTo>
                <a:lnTo>
                  <a:pt x="0" y="0"/>
                </a:lnTo>
                <a:lnTo>
                  <a:pt x="0" y="51511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523"/>
            <a:ext cx="9144000" cy="5141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43127"/>
            <a:ext cx="9143999" cy="38572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536947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39">
                <a:moveTo>
                  <a:pt x="0" y="91439"/>
                </a:moveTo>
                <a:lnTo>
                  <a:pt x="9143999" y="91439"/>
                </a:lnTo>
                <a:lnTo>
                  <a:pt x="91439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2103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6321">
            <a:solidFill>
              <a:srgbClr val="8BC4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499736"/>
            <a:ext cx="9144000" cy="36830"/>
          </a:xfrm>
          <a:custGeom>
            <a:avLst/>
            <a:gdLst/>
            <a:ahLst/>
            <a:cxnLst/>
            <a:rect l="l" t="t" r="r" b="b"/>
            <a:pathLst>
              <a:path w="9144000" h="36829">
                <a:moveTo>
                  <a:pt x="0" y="36321"/>
                </a:moveTo>
                <a:lnTo>
                  <a:pt x="9143999" y="36321"/>
                </a:lnTo>
                <a:lnTo>
                  <a:pt x="9143999" y="0"/>
                </a:lnTo>
                <a:lnTo>
                  <a:pt x="0" y="0"/>
                </a:lnTo>
                <a:lnTo>
                  <a:pt x="0" y="36321"/>
                </a:lnTo>
                <a:close/>
              </a:path>
            </a:pathLst>
          </a:custGeom>
          <a:solidFill>
            <a:srgbClr val="8BC4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509016"/>
            <a:ext cx="9144000" cy="91440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0" y="91439"/>
                </a:moveTo>
                <a:lnTo>
                  <a:pt x="9143999" y="91439"/>
                </a:lnTo>
                <a:lnTo>
                  <a:pt x="91439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36800" y="1842640"/>
            <a:ext cx="24720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0421" rIns="0" bIns="0" rtlCol="0">
            <a:spAutoFit/>
          </a:bodyPr>
          <a:lstStyle/>
          <a:p>
            <a:pPr marL="37465">
              <a:lnSpc>
                <a:spcPct val="100000"/>
              </a:lnSpc>
            </a:pPr>
            <a:r>
              <a:rPr sz="4400" b="0" dirty="0">
                <a:solidFill>
                  <a:srgbClr val="8BC442"/>
                </a:solidFill>
                <a:latin typeface="Arial"/>
                <a:cs typeface="Arial"/>
              </a:rPr>
              <a:t>Extensions</a:t>
            </a:r>
            <a:r>
              <a:rPr sz="4400" b="0" spc="120" dirty="0">
                <a:solidFill>
                  <a:srgbClr val="8BC442"/>
                </a:solidFill>
                <a:latin typeface="Times New Roman"/>
                <a:cs typeface="Times New Roman"/>
              </a:rPr>
              <a:t> </a:t>
            </a:r>
            <a:r>
              <a:rPr sz="4400" b="0" spc="-5" dirty="0">
                <a:solidFill>
                  <a:srgbClr val="8BC442"/>
                </a:solidFill>
                <a:latin typeface="Arial"/>
                <a:cs typeface="Arial"/>
              </a:rPr>
              <a:t>i</a:t>
            </a:r>
            <a:r>
              <a:rPr sz="4400" b="0" dirty="0">
                <a:solidFill>
                  <a:srgbClr val="8BC442"/>
                </a:solidFill>
                <a:latin typeface="Arial"/>
                <a:cs typeface="Arial"/>
              </a:rPr>
              <a:t>n</a:t>
            </a:r>
            <a:r>
              <a:rPr sz="4400" b="0" spc="100" dirty="0">
                <a:solidFill>
                  <a:srgbClr val="8BC442"/>
                </a:solidFill>
                <a:latin typeface="Times New Roman"/>
                <a:cs typeface="Times New Roman"/>
              </a:rPr>
              <a:t> </a:t>
            </a:r>
            <a:r>
              <a:rPr sz="4400" b="0" dirty="0">
                <a:solidFill>
                  <a:srgbClr val="8BC442"/>
                </a:solidFill>
                <a:latin typeface="Arial"/>
                <a:cs typeface="Arial"/>
              </a:rPr>
              <a:t>VSTS</a:t>
            </a:r>
            <a:r>
              <a:rPr sz="4400" b="0" spc="125" dirty="0">
                <a:solidFill>
                  <a:srgbClr val="8BC442"/>
                </a:solidFill>
                <a:latin typeface="Times New Roman"/>
                <a:cs typeface="Times New Roman"/>
              </a:rPr>
              <a:t> </a:t>
            </a:r>
            <a:r>
              <a:rPr sz="4400" b="0" spc="-5" dirty="0">
                <a:solidFill>
                  <a:srgbClr val="8BC442"/>
                </a:solidFill>
                <a:latin typeface="Arial"/>
                <a:cs typeface="Arial"/>
              </a:rPr>
              <a:t>an</a:t>
            </a:r>
            <a:r>
              <a:rPr sz="4400" b="0" dirty="0">
                <a:solidFill>
                  <a:srgbClr val="8BC442"/>
                </a:solidFill>
                <a:latin typeface="Arial"/>
                <a:cs typeface="Arial"/>
              </a:rPr>
              <a:t>d</a:t>
            </a:r>
            <a:r>
              <a:rPr sz="4400" b="0" spc="45" dirty="0">
                <a:solidFill>
                  <a:srgbClr val="8BC442"/>
                </a:solidFill>
                <a:latin typeface="Times New Roman"/>
                <a:cs typeface="Times New Roman"/>
              </a:rPr>
              <a:t> </a:t>
            </a:r>
            <a:r>
              <a:rPr sz="4400" b="0" dirty="0">
                <a:solidFill>
                  <a:srgbClr val="8BC442"/>
                </a:solidFill>
                <a:latin typeface="Arial"/>
                <a:cs typeface="Arial"/>
              </a:rPr>
              <a:t>TFS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96200" y="4453128"/>
            <a:ext cx="1371600" cy="5577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90103" y="4447032"/>
            <a:ext cx="1384300" cy="570230"/>
          </a:xfrm>
          <a:custGeom>
            <a:avLst/>
            <a:gdLst/>
            <a:ahLst/>
            <a:cxnLst/>
            <a:rect l="l" t="t" r="r" b="b"/>
            <a:pathLst>
              <a:path w="1384300" h="570229">
                <a:moveTo>
                  <a:pt x="0" y="569975"/>
                </a:moveTo>
                <a:lnTo>
                  <a:pt x="1383791" y="569975"/>
                </a:lnTo>
                <a:lnTo>
                  <a:pt x="1383791" y="0"/>
                </a:lnTo>
                <a:lnTo>
                  <a:pt x="0" y="0"/>
                </a:lnTo>
                <a:lnTo>
                  <a:pt x="0" y="569975"/>
                </a:lnTo>
                <a:close/>
              </a:path>
            </a:pathLst>
          </a:custGeom>
          <a:ln w="12191">
            <a:solidFill>
              <a:srgbClr val="8BC4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58850" y="2583558"/>
            <a:ext cx="5054600" cy="149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210" algn="ctr">
              <a:lnSpc>
                <a:spcPct val="100000"/>
              </a:lnSpc>
            </a:pPr>
            <a:r>
              <a:rPr sz="2000" b="1" spc="-5" dirty="0">
                <a:solidFill>
                  <a:srgbClr val="001F5F"/>
                </a:solidFill>
                <a:latin typeface="Calibri"/>
                <a:cs typeface="Calibri"/>
              </a:rPr>
              <a:t>J</a:t>
            </a:r>
            <a:r>
              <a:rPr sz="2000" b="1" spc="-2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2000" b="1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sz="2000" b="1" spc="-5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000" b="1" spc="-20" dirty="0">
                <a:solidFill>
                  <a:srgbClr val="001F5F"/>
                </a:solidFill>
                <a:latin typeface="Calibri"/>
                <a:cs typeface="Calibri"/>
              </a:rPr>
              <a:t>mw</a:t>
            </a:r>
            <a:r>
              <a:rPr sz="2000" b="1" spc="-5" dirty="0">
                <a:solidFill>
                  <a:srgbClr val="001F5F"/>
                </a:solidFill>
                <a:latin typeface="Calibri"/>
                <a:cs typeface="Calibri"/>
              </a:rPr>
              <a:t>ell</a:t>
            </a:r>
            <a:endParaRPr sz="2000">
              <a:latin typeface="Calibri"/>
              <a:cs typeface="Calibri"/>
            </a:endParaRPr>
          </a:p>
          <a:p>
            <a:pPr marL="1181100" marR="5080" algn="ctr">
              <a:lnSpc>
                <a:spcPct val="100000"/>
              </a:lnSpc>
              <a:spcBef>
                <a:spcPts val="55"/>
              </a:spcBef>
            </a:pPr>
            <a:r>
              <a:rPr sz="1200" b="1" spc="-5" dirty="0">
                <a:latin typeface="Calibri"/>
                <a:cs typeface="Calibri"/>
              </a:rPr>
              <a:t>V</a:t>
            </a:r>
            <a:r>
              <a:rPr sz="1200" b="1" dirty="0">
                <a:latin typeface="Calibri"/>
                <a:cs typeface="Calibri"/>
              </a:rPr>
              <a:t>P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Calibri"/>
                <a:cs typeface="Calibri"/>
              </a:rPr>
              <a:t>–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E</a:t>
            </a:r>
            <a:r>
              <a:rPr sz="1200" b="1" spc="-20" dirty="0">
                <a:latin typeface="Calibri"/>
                <a:cs typeface="Calibri"/>
              </a:rPr>
              <a:t>nt</a:t>
            </a:r>
            <a:r>
              <a:rPr sz="1200" b="1" spc="-5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r</a:t>
            </a:r>
            <a:r>
              <a:rPr sz="1200" b="1" spc="-10" dirty="0">
                <a:latin typeface="Calibri"/>
                <a:cs typeface="Calibri"/>
              </a:rPr>
              <a:t>p</a:t>
            </a:r>
            <a:r>
              <a:rPr sz="1200" b="1" dirty="0">
                <a:latin typeface="Calibri"/>
                <a:cs typeface="Calibri"/>
              </a:rPr>
              <a:t>r</a:t>
            </a:r>
            <a:r>
              <a:rPr sz="1200" b="1" spc="-5" dirty="0">
                <a:latin typeface="Calibri"/>
                <a:cs typeface="Calibri"/>
              </a:rPr>
              <a:t>i</a:t>
            </a:r>
            <a:r>
              <a:rPr sz="1200" b="1" dirty="0">
                <a:latin typeface="Calibri"/>
                <a:cs typeface="Calibri"/>
              </a:rPr>
              <a:t>se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Ar</a:t>
            </a:r>
            <a:r>
              <a:rPr sz="1200" b="1" spc="-5" dirty="0">
                <a:latin typeface="Calibri"/>
                <a:cs typeface="Calibri"/>
              </a:rPr>
              <a:t>c</a:t>
            </a:r>
            <a:r>
              <a:rPr sz="1200" b="1" spc="5" dirty="0">
                <a:latin typeface="Calibri"/>
                <a:cs typeface="Calibri"/>
              </a:rPr>
              <a:t>h</a:t>
            </a:r>
            <a:r>
              <a:rPr sz="1200" b="1" spc="-5" dirty="0">
                <a:latin typeface="Calibri"/>
                <a:cs typeface="Calibri"/>
              </a:rPr>
              <a:t>i</a:t>
            </a:r>
            <a:r>
              <a:rPr sz="1200" b="1" spc="-15" dirty="0">
                <a:latin typeface="Calibri"/>
                <a:cs typeface="Calibri"/>
              </a:rPr>
              <a:t>t</a:t>
            </a:r>
            <a:r>
              <a:rPr sz="1200" b="1" spc="-5" dirty="0">
                <a:latin typeface="Calibri"/>
                <a:cs typeface="Calibri"/>
              </a:rPr>
              <a:t>ec</a:t>
            </a:r>
            <a:r>
              <a:rPr sz="1200" b="1" spc="5" dirty="0">
                <a:latin typeface="Calibri"/>
                <a:cs typeface="Calibri"/>
              </a:rPr>
              <a:t>t</a:t>
            </a:r>
            <a:r>
              <a:rPr sz="1200" b="1" spc="-10" dirty="0">
                <a:latin typeface="Calibri"/>
                <a:cs typeface="Calibri"/>
              </a:rPr>
              <a:t>u</a:t>
            </a:r>
            <a:r>
              <a:rPr sz="1200" b="1" spc="-20" dirty="0">
                <a:latin typeface="Calibri"/>
                <a:cs typeface="Calibri"/>
              </a:rPr>
              <a:t>r</a:t>
            </a:r>
            <a:r>
              <a:rPr sz="1200" b="1" spc="-5" dirty="0">
                <a:latin typeface="Calibri"/>
                <a:cs typeface="Calibri"/>
              </a:rPr>
              <a:t>e,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45" dirty="0">
                <a:latin typeface="Calibri"/>
                <a:cs typeface="Calibri"/>
              </a:rPr>
              <a:t>F</a:t>
            </a:r>
            <a:r>
              <a:rPr sz="1200" b="1" spc="-15" dirty="0">
                <a:latin typeface="Calibri"/>
                <a:cs typeface="Calibri"/>
              </a:rPr>
              <a:t>a</a:t>
            </a:r>
            <a:r>
              <a:rPr sz="1200" b="1" dirty="0">
                <a:latin typeface="Calibri"/>
                <a:cs typeface="Calibri"/>
              </a:rPr>
              <a:t>rm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</a:t>
            </a:r>
            <a:r>
              <a:rPr sz="1200" b="1" spc="-10" dirty="0">
                <a:latin typeface="Calibri"/>
                <a:cs typeface="Calibri"/>
              </a:rPr>
              <a:t>r</a:t>
            </a:r>
            <a:r>
              <a:rPr sz="1200" b="1" spc="-5" dirty="0">
                <a:latin typeface="Calibri"/>
                <a:cs typeface="Calibri"/>
              </a:rPr>
              <a:t>edit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Calibri"/>
                <a:cs typeface="Calibri"/>
              </a:rPr>
              <a:t>S</a:t>
            </a:r>
            <a:r>
              <a:rPr sz="1200" b="1" spc="-10" dirty="0">
                <a:latin typeface="Calibri"/>
                <a:cs typeface="Calibri"/>
              </a:rPr>
              <a:t>e</a:t>
            </a:r>
            <a:r>
              <a:rPr sz="1200" b="1" spc="15" dirty="0">
                <a:latin typeface="Calibri"/>
                <a:cs typeface="Calibri"/>
              </a:rPr>
              <a:t>r</a:t>
            </a:r>
            <a:r>
              <a:rPr sz="1200" b="1" spc="-5" dirty="0">
                <a:latin typeface="Calibri"/>
                <a:cs typeface="Calibri"/>
              </a:rPr>
              <a:t>vi</a:t>
            </a:r>
            <a:r>
              <a:rPr sz="1200" b="1" dirty="0">
                <a:latin typeface="Calibri"/>
                <a:cs typeface="Calibri"/>
              </a:rPr>
              <a:t>c</a:t>
            </a:r>
            <a:r>
              <a:rPr sz="1200" b="1" spc="-5" dirty="0">
                <a:latin typeface="Calibri"/>
                <a:cs typeface="Calibri"/>
              </a:rPr>
              <a:t>es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Calibri"/>
                <a:cs typeface="Calibri"/>
              </a:rPr>
              <a:t>of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A</a:t>
            </a:r>
            <a:r>
              <a:rPr sz="1200" b="1" spc="-5" dirty="0">
                <a:latin typeface="Calibri"/>
                <a:cs typeface="Calibri"/>
              </a:rPr>
              <a:t>me</a:t>
            </a:r>
            <a:r>
              <a:rPr sz="1200" b="1" dirty="0">
                <a:latin typeface="Calibri"/>
                <a:cs typeface="Calibri"/>
              </a:rPr>
              <a:t>r</a:t>
            </a:r>
            <a:r>
              <a:rPr sz="1200" b="1" spc="-5" dirty="0">
                <a:latin typeface="Calibri"/>
                <a:cs typeface="Calibri"/>
              </a:rPr>
              <a:t>i</a:t>
            </a:r>
            <a:r>
              <a:rPr sz="1200" b="1" spc="-15" dirty="0">
                <a:latin typeface="Calibri"/>
                <a:cs typeface="Calibri"/>
              </a:rPr>
              <a:t>c</a:t>
            </a:r>
            <a:r>
              <a:rPr sz="1200" b="1" spc="-10" dirty="0">
                <a:latin typeface="Calibri"/>
                <a:cs typeface="Calibri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Calibri"/>
                <a:cs typeface="Calibri"/>
              </a:rPr>
              <a:t>MV</a:t>
            </a:r>
            <a:r>
              <a:rPr sz="1200" b="1" dirty="0">
                <a:latin typeface="Calibri"/>
                <a:cs typeface="Calibri"/>
              </a:rPr>
              <a:t>P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Calibri"/>
                <a:cs typeface="Calibri"/>
              </a:rPr>
              <a:t>-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Calibri"/>
                <a:cs typeface="Calibri"/>
              </a:rPr>
              <a:t>V</a:t>
            </a:r>
            <a:r>
              <a:rPr sz="1200" b="1" spc="-5" dirty="0">
                <a:latin typeface="Calibri"/>
                <a:cs typeface="Calibri"/>
              </a:rPr>
              <a:t>isu</a:t>
            </a:r>
            <a:r>
              <a:rPr sz="1200" b="1" spc="-15" dirty="0">
                <a:latin typeface="Calibri"/>
                <a:cs typeface="Calibri"/>
              </a:rPr>
              <a:t>a</a:t>
            </a:r>
            <a:r>
              <a:rPr sz="1200" b="1" spc="-5" dirty="0">
                <a:latin typeface="Calibri"/>
                <a:cs typeface="Calibri"/>
              </a:rPr>
              <a:t>l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Studio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&amp;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Calibri"/>
                <a:cs typeface="Calibri"/>
              </a:rPr>
              <a:t>De</a:t>
            </a:r>
            <a:r>
              <a:rPr sz="1200" b="1" spc="-20" dirty="0">
                <a:latin typeface="Calibri"/>
                <a:cs typeface="Calibri"/>
              </a:rPr>
              <a:t>v</a:t>
            </a:r>
            <a:r>
              <a:rPr sz="1200" b="1" spc="-5" dirty="0">
                <a:latin typeface="Calibri"/>
                <a:cs typeface="Calibri"/>
              </a:rPr>
              <a:t>elopme</a:t>
            </a:r>
            <a:r>
              <a:rPr sz="1200" b="1" spc="-20" dirty="0">
                <a:latin typeface="Calibri"/>
                <a:cs typeface="Calibri"/>
              </a:rPr>
              <a:t>n</a:t>
            </a:r>
            <a:r>
              <a:rPr sz="1200" b="1" spc="-5" dirty="0">
                <a:latin typeface="Calibri"/>
                <a:cs typeface="Calibri"/>
              </a:rPr>
              <a:t>t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105" dirty="0">
                <a:latin typeface="Calibri"/>
                <a:cs typeface="Calibri"/>
              </a:rPr>
              <a:t>T</a:t>
            </a:r>
            <a:r>
              <a:rPr sz="1200" b="1" spc="-5" dirty="0">
                <a:latin typeface="Calibri"/>
                <a:cs typeface="Calibri"/>
              </a:rPr>
              <a:t>ec</a:t>
            </a:r>
            <a:r>
              <a:rPr sz="1200" b="1" spc="5" dirty="0">
                <a:latin typeface="Calibri"/>
                <a:cs typeface="Calibri"/>
              </a:rPr>
              <a:t>h</a:t>
            </a:r>
            <a:r>
              <a:rPr sz="1200" b="1" spc="-10" dirty="0">
                <a:latin typeface="Calibri"/>
                <a:cs typeface="Calibri"/>
              </a:rPr>
              <a:t>no</a:t>
            </a:r>
            <a:r>
              <a:rPr sz="1200" b="1" dirty="0">
                <a:latin typeface="Calibri"/>
                <a:cs typeface="Calibri"/>
              </a:rPr>
              <a:t>l</a:t>
            </a:r>
            <a:r>
              <a:rPr sz="1200" b="1" spc="-10" dirty="0">
                <a:latin typeface="Calibri"/>
                <a:cs typeface="Calibri"/>
              </a:rPr>
              <a:t>ogies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Calibri"/>
                <a:cs typeface="Calibri"/>
                <a:hlinkClick r:id="rId6"/>
              </a:rPr>
              <a:t>j</a:t>
            </a:r>
            <a:r>
              <a:rPr sz="1200" b="1" spc="-20" dirty="0">
                <a:latin typeface="Calibri"/>
                <a:cs typeface="Calibri"/>
                <a:hlinkClick r:id="rId6"/>
              </a:rPr>
              <a:t>e</a:t>
            </a:r>
            <a:r>
              <a:rPr sz="1200" b="1" dirty="0">
                <a:latin typeface="Calibri"/>
                <a:cs typeface="Calibri"/>
                <a:hlinkClick r:id="rId6"/>
              </a:rPr>
              <a:t>ff</a:t>
            </a:r>
            <a:r>
              <a:rPr sz="1200" b="1" spc="-15" dirty="0">
                <a:latin typeface="Calibri"/>
                <a:cs typeface="Calibri"/>
                <a:hlinkClick r:id="rId6"/>
              </a:rPr>
              <a:t>@moo</a:t>
            </a:r>
            <a:r>
              <a:rPr sz="1200" b="1" spc="-5" dirty="0">
                <a:latin typeface="Calibri"/>
                <a:cs typeface="Calibri"/>
                <a:hlinkClick r:id="rId6"/>
              </a:rPr>
              <a:t>n</a:t>
            </a:r>
            <a:r>
              <a:rPr sz="1200" b="1" spc="-10" dirty="0">
                <a:latin typeface="Calibri"/>
                <a:cs typeface="Calibri"/>
                <a:hlinkClick r:id="rId6"/>
              </a:rPr>
              <a:t>sp</a:t>
            </a:r>
            <a:r>
              <a:rPr sz="1200" b="1" spc="-15" dirty="0">
                <a:latin typeface="Calibri"/>
                <a:cs typeface="Calibri"/>
                <a:hlinkClick r:id="rId6"/>
              </a:rPr>
              <a:t>a</a:t>
            </a:r>
            <a:r>
              <a:rPr sz="1200" b="1" spc="-5" dirty="0">
                <a:latin typeface="Calibri"/>
                <a:cs typeface="Calibri"/>
                <a:hlinkClick r:id="rId6"/>
              </a:rPr>
              <a:t>ce.</a:t>
            </a:r>
            <a:r>
              <a:rPr sz="1200" b="1" spc="5" dirty="0">
                <a:latin typeface="Calibri"/>
                <a:cs typeface="Calibri"/>
                <a:hlinkClick r:id="rId6"/>
              </a:rPr>
              <a:t>n</a:t>
            </a:r>
            <a:r>
              <a:rPr sz="1200" b="1" spc="-20" dirty="0">
                <a:latin typeface="Calibri"/>
                <a:cs typeface="Calibri"/>
                <a:hlinkClick r:id="rId6"/>
              </a:rPr>
              <a:t>e</a:t>
            </a:r>
            <a:r>
              <a:rPr sz="1200" b="1" spc="-5" dirty="0">
                <a:latin typeface="Calibri"/>
                <a:cs typeface="Calibri"/>
                <a:hlinkClick r:id="rId6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  </a:t>
            </a:r>
            <a:r>
              <a:rPr sz="1200" b="1" spc="-9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Calibri"/>
                <a:cs typeface="Calibri"/>
              </a:rPr>
              <a:t>:::</a:t>
            </a:r>
            <a:r>
              <a:rPr sz="1200" b="1" dirty="0">
                <a:latin typeface="Times New Roman"/>
                <a:cs typeface="Times New Roman"/>
              </a:rPr>
              <a:t>  </a:t>
            </a:r>
            <a:r>
              <a:rPr sz="1200" b="1" spc="-1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Calibri"/>
                <a:cs typeface="Calibri"/>
              </a:rPr>
              <a:t>@</a:t>
            </a:r>
            <a:r>
              <a:rPr sz="1200" b="1" spc="5" dirty="0">
                <a:latin typeface="Calibri"/>
                <a:cs typeface="Calibri"/>
              </a:rPr>
              <a:t>j</a:t>
            </a:r>
            <a:r>
              <a:rPr sz="1200" b="1" spc="-10" dirty="0">
                <a:latin typeface="Calibri"/>
                <a:cs typeface="Calibri"/>
              </a:rPr>
              <a:t>b</a:t>
            </a:r>
            <a:r>
              <a:rPr sz="1200" b="1" spc="-20" dirty="0">
                <a:latin typeface="Calibri"/>
                <a:cs typeface="Calibri"/>
              </a:rPr>
              <a:t>r</a:t>
            </a:r>
            <a:r>
              <a:rPr sz="1200" b="1" spc="-15" dirty="0">
                <a:latin typeface="Calibri"/>
                <a:cs typeface="Calibri"/>
              </a:rPr>
              <a:t>a</a:t>
            </a:r>
            <a:r>
              <a:rPr sz="1200" b="1" spc="-20" dirty="0">
                <a:latin typeface="Calibri"/>
                <a:cs typeface="Calibri"/>
              </a:rPr>
              <a:t>m</a:t>
            </a:r>
            <a:r>
              <a:rPr sz="1200" b="1" spc="-10" dirty="0">
                <a:latin typeface="Calibri"/>
                <a:cs typeface="Calibri"/>
              </a:rPr>
              <a:t>w</a:t>
            </a:r>
            <a:r>
              <a:rPr sz="1200" b="1" spc="-5" dirty="0">
                <a:latin typeface="Calibri"/>
                <a:cs typeface="Calibri"/>
              </a:rPr>
              <a:t>ell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Frid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14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Au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950" spc="7" baseline="25641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endParaRPr sz="1950" baseline="2564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1727</Words>
  <Application>Microsoft Office PowerPoint</Application>
  <PresentationFormat>Widescreen</PresentationFormat>
  <Paragraphs>367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Times New Roman</vt:lpstr>
      <vt:lpstr>Wingdings</vt:lpstr>
      <vt:lpstr>Office Theme</vt:lpstr>
      <vt:lpstr>PowerPoint Presentation</vt:lpstr>
      <vt:lpstr>Prerequisites</vt:lpstr>
      <vt:lpstr>CLI for Microsoft Team Foundation Server &amp; Visual Studio Team Services</vt:lpstr>
      <vt:lpstr>VSTS DevOps Task SDK</vt:lpstr>
      <vt:lpstr>Important Files</vt:lpstr>
      <vt:lpstr>PowerPoint Presentation</vt:lpstr>
      <vt:lpstr>Where To Go From Here?</vt:lpstr>
      <vt:lpstr>PowerPoint Presentation</vt:lpstr>
      <vt:lpstr>Extensions in VSTS and TFS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input is important!</vt:lpstr>
      <vt:lpstr>PowerPoint Presentation</vt:lpstr>
      <vt:lpstr>Agenda</vt:lpstr>
      <vt:lpstr>But First, Let’s Clear Things Up…</vt:lpstr>
      <vt:lpstr>What is What?</vt:lpstr>
      <vt:lpstr>What’s New?</vt:lpstr>
      <vt:lpstr>What’s Missing?</vt:lpstr>
      <vt:lpstr>To XAML or not to XAML?</vt:lpstr>
      <vt:lpstr>Web UI</vt:lpstr>
      <vt:lpstr>PowerPoint Presentation</vt:lpstr>
      <vt:lpstr>Mind Your P(ools) &amp; Q(ueues)</vt:lpstr>
      <vt:lpstr>Agent Pools &amp; Queues – Cont’d</vt:lpstr>
      <vt:lpstr>Build Agents</vt:lpstr>
      <vt:lpstr>PowerPoint Presentation</vt:lpstr>
      <vt:lpstr>Build Tasks</vt:lpstr>
      <vt:lpstr>PowerPoint Presentation</vt:lpstr>
      <vt:lpstr>Cross Platform Support</vt:lpstr>
      <vt:lpstr>In Summary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Roshan Louhar</cp:lastModifiedBy>
  <cp:revision>2</cp:revision>
  <dcterms:created xsi:type="dcterms:W3CDTF">2018-07-06T09:11:23Z</dcterms:created>
  <dcterms:modified xsi:type="dcterms:W3CDTF">2018-07-07T09:55:56Z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2018-07-06T00:00:00Z</vt:filetime>
  </property>
  <property fmtid="{D5CDD505-2E9C-101B-9397-08002B2CF9AE}" pid="3" name="LastSaved">
    <vt:filetime>2018-07-06T00:00:00Z</vt:filetime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iteId">
    <vt:lpwstr>72f988bf-86f1-41af-91ab-2d7cd011db47</vt:lpwstr>
  </property>
  <property fmtid="{D5CDD505-2E9C-101B-9397-08002B2CF9AE}" pid="6" name="MSIP_Label_f42aa342-8706-4288-bd11-ebb85995028c_Owner">
    <vt:lpwstr>rolouhar@microsoft.com</vt:lpwstr>
  </property>
  <property fmtid="{D5CDD505-2E9C-101B-9397-08002B2CF9AE}" pid="7" name="MSIP_Label_f42aa342-8706-4288-bd11-ebb85995028c_SetDate">
    <vt:lpwstr>2018-07-07T09:55:55.3802691Z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