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7" r:id="rId11"/>
    <p:sldId id="266" r:id="rId12"/>
    <p:sldId id="268" r:id="rId13"/>
    <p:sldId id="271" r:id="rId14"/>
    <p:sldId id="285" r:id="rId15"/>
    <p:sldId id="269" r:id="rId16"/>
    <p:sldId id="270" r:id="rId17"/>
    <p:sldId id="273" r:id="rId18"/>
    <p:sldId id="274" r:id="rId19"/>
    <p:sldId id="290" r:id="rId20"/>
    <p:sldId id="275" r:id="rId21"/>
    <p:sldId id="276" r:id="rId22"/>
    <p:sldId id="288" r:id="rId23"/>
    <p:sldId id="279" r:id="rId24"/>
    <p:sldId id="280" r:id="rId25"/>
    <p:sldId id="286" r:id="rId26"/>
    <p:sldId id="289" r:id="rId27"/>
    <p:sldId id="282" r:id="rId28"/>
    <p:sldId id="283" r:id="rId29"/>
    <p:sldId id="277" r:id="rId30"/>
    <p:sldId id="281" r:id="rId31"/>
    <p:sldId id="284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_rels/data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sv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image" Target="../media/image62.svg"/><Relationship Id="rId1" Type="http://schemas.openxmlformats.org/officeDocument/2006/relationships/image" Target="../media/image61.png"/><Relationship Id="rId6" Type="http://schemas.openxmlformats.org/officeDocument/2006/relationships/image" Target="../media/image66.svg"/><Relationship Id="rId5" Type="http://schemas.openxmlformats.org/officeDocument/2006/relationships/image" Target="../media/image65.png"/><Relationship Id="rId4" Type="http://schemas.openxmlformats.org/officeDocument/2006/relationships/image" Target="../media/image64.svg"/></Relationships>
</file>

<file path=ppt/diagrams/_rels/data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svg"/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2" Type="http://schemas.openxmlformats.org/officeDocument/2006/relationships/image" Target="../media/image70.svg"/><Relationship Id="rId1" Type="http://schemas.openxmlformats.org/officeDocument/2006/relationships/image" Target="../media/image69.png"/><Relationship Id="rId6" Type="http://schemas.openxmlformats.org/officeDocument/2006/relationships/image" Target="../media/image74.svg"/><Relationship Id="rId5" Type="http://schemas.openxmlformats.org/officeDocument/2006/relationships/image" Target="../media/image73.png"/><Relationship Id="rId10" Type="http://schemas.openxmlformats.org/officeDocument/2006/relationships/image" Target="../media/image78.svg"/><Relationship Id="rId4" Type="http://schemas.openxmlformats.org/officeDocument/2006/relationships/image" Target="../media/image72.svg"/><Relationship Id="rId9" Type="http://schemas.openxmlformats.org/officeDocument/2006/relationships/image" Target="../media/image77.png"/></Relationships>
</file>

<file path=ppt/diagrams/_rels/data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svg"/><Relationship Id="rId1" Type="http://schemas.openxmlformats.org/officeDocument/2006/relationships/image" Target="../media/image79.png"/><Relationship Id="rId4" Type="http://schemas.openxmlformats.org/officeDocument/2006/relationships/image" Target="../media/image82.svg"/></Relationships>
</file>

<file path=ppt/diagrams/_rels/data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svg"/><Relationship Id="rId3" Type="http://schemas.openxmlformats.org/officeDocument/2006/relationships/image" Target="../media/image87.png"/><Relationship Id="rId7" Type="http://schemas.openxmlformats.org/officeDocument/2006/relationships/image" Target="../media/image91.png"/><Relationship Id="rId2" Type="http://schemas.openxmlformats.org/officeDocument/2006/relationships/image" Target="../media/image86.svg"/><Relationship Id="rId1" Type="http://schemas.openxmlformats.org/officeDocument/2006/relationships/image" Target="../media/image85.png"/><Relationship Id="rId6" Type="http://schemas.openxmlformats.org/officeDocument/2006/relationships/image" Target="../media/image90.svg"/><Relationship Id="rId5" Type="http://schemas.openxmlformats.org/officeDocument/2006/relationships/image" Target="../media/image89.png"/><Relationship Id="rId4" Type="http://schemas.openxmlformats.org/officeDocument/2006/relationships/image" Target="../media/image88.svg"/></Relationships>
</file>

<file path=ppt/diagrams/_rels/data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svg"/><Relationship Id="rId1" Type="http://schemas.openxmlformats.org/officeDocument/2006/relationships/image" Target="../media/image93.png"/><Relationship Id="rId4" Type="http://schemas.openxmlformats.org/officeDocument/2006/relationships/image" Target="../media/image96.svg"/></Relationships>
</file>

<file path=ppt/diagrams/_rels/data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svg"/><Relationship Id="rId1" Type="http://schemas.openxmlformats.org/officeDocument/2006/relationships/image" Target="../media/image97.png"/><Relationship Id="rId4" Type="http://schemas.openxmlformats.org/officeDocument/2006/relationships/image" Target="../media/image100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4" Type="http://schemas.openxmlformats.org/officeDocument/2006/relationships/image" Target="../media/image27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sv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svg"/><Relationship Id="rId4" Type="http://schemas.openxmlformats.org/officeDocument/2006/relationships/image" Target="../media/image32.svg"/><Relationship Id="rId9" Type="http://schemas.openxmlformats.org/officeDocument/2006/relationships/image" Target="../media/image37.pn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4" Type="http://schemas.openxmlformats.org/officeDocument/2006/relationships/image" Target="../media/image44.svg"/></Relationships>
</file>

<file path=ppt/diagrams/_rels/data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sv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svg"/><Relationship Id="rId1" Type="http://schemas.openxmlformats.org/officeDocument/2006/relationships/image" Target="../media/image47.png"/><Relationship Id="rId6" Type="http://schemas.openxmlformats.org/officeDocument/2006/relationships/image" Target="../media/image52.svg"/><Relationship Id="rId5" Type="http://schemas.openxmlformats.org/officeDocument/2006/relationships/image" Target="../media/image51.png"/><Relationship Id="rId10" Type="http://schemas.openxmlformats.org/officeDocument/2006/relationships/image" Target="../media/image56.svg"/><Relationship Id="rId4" Type="http://schemas.openxmlformats.org/officeDocument/2006/relationships/image" Target="../media/image50.svg"/><Relationship Id="rId9" Type="http://schemas.openxmlformats.org/officeDocument/2006/relationships/image" Target="../media/image55.png"/></Relationships>
</file>

<file path=ppt/diagrams/_rels/drawing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sv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image" Target="../media/image62.svg"/><Relationship Id="rId1" Type="http://schemas.openxmlformats.org/officeDocument/2006/relationships/image" Target="../media/image61.png"/><Relationship Id="rId6" Type="http://schemas.openxmlformats.org/officeDocument/2006/relationships/image" Target="../media/image66.svg"/><Relationship Id="rId5" Type="http://schemas.openxmlformats.org/officeDocument/2006/relationships/image" Target="../media/image65.png"/><Relationship Id="rId4" Type="http://schemas.openxmlformats.org/officeDocument/2006/relationships/image" Target="../media/image64.svg"/></Relationships>
</file>

<file path=ppt/diagrams/_rels/drawing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svg"/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2" Type="http://schemas.openxmlformats.org/officeDocument/2006/relationships/image" Target="../media/image70.svg"/><Relationship Id="rId1" Type="http://schemas.openxmlformats.org/officeDocument/2006/relationships/image" Target="../media/image69.png"/><Relationship Id="rId6" Type="http://schemas.openxmlformats.org/officeDocument/2006/relationships/image" Target="../media/image74.svg"/><Relationship Id="rId5" Type="http://schemas.openxmlformats.org/officeDocument/2006/relationships/image" Target="../media/image73.png"/><Relationship Id="rId10" Type="http://schemas.openxmlformats.org/officeDocument/2006/relationships/image" Target="../media/image78.svg"/><Relationship Id="rId4" Type="http://schemas.openxmlformats.org/officeDocument/2006/relationships/image" Target="../media/image72.svg"/><Relationship Id="rId9" Type="http://schemas.openxmlformats.org/officeDocument/2006/relationships/image" Target="../media/image77.png"/></Relationships>
</file>

<file path=ppt/diagrams/_rels/drawing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svg"/><Relationship Id="rId1" Type="http://schemas.openxmlformats.org/officeDocument/2006/relationships/image" Target="../media/image79.png"/><Relationship Id="rId4" Type="http://schemas.openxmlformats.org/officeDocument/2006/relationships/image" Target="../media/image82.svg"/></Relationships>
</file>

<file path=ppt/diagrams/_rels/drawing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svg"/><Relationship Id="rId3" Type="http://schemas.openxmlformats.org/officeDocument/2006/relationships/image" Target="../media/image87.png"/><Relationship Id="rId7" Type="http://schemas.openxmlformats.org/officeDocument/2006/relationships/image" Target="../media/image91.png"/><Relationship Id="rId2" Type="http://schemas.openxmlformats.org/officeDocument/2006/relationships/image" Target="../media/image86.svg"/><Relationship Id="rId1" Type="http://schemas.openxmlformats.org/officeDocument/2006/relationships/image" Target="../media/image85.png"/><Relationship Id="rId6" Type="http://schemas.openxmlformats.org/officeDocument/2006/relationships/image" Target="../media/image90.svg"/><Relationship Id="rId5" Type="http://schemas.openxmlformats.org/officeDocument/2006/relationships/image" Target="../media/image89.png"/><Relationship Id="rId4" Type="http://schemas.openxmlformats.org/officeDocument/2006/relationships/image" Target="../media/image88.svg"/></Relationships>
</file>

<file path=ppt/diagrams/_rels/drawing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svg"/><Relationship Id="rId1" Type="http://schemas.openxmlformats.org/officeDocument/2006/relationships/image" Target="../media/image93.png"/><Relationship Id="rId4" Type="http://schemas.openxmlformats.org/officeDocument/2006/relationships/image" Target="../media/image96.svg"/></Relationships>
</file>

<file path=ppt/diagrams/_rels/drawing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svg"/><Relationship Id="rId1" Type="http://schemas.openxmlformats.org/officeDocument/2006/relationships/image" Target="../media/image97.png"/><Relationship Id="rId4" Type="http://schemas.openxmlformats.org/officeDocument/2006/relationships/image" Target="../media/image100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4" Type="http://schemas.openxmlformats.org/officeDocument/2006/relationships/image" Target="../media/image27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sv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svg"/><Relationship Id="rId4" Type="http://schemas.openxmlformats.org/officeDocument/2006/relationships/image" Target="../media/image32.svg"/><Relationship Id="rId9" Type="http://schemas.openxmlformats.org/officeDocument/2006/relationships/image" Target="../media/image37.pn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4" Type="http://schemas.openxmlformats.org/officeDocument/2006/relationships/image" Target="../media/image44.svg"/></Relationships>
</file>

<file path=ppt/diagrams/_rels/drawing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sv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svg"/><Relationship Id="rId1" Type="http://schemas.openxmlformats.org/officeDocument/2006/relationships/image" Target="../media/image47.png"/><Relationship Id="rId6" Type="http://schemas.openxmlformats.org/officeDocument/2006/relationships/image" Target="../media/image52.svg"/><Relationship Id="rId5" Type="http://schemas.openxmlformats.org/officeDocument/2006/relationships/image" Target="../media/image51.png"/><Relationship Id="rId10" Type="http://schemas.openxmlformats.org/officeDocument/2006/relationships/image" Target="../media/image56.svg"/><Relationship Id="rId4" Type="http://schemas.openxmlformats.org/officeDocument/2006/relationships/image" Target="../media/image50.svg"/><Relationship Id="rId9" Type="http://schemas.openxmlformats.org/officeDocument/2006/relationships/image" Target="../media/image5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BFD3F1-3CD1-477D-A8A2-05F54F616AB9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0D24CC0-8091-4CF9-A73D-89268C7A1175}">
      <dgm:prSet/>
      <dgm:spPr/>
      <dgm:t>
        <a:bodyPr/>
        <a:lstStyle/>
        <a:p>
          <a:r>
            <a:rPr lang="en-US"/>
            <a:t>JavaScript Overview</a:t>
          </a:r>
        </a:p>
      </dgm:t>
    </dgm:pt>
    <dgm:pt modelId="{588607C7-A1FD-41FE-8C9A-E8CF96220298}" type="parTrans" cxnId="{5C8DC408-2890-4CB7-A4D5-8256A62B620F}">
      <dgm:prSet/>
      <dgm:spPr/>
      <dgm:t>
        <a:bodyPr/>
        <a:lstStyle/>
        <a:p>
          <a:endParaRPr lang="en-US"/>
        </a:p>
      </dgm:t>
    </dgm:pt>
    <dgm:pt modelId="{47434974-2266-4979-92F8-6257582AFB7C}" type="sibTrans" cxnId="{5C8DC408-2890-4CB7-A4D5-8256A62B620F}">
      <dgm:prSet/>
      <dgm:spPr/>
      <dgm:t>
        <a:bodyPr/>
        <a:lstStyle/>
        <a:p>
          <a:endParaRPr lang="en-US"/>
        </a:p>
      </dgm:t>
    </dgm:pt>
    <dgm:pt modelId="{2A399366-4983-433E-8C62-5A22E73FAA54}">
      <dgm:prSet/>
      <dgm:spPr/>
      <dgm:t>
        <a:bodyPr/>
        <a:lstStyle/>
        <a:p>
          <a:r>
            <a:rPr lang="en-US"/>
            <a:t>NodeJS Overview</a:t>
          </a:r>
        </a:p>
      </dgm:t>
    </dgm:pt>
    <dgm:pt modelId="{6F292985-ECAF-47A6-96F7-244EA9EA1D1A}" type="parTrans" cxnId="{E6261A0E-F733-471A-AA6B-57BFF39B917A}">
      <dgm:prSet/>
      <dgm:spPr/>
      <dgm:t>
        <a:bodyPr/>
        <a:lstStyle/>
        <a:p>
          <a:endParaRPr lang="en-US"/>
        </a:p>
      </dgm:t>
    </dgm:pt>
    <dgm:pt modelId="{726C2596-3BDA-4EEB-8B6A-D01C004623E7}" type="sibTrans" cxnId="{E6261A0E-F733-471A-AA6B-57BFF39B917A}">
      <dgm:prSet/>
      <dgm:spPr/>
      <dgm:t>
        <a:bodyPr/>
        <a:lstStyle/>
        <a:p>
          <a:endParaRPr lang="en-US"/>
        </a:p>
      </dgm:t>
    </dgm:pt>
    <dgm:pt modelId="{916EF039-AFC7-4B74-864E-8262D67A1C53}">
      <dgm:prSet/>
      <dgm:spPr/>
      <dgm:t>
        <a:bodyPr/>
        <a:lstStyle/>
        <a:p>
          <a:r>
            <a:rPr lang="en-US"/>
            <a:t>Modules System</a:t>
          </a:r>
        </a:p>
      </dgm:t>
    </dgm:pt>
    <dgm:pt modelId="{B3DB73AC-DD0E-49B2-BD51-8A7A414C939E}" type="parTrans" cxnId="{CB1412BB-6746-45D6-BE06-E862A286A243}">
      <dgm:prSet/>
      <dgm:spPr/>
      <dgm:t>
        <a:bodyPr/>
        <a:lstStyle/>
        <a:p>
          <a:endParaRPr lang="en-US"/>
        </a:p>
      </dgm:t>
    </dgm:pt>
    <dgm:pt modelId="{BA91418D-54F7-4C78-BD2B-D321680A51A5}" type="sibTrans" cxnId="{CB1412BB-6746-45D6-BE06-E862A286A243}">
      <dgm:prSet/>
      <dgm:spPr/>
      <dgm:t>
        <a:bodyPr/>
        <a:lstStyle/>
        <a:p>
          <a:endParaRPr lang="en-US"/>
        </a:p>
      </dgm:t>
    </dgm:pt>
    <dgm:pt modelId="{D3BA8216-7068-49A3-9537-1B1ED61C88F2}">
      <dgm:prSet/>
      <dgm:spPr/>
      <dgm:t>
        <a:bodyPr/>
        <a:lstStyle/>
        <a:p>
          <a:r>
            <a:rPr lang="en-US"/>
            <a:t>File System</a:t>
          </a:r>
        </a:p>
      </dgm:t>
    </dgm:pt>
    <dgm:pt modelId="{5CE102C8-3009-49DC-80BA-017F94A16FF2}" type="parTrans" cxnId="{8163EEDE-5A99-45B9-A5D2-9AD134FF2C83}">
      <dgm:prSet/>
      <dgm:spPr/>
      <dgm:t>
        <a:bodyPr/>
        <a:lstStyle/>
        <a:p>
          <a:endParaRPr lang="en-US"/>
        </a:p>
      </dgm:t>
    </dgm:pt>
    <dgm:pt modelId="{0D4B4557-B0AF-4BE3-9CD6-5B573250633C}" type="sibTrans" cxnId="{8163EEDE-5A99-45B9-A5D2-9AD134FF2C83}">
      <dgm:prSet/>
      <dgm:spPr/>
      <dgm:t>
        <a:bodyPr/>
        <a:lstStyle/>
        <a:p>
          <a:endParaRPr lang="en-US"/>
        </a:p>
      </dgm:t>
    </dgm:pt>
    <dgm:pt modelId="{993D268B-AD8C-4962-AA9C-5053A16F72B5}">
      <dgm:prSet/>
      <dgm:spPr/>
      <dgm:t>
        <a:bodyPr/>
        <a:lstStyle/>
        <a:p>
          <a:r>
            <a:rPr lang="en-US" dirty="0"/>
            <a:t>Buffers &amp; Streams</a:t>
          </a:r>
        </a:p>
      </dgm:t>
    </dgm:pt>
    <dgm:pt modelId="{CEEFE051-AEFD-4690-9A8B-BE832090EDA4}" type="parTrans" cxnId="{85144A37-EA3B-4C7B-AFB0-A53C90B892F9}">
      <dgm:prSet/>
      <dgm:spPr/>
      <dgm:t>
        <a:bodyPr/>
        <a:lstStyle/>
        <a:p>
          <a:endParaRPr lang="en-US"/>
        </a:p>
      </dgm:t>
    </dgm:pt>
    <dgm:pt modelId="{6E591174-4756-433B-B9FC-40C1E1C744A4}" type="sibTrans" cxnId="{85144A37-EA3B-4C7B-AFB0-A53C90B892F9}">
      <dgm:prSet/>
      <dgm:spPr/>
      <dgm:t>
        <a:bodyPr/>
        <a:lstStyle/>
        <a:p>
          <a:endParaRPr lang="en-US"/>
        </a:p>
      </dgm:t>
    </dgm:pt>
    <dgm:pt modelId="{B97AD18C-C16A-4ECB-B56C-0062AF840148}">
      <dgm:prSet/>
      <dgm:spPr/>
      <dgm:t>
        <a:bodyPr/>
        <a:lstStyle/>
        <a:p>
          <a:r>
            <a:rPr lang="en-US"/>
            <a:t>Event System</a:t>
          </a:r>
        </a:p>
      </dgm:t>
    </dgm:pt>
    <dgm:pt modelId="{B47A731E-F4C5-435E-8D55-B573ABF8AB7A}" type="parTrans" cxnId="{FE1134FC-A39D-4035-8181-2CB52680E4A0}">
      <dgm:prSet/>
      <dgm:spPr/>
      <dgm:t>
        <a:bodyPr/>
        <a:lstStyle/>
        <a:p>
          <a:endParaRPr lang="en-US"/>
        </a:p>
      </dgm:t>
    </dgm:pt>
    <dgm:pt modelId="{ED70EEB9-8F56-4860-89B2-C0726D932EEB}" type="sibTrans" cxnId="{FE1134FC-A39D-4035-8181-2CB52680E4A0}">
      <dgm:prSet/>
      <dgm:spPr/>
      <dgm:t>
        <a:bodyPr/>
        <a:lstStyle/>
        <a:p>
          <a:endParaRPr lang="en-US"/>
        </a:p>
      </dgm:t>
    </dgm:pt>
    <dgm:pt modelId="{4B28000E-8563-40DD-858E-12A63540946E}">
      <dgm:prSet/>
      <dgm:spPr/>
      <dgm:t>
        <a:bodyPr/>
        <a:lstStyle/>
        <a:p>
          <a:r>
            <a:rPr lang="en-US" dirty="0"/>
            <a:t>Express</a:t>
          </a:r>
        </a:p>
      </dgm:t>
    </dgm:pt>
    <dgm:pt modelId="{DA07A1BA-58E8-436A-9CDD-FB38F0CDA51B}" type="parTrans" cxnId="{3E1129EF-CF5E-421E-996C-73E3DD67FF89}">
      <dgm:prSet/>
      <dgm:spPr/>
      <dgm:t>
        <a:bodyPr/>
        <a:lstStyle/>
        <a:p>
          <a:endParaRPr lang="en-US"/>
        </a:p>
      </dgm:t>
    </dgm:pt>
    <dgm:pt modelId="{C05A05DB-9E49-492A-B679-31374AFCB3BA}" type="sibTrans" cxnId="{3E1129EF-CF5E-421E-996C-73E3DD67FF89}">
      <dgm:prSet/>
      <dgm:spPr/>
      <dgm:t>
        <a:bodyPr/>
        <a:lstStyle/>
        <a:p>
          <a:endParaRPr lang="en-US"/>
        </a:p>
      </dgm:t>
    </dgm:pt>
    <dgm:pt modelId="{F9E413EA-A660-4A85-95AC-A6D00BB79228}">
      <dgm:prSet/>
      <dgm:spPr/>
      <dgm:t>
        <a:bodyPr/>
        <a:lstStyle/>
        <a:p>
          <a:r>
            <a:rPr lang="en-US" dirty="0"/>
            <a:t>View Engines</a:t>
          </a:r>
        </a:p>
      </dgm:t>
    </dgm:pt>
    <dgm:pt modelId="{169C744E-7AA2-4976-A731-B1465074CE43}" type="parTrans" cxnId="{87568DFB-B363-4525-9792-FA9043409DA2}">
      <dgm:prSet/>
      <dgm:spPr/>
      <dgm:t>
        <a:bodyPr/>
        <a:lstStyle/>
        <a:p>
          <a:endParaRPr lang="en-US"/>
        </a:p>
      </dgm:t>
    </dgm:pt>
    <dgm:pt modelId="{6D0DE455-8376-4172-B92C-BB4B3CDCD29B}" type="sibTrans" cxnId="{87568DFB-B363-4525-9792-FA9043409DA2}">
      <dgm:prSet/>
      <dgm:spPr/>
      <dgm:t>
        <a:bodyPr/>
        <a:lstStyle/>
        <a:p>
          <a:endParaRPr lang="en-US"/>
        </a:p>
      </dgm:t>
    </dgm:pt>
    <dgm:pt modelId="{10EFDCB3-0B1D-46F3-8572-CDDD9573D252}">
      <dgm:prSet/>
      <dgm:spPr/>
      <dgm:t>
        <a:bodyPr/>
        <a:lstStyle/>
        <a:p>
          <a:r>
            <a:rPr lang="en-US" dirty="0"/>
            <a:t>NodeJS Securities</a:t>
          </a:r>
        </a:p>
      </dgm:t>
    </dgm:pt>
    <dgm:pt modelId="{C63975DE-AD29-416A-8456-94E49F304B4E}" type="parTrans" cxnId="{3D25372E-5A4D-4DCF-9CBC-E0B571AFE2D4}">
      <dgm:prSet/>
      <dgm:spPr/>
      <dgm:t>
        <a:bodyPr/>
        <a:lstStyle/>
        <a:p>
          <a:endParaRPr lang="en-US"/>
        </a:p>
      </dgm:t>
    </dgm:pt>
    <dgm:pt modelId="{7076DDA8-9F9B-4D23-BA90-6B275B66CBE5}" type="sibTrans" cxnId="{3D25372E-5A4D-4DCF-9CBC-E0B571AFE2D4}">
      <dgm:prSet/>
      <dgm:spPr/>
      <dgm:t>
        <a:bodyPr/>
        <a:lstStyle/>
        <a:p>
          <a:endParaRPr lang="en-US"/>
        </a:p>
      </dgm:t>
    </dgm:pt>
    <dgm:pt modelId="{81F0D867-2DAB-408C-A187-7FCCF5618D92}">
      <dgm:prSet/>
      <dgm:spPr/>
      <dgm:t>
        <a:bodyPr/>
        <a:lstStyle/>
        <a:p>
          <a:r>
            <a:rPr lang="en-US" dirty="0"/>
            <a:t>Data Persistence</a:t>
          </a:r>
        </a:p>
      </dgm:t>
    </dgm:pt>
    <dgm:pt modelId="{BFBBBA71-D078-4D30-9DC0-2CC9298227E6}" type="parTrans" cxnId="{5411993C-C6E6-4248-8E35-6AE7F6292B1A}">
      <dgm:prSet/>
      <dgm:spPr/>
      <dgm:t>
        <a:bodyPr/>
        <a:lstStyle/>
        <a:p>
          <a:endParaRPr lang="en-IN"/>
        </a:p>
      </dgm:t>
    </dgm:pt>
    <dgm:pt modelId="{3AC6B7FB-F656-45B9-A228-CF9F63CB8C10}" type="sibTrans" cxnId="{5411993C-C6E6-4248-8E35-6AE7F6292B1A}">
      <dgm:prSet/>
      <dgm:spPr/>
      <dgm:t>
        <a:bodyPr/>
        <a:lstStyle/>
        <a:p>
          <a:endParaRPr lang="en-IN"/>
        </a:p>
      </dgm:t>
    </dgm:pt>
    <dgm:pt modelId="{652FF22F-5161-4B7A-B2BF-CC478A0FC3A3}">
      <dgm:prSet/>
      <dgm:spPr/>
      <dgm:t>
        <a:bodyPr/>
        <a:lstStyle/>
        <a:p>
          <a:r>
            <a:rPr lang="en-US" dirty="0"/>
            <a:t>Socket Programming</a:t>
          </a:r>
        </a:p>
      </dgm:t>
    </dgm:pt>
    <dgm:pt modelId="{57834AA0-2834-4D30-B0EE-25E3FB1DB038}" type="parTrans" cxnId="{37F66CA9-8160-4B03-83DE-A662574F5DEB}">
      <dgm:prSet/>
      <dgm:spPr/>
      <dgm:t>
        <a:bodyPr/>
        <a:lstStyle/>
        <a:p>
          <a:endParaRPr lang="en-IN"/>
        </a:p>
      </dgm:t>
    </dgm:pt>
    <dgm:pt modelId="{AFE101C3-6DFF-4622-AB4C-A969B9949217}" type="sibTrans" cxnId="{37F66CA9-8160-4B03-83DE-A662574F5DEB}">
      <dgm:prSet/>
      <dgm:spPr/>
      <dgm:t>
        <a:bodyPr/>
        <a:lstStyle/>
        <a:p>
          <a:endParaRPr lang="en-IN"/>
        </a:p>
      </dgm:t>
    </dgm:pt>
    <dgm:pt modelId="{72D48CF9-DF5C-4D62-992E-9573802024FD}" type="pres">
      <dgm:prSet presAssocID="{3CBFD3F1-3CD1-477D-A8A2-05F54F616AB9}" presName="vert0" presStyleCnt="0">
        <dgm:presLayoutVars>
          <dgm:dir/>
          <dgm:animOne val="branch"/>
          <dgm:animLvl val="lvl"/>
        </dgm:presLayoutVars>
      </dgm:prSet>
      <dgm:spPr/>
    </dgm:pt>
    <dgm:pt modelId="{7149D660-0AA4-45E3-BFC6-8A7C1B85FE9B}" type="pres">
      <dgm:prSet presAssocID="{D0D24CC0-8091-4CF9-A73D-89268C7A1175}" presName="thickLine" presStyleLbl="alignNode1" presStyleIdx="0" presStyleCnt="11"/>
      <dgm:spPr/>
    </dgm:pt>
    <dgm:pt modelId="{17D7E83F-2357-43A6-9C57-40DAAAB90BA1}" type="pres">
      <dgm:prSet presAssocID="{D0D24CC0-8091-4CF9-A73D-89268C7A1175}" presName="horz1" presStyleCnt="0"/>
      <dgm:spPr/>
    </dgm:pt>
    <dgm:pt modelId="{0FF1E066-EE75-4027-8F32-DB7926E51AE2}" type="pres">
      <dgm:prSet presAssocID="{D0D24CC0-8091-4CF9-A73D-89268C7A1175}" presName="tx1" presStyleLbl="revTx" presStyleIdx="0" presStyleCnt="11"/>
      <dgm:spPr/>
    </dgm:pt>
    <dgm:pt modelId="{C8EDD913-BEB0-466D-8322-C2152D104A27}" type="pres">
      <dgm:prSet presAssocID="{D0D24CC0-8091-4CF9-A73D-89268C7A1175}" presName="vert1" presStyleCnt="0"/>
      <dgm:spPr/>
    </dgm:pt>
    <dgm:pt modelId="{4309F3F4-5D52-43C6-8F62-D0E9E4B92F1C}" type="pres">
      <dgm:prSet presAssocID="{2A399366-4983-433E-8C62-5A22E73FAA54}" presName="thickLine" presStyleLbl="alignNode1" presStyleIdx="1" presStyleCnt="11"/>
      <dgm:spPr/>
    </dgm:pt>
    <dgm:pt modelId="{B739DDEB-B10E-465B-8C9C-4778C04FEE08}" type="pres">
      <dgm:prSet presAssocID="{2A399366-4983-433E-8C62-5A22E73FAA54}" presName="horz1" presStyleCnt="0"/>
      <dgm:spPr/>
    </dgm:pt>
    <dgm:pt modelId="{41501D92-DAF3-4075-88AA-8FA5E4A78F3A}" type="pres">
      <dgm:prSet presAssocID="{2A399366-4983-433E-8C62-5A22E73FAA54}" presName="tx1" presStyleLbl="revTx" presStyleIdx="1" presStyleCnt="11"/>
      <dgm:spPr/>
    </dgm:pt>
    <dgm:pt modelId="{EAD8890E-B421-4FCE-8776-0AC68F680120}" type="pres">
      <dgm:prSet presAssocID="{2A399366-4983-433E-8C62-5A22E73FAA54}" presName="vert1" presStyleCnt="0"/>
      <dgm:spPr/>
    </dgm:pt>
    <dgm:pt modelId="{D6AE56B0-70D0-4841-94A2-622E21FAF55F}" type="pres">
      <dgm:prSet presAssocID="{916EF039-AFC7-4B74-864E-8262D67A1C53}" presName="thickLine" presStyleLbl="alignNode1" presStyleIdx="2" presStyleCnt="11"/>
      <dgm:spPr/>
    </dgm:pt>
    <dgm:pt modelId="{F1CFAA81-28B4-48DE-A097-C02EFD6D0E1E}" type="pres">
      <dgm:prSet presAssocID="{916EF039-AFC7-4B74-864E-8262D67A1C53}" presName="horz1" presStyleCnt="0"/>
      <dgm:spPr/>
    </dgm:pt>
    <dgm:pt modelId="{8BDFB3EB-5237-4B3E-8712-E8D32E9E7587}" type="pres">
      <dgm:prSet presAssocID="{916EF039-AFC7-4B74-864E-8262D67A1C53}" presName="tx1" presStyleLbl="revTx" presStyleIdx="2" presStyleCnt="11"/>
      <dgm:spPr/>
    </dgm:pt>
    <dgm:pt modelId="{CDFBC6A6-4148-4411-B8DB-8F7829E3F61F}" type="pres">
      <dgm:prSet presAssocID="{916EF039-AFC7-4B74-864E-8262D67A1C53}" presName="vert1" presStyleCnt="0"/>
      <dgm:spPr/>
    </dgm:pt>
    <dgm:pt modelId="{0A8CC45B-D4EC-4643-A095-F62530AAEAAE}" type="pres">
      <dgm:prSet presAssocID="{D3BA8216-7068-49A3-9537-1B1ED61C88F2}" presName="thickLine" presStyleLbl="alignNode1" presStyleIdx="3" presStyleCnt="11"/>
      <dgm:spPr/>
    </dgm:pt>
    <dgm:pt modelId="{10D9E2F2-397B-4106-A0ED-8031C6E8CDF1}" type="pres">
      <dgm:prSet presAssocID="{D3BA8216-7068-49A3-9537-1B1ED61C88F2}" presName="horz1" presStyleCnt="0"/>
      <dgm:spPr/>
    </dgm:pt>
    <dgm:pt modelId="{0B496EA6-68A9-408B-95D3-4BE8324A9B94}" type="pres">
      <dgm:prSet presAssocID="{D3BA8216-7068-49A3-9537-1B1ED61C88F2}" presName="tx1" presStyleLbl="revTx" presStyleIdx="3" presStyleCnt="11"/>
      <dgm:spPr/>
    </dgm:pt>
    <dgm:pt modelId="{71CC6E7A-B5AD-44DF-BEB9-8B75D31EDC0C}" type="pres">
      <dgm:prSet presAssocID="{D3BA8216-7068-49A3-9537-1B1ED61C88F2}" presName="vert1" presStyleCnt="0"/>
      <dgm:spPr/>
    </dgm:pt>
    <dgm:pt modelId="{86B2A612-0251-4155-AFE1-69F7B2816B9D}" type="pres">
      <dgm:prSet presAssocID="{993D268B-AD8C-4962-AA9C-5053A16F72B5}" presName="thickLine" presStyleLbl="alignNode1" presStyleIdx="4" presStyleCnt="11"/>
      <dgm:spPr/>
    </dgm:pt>
    <dgm:pt modelId="{2DDEF0D0-36E5-4BAA-9A49-36A8E4910CF7}" type="pres">
      <dgm:prSet presAssocID="{993D268B-AD8C-4962-AA9C-5053A16F72B5}" presName="horz1" presStyleCnt="0"/>
      <dgm:spPr/>
    </dgm:pt>
    <dgm:pt modelId="{6D86E586-7476-4FDA-8DD0-658ADF9B0FD6}" type="pres">
      <dgm:prSet presAssocID="{993D268B-AD8C-4962-AA9C-5053A16F72B5}" presName="tx1" presStyleLbl="revTx" presStyleIdx="4" presStyleCnt="11"/>
      <dgm:spPr/>
    </dgm:pt>
    <dgm:pt modelId="{CF56E30B-9639-4233-BA46-660F52A7C758}" type="pres">
      <dgm:prSet presAssocID="{993D268B-AD8C-4962-AA9C-5053A16F72B5}" presName="vert1" presStyleCnt="0"/>
      <dgm:spPr/>
    </dgm:pt>
    <dgm:pt modelId="{CC672A61-91A0-4FF5-A640-3036EF18C0D2}" type="pres">
      <dgm:prSet presAssocID="{B97AD18C-C16A-4ECB-B56C-0062AF840148}" presName="thickLine" presStyleLbl="alignNode1" presStyleIdx="5" presStyleCnt="11"/>
      <dgm:spPr/>
    </dgm:pt>
    <dgm:pt modelId="{080E5E7D-2AEF-402A-91C5-A84EFE4E5610}" type="pres">
      <dgm:prSet presAssocID="{B97AD18C-C16A-4ECB-B56C-0062AF840148}" presName="horz1" presStyleCnt="0"/>
      <dgm:spPr/>
    </dgm:pt>
    <dgm:pt modelId="{BD978F98-2817-4068-B7B6-A75F3CB70221}" type="pres">
      <dgm:prSet presAssocID="{B97AD18C-C16A-4ECB-B56C-0062AF840148}" presName="tx1" presStyleLbl="revTx" presStyleIdx="5" presStyleCnt="11"/>
      <dgm:spPr/>
    </dgm:pt>
    <dgm:pt modelId="{E95CA668-B4A0-4840-B5E9-2D1568BF405E}" type="pres">
      <dgm:prSet presAssocID="{B97AD18C-C16A-4ECB-B56C-0062AF840148}" presName="vert1" presStyleCnt="0"/>
      <dgm:spPr/>
    </dgm:pt>
    <dgm:pt modelId="{A30DF9CF-ADB9-4FF2-88AB-BCD677FC187A}" type="pres">
      <dgm:prSet presAssocID="{4B28000E-8563-40DD-858E-12A63540946E}" presName="thickLine" presStyleLbl="alignNode1" presStyleIdx="6" presStyleCnt="11"/>
      <dgm:spPr/>
    </dgm:pt>
    <dgm:pt modelId="{03F944E0-7907-4293-9855-9DDEA7F622E2}" type="pres">
      <dgm:prSet presAssocID="{4B28000E-8563-40DD-858E-12A63540946E}" presName="horz1" presStyleCnt="0"/>
      <dgm:spPr/>
    </dgm:pt>
    <dgm:pt modelId="{1BCC3F89-C31A-4A68-8140-3257C1E63656}" type="pres">
      <dgm:prSet presAssocID="{4B28000E-8563-40DD-858E-12A63540946E}" presName="tx1" presStyleLbl="revTx" presStyleIdx="6" presStyleCnt="11"/>
      <dgm:spPr/>
    </dgm:pt>
    <dgm:pt modelId="{D292B7A1-0397-4D78-B30E-18CB47D61BDE}" type="pres">
      <dgm:prSet presAssocID="{4B28000E-8563-40DD-858E-12A63540946E}" presName="vert1" presStyleCnt="0"/>
      <dgm:spPr/>
    </dgm:pt>
    <dgm:pt modelId="{CDED0E1B-8185-4D04-9131-8B6957EC422A}" type="pres">
      <dgm:prSet presAssocID="{81F0D867-2DAB-408C-A187-7FCCF5618D92}" presName="thickLine" presStyleLbl="alignNode1" presStyleIdx="7" presStyleCnt="11"/>
      <dgm:spPr/>
    </dgm:pt>
    <dgm:pt modelId="{F23316E3-E4F9-4ED1-9EB3-3C584EC94473}" type="pres">
      <dgm:prSet presAssocID="{81F0D867-2DAB-408C-A187-7FCCF5618D92}" presName="horz1" presStyleCnt="0"/>
      <dgm:spPr/>
    </dgm:pt>
    <dgm:pt modelId="{22E2A487-B728-4678-AB98-8F454D9795A9}" type="pres">
      <dgm:prSet presAssocID="{81F0D867-2DAB-408C-A187-7FCCF5618D92}" presName="tx1" presStyleLbl="revTx" presStyleIdx="7" presStyleCnt="11"/>
      <dgm:spPr/>
    </dgm:pt>
    <dgm:pt modelId="{D1A2D466-D375-46D5-BDA8-232205F5B213}" type="pres">
      <dgm:prSet presAssocID="{81F0D867-2DAB-408C-A187-7FCCF5618D92}" presName="vert1" presStyleCnt="0"/>
      <dgm:spPr/>
    </dgm:pt>
    <dgm:pt modelId="{2DDF5FC9-A98B-4C47-BC29-30BA8DC7E95E}" type="pres">
      <dgm:prSet presAssocID="{F9E413EA-A660-4A85-95AC-A6D00BB79228}" presName="thickLine" presStyleLbl="alignNode1" presStyleIdx="8" presStyleCnt="11"/>
      <dgm:spPr/>
    </dgm:pt>
    <dgm:pt modelId="{83007146-5236-43EE-B453-E36AD4C2C5B7}" type="pres">
      <dgm:prSet presAssocID="{F9E413EA-A660-4A85-95AC-A6D00BB79228}" presName="horz1" presStyleCnt="0"/>
      <dgm:spPr/>
    </dgm:pt>
    <dgm:pt modelId="{4943F66F-E438-4703-ADD0-21DFD0CE8BAA}" type="pres">
      <dgm:prSet presAssocID="{F9E413EA-A660-4A85-95AC-A6D00BB79228}" presName="tx1" presStyleLbl="revTx" presStyleIdx="8" presStyleCnt="11"/>
      <dgm:spPr/>
    </dgm:pt>
    <dgm:pt modelId="{7CBFBB9C-BA42-4196-B3FB-0783A3ACB0DF}" type="pres">
      <dgm:prSet presAssocID="{F9E413EA-A660-4A85-95AC-A6D00BB79228}" presName="vert1" presStyleCnt="0"/>
      <dgm:spPr/>
    </dgm:pt>
    <dgm:pt modelId="{4AECF2A8-7674-412F-B2B2-472BE16DCA15}" type="pres">
      <dgm:prSet presAssocID="{652FF22F-5161-4B7A-B2BF-CC478A0FC3A3}" presName="thickLine" presStyleLbl="alignNode1" presStyleIdx="9" presStyleCnt="11"/>
      <dgm:spPr/>
    </dgm:pt>
    <dgm:pt modelId="{A0F28458-24AA-4517-A33E-E5894634426B}" type="pres">
      <dgm:prSet presAssocID="{652FF22F-5161-4B7A-B2BF-CC478A0FC3A3}" presName="horz1" presStyleCnt="0"/>
      <dgm:spPr/>
    </dgm:pt>
    <dgm:pt modelId="{AF7D3352-E8C0-4F91-854C-51EBE8A234B4}" type="pres">
      <dgm:prSet presAssocID="{652FF22F-5161-4B7A-B2BF-CC478A0FC3A3}" presName="tx1" presStyleLbl="revTx" presStyleIdx="9" presStyleCnt="11"/>
      <dgm:spPr/>
    </dgm:pt>
    <dgm:pt modelId="{F73C6391-E059-403B-81BE-B5874AC56CDB}" type="pres">
      <dgm:prSet presAssocID="{652FF22F-5161-4B7A-B2BF-CC478A0FC3A3}" presName="vert1" presStyleCnt="0"/>
      <dgm:spPr/>
    </dgm:pt>
    <dgm:pt modelId="{AE5DC747-8724-48E4-AFAB-4BF53452FAAE}" type="pres">
      <dgm:prSet presAssocID="{10EFDCB3-0B1D-46F3-8572-CDDD9573D252}" presName="thickLine" presStyleLbl="alignNode1" presStyleIdx="10" presStyleCnt="11"/>
      <dgm:spPr/>
    </dgm:pt>
    <dgm:pt modelId="{44A9D587-9AD3-4E31-A4FA-5355B521FD06}" type="pres">
      <dgm:prSet presAssocID="{10EFDCB3-0B1D-46F3-8572-CDDD9573D252}" presName="horz1" presStyleCnt="0"/>
      <dgm:spPr/>
    </dgm:pt>
    <dgm:pt modelId="{7AAC00BA-547F-4DD8-A357-8792C5EF8351}" type="pres">
      <dgm:prSet presAssocID="{10EFDCB3-0B1D-46F3-8572-CDDD9573D252}" presName="tx1" presStyleLbl="revTx" presStyleIdx="10" presStyleCnt="11"/>
      <dgm:spPr/>
    </dgm:pt>
    <dgm:pt modelId="{AD034BE9-68FC-4ECB-8047-430EE156E6C1}" type="pres">
      <dgm:prSet presAssocID="{10EFDCB3-0B1D-46F3-8572-CDDD9573D252}" presName="vert1" presStyleCnt="0"/>
      <dgm:spPr/>
    </dgm:pt>
  </dgm:ptLst>
  <dgm:cxnLst>
    <dgm:cxn modelId="{5C8DC408-2890-4CB7-A4D5-8256A62B620F}" srcId="{3CBFD3F1-3CD1-477D-A8A2-05F54F616AB9}" destId="{D0D24CC0-8091-4CF9-A73D-89268C7A1175}" srcOrd="0" destOrd="0" parTransId="{588607C7-A1FD-41FE-8C9A-E8CF96220298}" sibTransId="{47434974-2266-4979-92F8-6257582AFB7C}"/>
    <dgm:cxn modelId="{E6261A0E-F733-471A-AA6B-57BFF39B917A}" srcId="{3CBFD3F1-3CD1-477D-A8A2-05F54F616AB9}" destId="{2A399366-4983-433E-8C62-5A22E73FAA54}" srcOrd="1" destOrd="0" parTransId="{6F292985-ECAF-47A6-96F7-244EA9EA1D1A}" sibTransId="{726C2596-3BDA-4EEB-8B6A-D01C004623E7}"/>
    <dgm:cxn modelId="{136BC41C-0C6E-4F3B-9436-CAC9B98540E3}" type="presOf" srcId="{3CBFD3F1-3CD1-477D-A8A2-05F54F616AB9}" destId="{72D48CF9-DF5C-4D62-992E-9573802024FD}" srcOrd="0" destOrd="0" presId="urn:microsoft.com/office/officeart/2008/layout/LinedList"/>
    <dgm:cxn modelId="{C755C02C-44C0-48FA-8BAF-BF555C27DAF8}" type="presOf" srcId="{993D268B-AD8C-4962-AA9C-5053A16F72B5}" destId="{6D86E586-7476-4FDA-8DD0-658ADF9B0FD6}" srcOrd="0" destOrd="0" presId="urn:microsoft.com/office/officeart/2008/layout/LinedList"/>
    <dgm:cxn modelId="{387FFD2C-7D04-4227-8537-C3D482C299AD}" type="presOf" srcId="{916EF039-AFC7-4B74-864E-8262D67A1C53}" destId="{8BDFB3EB-5237-4B3E-8712-E8D32E9E7587}" srcOrd="0" destOrd="0" presId="urn:microsoft.com/office/officeart/2008/layout/LinedList"/>
    <dgm:cxn modelId="{3D25372E-5A4D-4DCF-9CBC-E0B571AFE2D4}" srcId="{3CBFD3F1-3CD1-477D-A8A2-05F54F616AB9}" destId="{10EFDCB3-0B1D-46F3-8572-CDDD9573D252}" srcOrd="10" destOrd="0" parTransId="{C63975DE-AD29-416A-8456-94E49F304B4E}" sibTransId="{7076DDA8-9F9B-4D23-BA90-6B275B66CBE5}"/>
    <dgm:cxn modelId="{85144A37-EA3B-4C7B-AFB0-A53C90B892F9}" srcId="{3CBFD3F1-3CD1-477D-A8A2-05F54F616AB9}" destId="{993D268B-AD8C-4962-AA9C-5053A16F72B5}" srcOrd="4" destOrd="0" parTransId="{CEEFE051-AEFD-4690-9A8B-BE832090EDA4}" sibTransId="{6E591174-4756-433B-B9FC-40C1E1C744A4}"/>
    <dgm:cxn modelId="{5411993C-C6E6-4248-8E35-6AE7F6292B1A}" srcId="{3CBFD3F1-3CD1-477D-A8A2-05F54F616AB9}" destId="{81F0D867-2DAB-408C-A187-7FCCF5618D92}" srcOrd="7" destOrd="0" parTransId="{BFBBBA71-D078-4D30-9DC0-2CC9298227E6}" sibTransId="{3AC6B7FB-F656-45B9-A228-CF9F63CB8C10}"/>
    <dgm:cxn modelId="{4C90F040-1BB3-4226-8E71-D00E714E96FC}" type="presOf" srcId="{4B28000E-8563-40DD-858E-12A63540946E}" destId="{1BCC3F89-C31A-4A68-8140-3257C1E63656}" srcOrd="0" destOrd="0" presId="urn:microsoft.com/office/officeart/2008/layout/LinedList"/>
    <dgm:cxn modelId="{0FB57F65-B330-401C-B190-6F798C01D34B}" type="presOf" srcId="{81F0D867-2DAB-408C-A187-7FCCF5618D92}" destId="{22E2A487-B728-4678-AB98-8F454D9795A9}" srcOrd="0" destOrd="0" presId="urn:microsoft.com/office/officeart/2008/layout/LinedList"/>
    <dgm:cxn modelId="{0A05E546-265D-4B70-84AC-0050E24E3667}" type="presOf" srcId="{B97AD18C-C16A-4ECB-B56C-0062AF840148}" destId="{BD978F98-2817-4068-B7B6-A75F3CB70221}" srcOrd="0" destOrd="0" presId="urn:microsoft.com/office/officeart/2008/layout/LinedList"/>
    <dgm:cxn modelId="{76E32B4D-B237-4785-B95B-6E9375B8C3BE}" type="presOf" srcId="{10EFDCB3-0B1D-46F3-8572-CDDD9573D252}" destId="{7AAC00BA-547F-4DD8-A357-8792C5EF8351}" srcOrd="0" destOrd="0" presId="urn:microsoft.com/office/officeart/2008/layout/LinedList"/>
    <dgm:cxn modelId="{029B9852-E03D-4F4E-BF34-2B7A1BCA3D0E}" type="presOf" srcId="{D3BA8216-7068-49A3-9537-1B1ED61C88F2}" destId="{0B496EA6-68A9-408B-95D3-4BE8324A9B94}" srcOrd="0" destOrd="0" presId="urn:microsoft.com/office/officeart/2008/layout/LinedList"/>
    <dgm:cxn modelId="{B856167A-1EDF-4AEB-BC98-F2C07143AB51}" type="presOf" srcId="{2A399366-4983-433E-8C62-5A22E73FAA54}" destId="{41501D92-DAF3-4075-88AA-8FA5E4A78F3A}" srcOrd="0" destOrd="0" presId="urn:microsoft.com/office/officeart/2008/layout/LinedList"/>
    <dgm:cxn modelId="{66B7F895-01DA-4515-B798-2B55988612E5}" type="presOf" srcId="{D0D24CC0-8091-4CF9-A73D-89268C7A1175}" destId="{0FF1E066-EE75-4027-8F32-DB7926E51AE2}" srcOrd="0" destOrd="0" presId="urn:microsoft.com/office/officeart/2008/layout/LinedList"/>
    <dgm:cxn modelId="{0614A0A8-0A61-43DA-A53A-C54FE0260C0A}" type="presOf" srcId="{652FF22F-5161-4B7A-B2BF-CC478A0FC3A3}" destId="{AF7D3352-E8C0-4F91-854C-51EBE8A234B4}" srcOrd="0" destOrd="0" presId="urn:microsoft.com/office/officeart/2008/layout/LinedList"/>
    <dgm:cxn modelId="{D69917A9-5FEE-4509-B241-A34B56700049}" type="presOf" srcId="{F9E413EA-A660-4A85-95AC-A6D00BB79228}" destId="{4943F66F-E438-4703-ADD0-21DFD0CE8BAA}" srcOrd="0" destOrd="0" presId="urn:microsoft.com/office/officeart/2008/layout/LinedList"/>
    <dgm:cxn modelId="{37F66CA9-8160-4B03-83DE-A662574F5DEB}" srcId="{3CBFD3F1-3CD1-477D-A8A2-05F54F616AB9}" destId="{652FF22F-5161-4B7A-B2BF-CC478A0FC3A3}" srcOrd="9" destOrd="0" parTransId="{57834AA0-2834-4D30-B0EE-25E3FB1DB038}" sibTransId="{AFE101C3-6DFF-4622-AB4C-A969B9949217}"/>
    <dgm:cxn modelId="{CB1412BB-6746-45D6-BE06-E862A286A243}" srcId="{3CBFD3F1-3CD1-477D-A8A2-05F54F616AB9}" destId="{916EF039-AFC7-4B74-864E-8262D67A1C53}" srcOrd="2" destOrd="0" parTransId="{B3DB73AC-DD0E-49B2-BD51-8A7A414C939E}" sibTransId="{BA91418D-54F7-4C78-BD2B-D321680A51A5}"/>
    <dgm:cxn modelId="{8163EEDE-5A99-45B9-A5D2-9AD134FF2C83}" srcId="{3CBFD3F1-3CD1-477D-A8A2-05F54F616AB9}" destId="{D3BA8216-7068-49A3-9537-1B1ED61C88F2}" srcOrd="3" destOrd="0" parTransId="{5CE102C8-3009-49DC-80BA-017F94A16FF2}" sibTransId="{0D4B4557-B0AF-4BE3-9CD6-5B573250633C}"/>
    <dgm:cxn modelId="{3E1129EF-CF5E-421E-996C-73E3DD67FF89}" srcId="{3CBFD3F1-3CD1-477D-A8A2-05F54F616AB9}" destId="{4B28000E-8563-40DD-858E-12A63540946E}" srcOrd="6" destOrd="0" parTransId="{DA07A1BA-58E8-436A-9CDD-FB38F0CDA51B}" sibTransId="{C05A05DB-9E49-492A-B679-31374AFCB3BA}"/>
    <dgm:cxn modelId="{87568DFB-B363-4525-9792-FA9043409DA2}" srcId="{3CBFD3F1-3CD1-477D-A8A2-05F54F616AB9}" destId="{F9E413EA-A660-4A85-95AC-A6D00BB79228}" srcOrd="8" destOrd="0" parTransId="{169C744E-7AA2-4976-A731-B1465074CE43}" sibTransId="{6D0DE455-8376-4172-B92C-BB4B3CDCD29B}"/>
    <dgm:cxn modelId="{FE1134FC-A39D-4035-8181-2CB52680E4A0}" srcId="{3CBFD3F1-3CD1-477D-A8A2-05F54F616AB9}" destId="{B97AD18C-C16A-4ECB-B56C-0062AF840148}" srcOrd="5" destOrd="0" parTransId="{B47A731E-F4C5-435E-8D55-B573ABF8AB7A}" sibTransId="{ED70EEB9-8F56-4860-89B2-C0726D932EEB}"/>
    <dgm:cxn modelId="{1810DB5B-AC28-406D-98F8-29195E39F3B8}" type="presParOf" srcId="{72D48CF9-DF5C-4D62-992E-9573802024FD}" destId="{7149D660-0AA4-45E3-BFC6-8A7C1B85FE9B}" srcOrd="0" destOrd="0" presId="urn:microsoft.com/office/officeart/2008/layout/LinedList"/>
    <dgm:cxn modelId="{156F83A3-BFA1-4073-A56F-09903D1A04E9}" type="presParOf" srcId="{72D48CF9-DF5C-4D62-992E-9573802024FD}" destId="{17D7E83F-2357-43A6-9C57-40DAAAB90BA1}" srcOrd="1" destOrd="0" presId="urn:microsoft.com/office/officeart/2008/layout/LinedList"/>
    <dgm:cxn modelId="{3C030D65-A06F-48B3-ACF5-112697E04C12}" type="presParOf" srcId="{17D7E83F-2357-43A6-9C57-40DAAAB90BA1}" destId="{0FF1E066-EE75-4027-8F32-DB7926E51AE2}" srcOrd="0" destOrd="0" presId="urn:microsoft.com/office/officeart/2008/layout/LinedList"/>
    <dgm:cxn modelId="{EF3792A9-81BF-416D-A529-B8B6C5F9C2DE}" type="presParOf" srcId="{17D7E83F-2357-43A6-9C57-40DAAAB90BA1}" destId="{C8EDD913-BEB0-466D-8322-C2152D104A27}" srcOrd="1" destOrd="0" presId="urn:microsoft.com/office/officeart/2008/layout/LinedList"/>
    <dgm:cxn modelId="{2FA56865-F9F7-40C3-9F3A-4DECB3F45FF2}" type="presParOf" srcId="{72D48CF9-DF5C-4D62-992E-9573802024FD}" destId="{4309F3F4-5D52-43C6-8F62-D0E9E4B92F1C}" srcOrd="2" destOrd="0" presId="urn:microsoft.com/office/officeart/2008/layout/LinedList"/>
    <dgm:cxn modelId="{72D40EB7-4F9C-4A78-93DA-90D30ADFCA1C}" type="presParOf" srcId="{72D48CF9-DF5C-4D62-992E-9573802024FD}" destId="{B739DDEB-B10E-465B-8C9C-4778C04FEE08}" srcOrd="3" destOrd="0" presId="urn:microsoft.com/office/officeart/2008/layout/LinedList"/>
    <dgm:cxn modelId="{76C2822F-B5D2-4FB3-BD9F-2B5AC51CAC06}" type="presParOf" srcId="{B739DDEB-B10E-465B-8C9C-4778C04FEE08}" destId="{41501D92-DAF3-4075-88AA-8FA5E4A78F3A}" srcOrd="0" destOrd="0" presId="urn:microsoft.com/office/officeart/2008/layout/LinedList"/>
    <dgm:cxn modelId="{9D6FCC97-AFAE-45A8-8183-88DD1064C190}" type="presParOf" srcId="{B739DDEB-B10E-465B-8C9C-4778C04FEE08}" destId="{EAD8890E-B421-4FCE-8776-0AC68F680120}" srcOrd="1" destOrd="0" presId="urn:microsoft.com/office/officeart/2008/layout/LinedList"/>
    <dgm:cxn modelId="{8C84AC0A-60CB-4237-B967-B33E96589578}" type="presParOf" srcId="{72D48CF9-DF5C-4D62-992E-9573802024FD}" destId="{D6AE56B0-70D0-4841-94A2-622E21FAF55F}" srcOrd="4" destOrd="0" presId="urn:microsoft.com/office/officeart/2008/layout/LinedList"/>
    <dgm:cxn modelId="{8AF384AE-D5B1-4F47-850B-4568D5350C8B}" type="presParOf" srcId="{72D48CF9-DF5C-4D62-992E-9573802024FD}" destId="{F1CFAA81-28B4-48DE-A097-C02EFD6D0E1E}" srcOrd="5" destOrd="0" presId="urn:microsoft.com/office/officeart/2008/layout/LinedList"/>
    <dgm:cxn modelId="{85EB3B35-E639-42C9-9DB7-CF1E104488E5}" type="presParOf" srcId="{F1CFAA81-28B4-48DE-A097-C02EFD6D0E1E}" destId="{8BDFB3EB-5237-4B3E-8712-E8D32E9E7587}" srcOrd="0" destOrd="0" presId="urn:microsoft.com/office/officeart/2008/layout/LinedList"/>
    <dgm:cxn modelId="{4D2FA427-5ADE-4E72-9611-3226D2D4A862}" type="presParOf" srcId="{F1CFAA81-28B4-48DE-A097-C02EFD6D0E1E}" destId="{CDFBC6A6-4148-4411-B8DB-8F7829E3F61F}" srcOrd="1" destOrd="0" presId="urn:microsoft.com/office/officeart/2008/layout/LinedList"/>
    <dgm:cxn modelId="{FC3FB09D-3751-4CB4-B410-E23F9042D72A}" type="presParOf" srcId="{72D48CF9-DF5C-4D62-992E-9573802024FD}" destId="{0A8CC45B-D4EC-4643-A095-F62530AAEAAE}" srcOrd="6" destOrd="0" presId="urn:microsoft.com/office/officeart/2008/layout/LinedList"/>
    <dgm:cxn modelId="{4B5645ED-D512-4C41-8BFF-E41811EE21A7}" type="presParOf" srcId="{72D48CF9-DF5C-4D62-992E-9573802024FD}" destId="{10D9E2F2-397B-4106-A0ED-8031C6E8CDF1}" srcOrd="7" destOrd="0" presId="urn:microsoft.com/office/officeart/2008/layout/LinedList"/>
    <dgm:cxn modelId="{E08EE878-B314-4848-8E95-AA57C518483E}" type="presParOf" srcId="{10D9E2F2-397B-4106-A0ED-8031C6E8CDF1}" destId="{0B496EA6-68A9-408B-95D3-4BE8324A9B94}" srcOrd="0" destOrd="0" presId="urn:microsoft.com/office/officeart/2008/layout/LinedList"/>
    <dgm:cxn modelId="{28BD12F1-A7B7-4F30-B64D-0458E865359C}" type="presParOf" srcId="{10D9E2F2-397B-4106-A0ED-8031C6E8CDF1}" destId="{71CC6E7A-B5AD-44DF-BEB9-8B75D31EDC0C}" srcOrd="1" destOrd="0" presId="urn:microsoft.com/office/officeart/2008/layout/LinedList"/>
    <dgm:cxn modelId="{F30BFFC0-7BC7-4629-A85E-05DB4F5D95F1}" type="presParOf" srcId="{72D48CF9-DF5C-4D62-992E-9573802024FD}" destId="{86B2A612-0251-4155-AFE1-69F7B2816B9D}" srcOrd="8" destOrd="0" presId="urn:microsoft.com/office/officeart/2008/layout/LinedList"/>
    <dgm:cxn modelId="{1A3FAD61-76C4-42DA-A228-4C1CB50DEEFF}" type="presParOf" srcId="{72D48CF9-DF5C-4D62-992E-9573802024FD}" destId="{2DDEF0D0-36E5-4BAA-9A49-36A8E4910CF7}" srcOrd="9" destOrd="0" presId="urn:microsoft.com/office/officeart/2008/layout/LinedList"/>
    <dgm:cxn modelId="{067CDF4D-64D7-4158-8B23-6B38A95C3DE2}" type="presParOf" srcId="{2DDEF0D0-36E5-4BAA-9A49-36A8E4910CF7}" destId="{6D86E586-7476-4FDA-8DD0-658ADF9B0FD6}" srcOrd="0" destOrd="0" presId="urn:microsoft.com/office/officeart/2008/layout/LinedList"/>
    <dgm:cxn modelId="{AD2E456C-B2C9-4665-B7DA-2D2613EDD7C6}" type="presParOf" srcId="{2DDEF0D0-36E5-4BAA-9A49-36A8E4910CF7}" destId="{CF56E30B-9639-4233-BA46-660F52A7C758}" srcOrd="1" destOrd="0" presId="urn:microsoft.com/office/officeart/2008/layout/LinedList"/>
    <dgm:cxn modelId="{BA82F6C9-2E20-4DD4-949D-722E05ABFE93}" type="presParOf" srcId="{72D48CF9-DF5C-4D62-992E-9573802024FD}" destId="{CC672A61-91A0-4FF5-A640-3036EF18C0D2}" srcOrd="10" destOrd="0" presId="urn:microsoft.com/office/officeart/2008/layout/LinedList"/>
    <dgm:cxn modelId="{74317D30-5EDF-40C9-A18A-4E6A222D38F2}" type="presParOf" srcId="{72D48CF9-DF5C-4D62-992E-9573802024FD}" destId="{080E5E7D-2AEF-402A-91C5-A84EFE4E5610}" srcOrd="11" destOrd="0" presId="urn:microsoft.com/office/officeart/2008/layout/LinedList"/>
    <dgm:cxn modelId="{F4B55F9C-FE54-469E-B325-B2D3E8281556}" type="presParOf" srcId="{080E5E7D-2AEF-402A-91C5-A84EFE4E5610}" destId="{BD978F98-2817-4068-B7B6-A75F3CB70221}" srcOrd="0" destOrd="0" presId="urn:microsoft.com/office/officeart/2008/layout/LinedList"/>
    <dgm:cxn modelId="{D050A59D-FDD7-4340-A376-227D33398DE5}" type="presParOf" srcId="{080E5E7D-2AEF-402A-91C5-A84EFE4E5610}" destId="{E95CA668-B4A0-4840-B5E9-2D1568BF405E}" srcOrd="1" destOrd="0" presId="urn:microsoft.com/office/officeart/2008/layout/LinedList"/>
    <dgm:cxn modelId="{F091DDAA-A541-4AE8-845D-61F64F344F46}" type="presParOf" srcId="{72D48CF9-DF5C-4D62-992E-9573802024FD}" destId="{A30DF9CF-ADB9-4FF2-88AB-BCD677FC187A}" srcOrd="12" destOrd="0" presId="urn:microsoft.com/office/officeart/2008/layout/LinedList"/>
    <dgm:cxn modelId="{2518ED27-CBF8-4276-B66E-EFF181B9B51C}" type="presParOf" srcId="{72D48CF9-DF5C-4D62-992E-9573802024FD}" destId="{03F944E0-7907-4293-9855-9DDEA7F622E2}" srcOrd="13" destOrd="0" presId="urn:microsoft.com/office/officeart/2008/layout/LinedList"/>
    <dgm:cxn modelId="{B727744D-EED9-4836-9311-B05D837A89E3}" type="presParOf" srcId="{03F944E0-7907-4293-9855-9DDEA7F622E2}" destId="{1BCC3F89-C31A-4A68-8140-3257C1E63656}" srcOrd="0" destOrd="0" presId="urn:microsoft.com/office/officeart/2008/layout/LinedList"/>
    <dgm:cxn modelId="{EB173F17-7D37-42DA-BDFD-1FFED4C814D2}" type="presParOf" srcId="{03F944E0-7907-4293-9855-9DDEA7F622E2}" destId="{D292B7A1-0397-4D78-B30E-18CB47D61BDE}" srcOrd="1" destOrd="0" presId="urn:microsoft.com/office/officeart/2008/layout/LinedList"/>
    <dgm:cxn modelId="{4FE0BCE8-CFFD-41F8-A1D4-7AB19711DE13}" type="presParOf" srcId="{72D48CF9-DF5C-4D62-992E-9573802024FD}" destId="{CDED0E1B-8185-4D04-9131-8B6957EC422A}" srcOrd="14" destOrd="0" presId="urn:microsoft.com/office/officeart/2008/layout/LinedList"/>
    <dgm:cxn modelId="{20F78648-C8EF-47CF-B4DC-E0AB3B0A9334}" type="presParOf" srcId="{72D48CF9-DF5C-4D62-992E-9573802024FD}" destId="{F23316E3-E4F9-4ED1-9EB3-3C584EC94473}" srcOrd="15" destOrd="0" presId="urn:microsoft.com/office/officeart/2008/layout/LinedList"/>
    <dgm:cxn modelId="{5DA36AA0-857A-4D64-876B-1C5CC331E61C}" type="presParOf" srcId="{F23316E3-E4F9-4ED1-9EB3-3C584EC94473}" destId="{22E2A487-B728-4678-AB98-8F454D9795A9}" srcOrd="0" destOrd="0" presId="urn:microsoft.com/office/officeart/2008/layout/LinedList"/>
    <dgm:cxn modelId="{30B40847-FCC5-4699-9EA9-50854FAD2317}" type="presParOf" srcId="{F23316E3-E4F9-4ED1-9EB3-3C584EC94473}" destId="{D1A2D466-D375-46D5-BDA8-232205F5B213}" srcOrd="1" destOrd="0" presId="urn:microsoft.com/office/officeart/2008/layout/LinedList"/>
    <dgm:cxn modelId="{06E2C6AB-A703-4CAF-BD78-A6BCA3A1943A}" type="presParOf" srcId="{72D48CF9-DF5C-4D62-992E-9573802024FD}" destId="{2DDF5FC9-A98B-4C47-BC29-30BA8DC7E95E}" srcOrd="16" destOrd="0" presId="urn:microsoft.com/office/officeart/2008/layout/LinedList"/>
    <dgm:cxn modelId="{C59C9F17-E2C4-4835-918F-07EB9D0403E3}" type="presParOf" srcId="{72D48CF9-DF5C-4D62-992E-9573802024FD}" destId="{83007146-5236-43EE-B453-E36AD4C2C5B7}" srcOrd="17" destOrd="0" presId="urn:microsoft.com/office/officeart/2008/layout/LinedList"/>
    <dgm:cxn modelId="{A4F27077-D93C-4CCA-A459-146B7DEB3640}" type="presParOf" srcId="{83007146-5236-43EE-B453-E36AD4C2C5B7}" destId="{4943F66F-E438-4703-ADD0-21DFD0CE8BAA}" srcOrd="0" destOrd="0" presId="urn:microsoft.com/office/officeart/2008/layout/LinedList"/>
    <dgm:cxn modelId="{4996AE18-4008-485E-8B22-0AAF05BF215C}" type="presParOf" srcId="{83007146-5236-43EE-B453-E36AD4C2C5B7}" destId="{7CBFBB9C-BA42-4196-B3FB-0783A3ACB0DF}" srcOrd="1" destOrd="0" presId="urn:microsoft.com/office/officeart/2008/layout/LinedList"/>
    <dgm:cxn modelId="{91BE5477-9DE1-4A70-A952-5FBC525D1A55}" type="presParOf" srcId="{72D48CF9-DF5C-4D62-992E-9573802024FD}" destId="{4AECF2A8-7674-412F-B2B2-472BE16DCA15}" srcOrd="18" destOrd="0" presId="urn:microsoft.com/office/officeart/2008/layout/LinedList"/>
    <dgm:cxn modelId="{EAA99442-4337-43CE-A43D-AE317ECC36B2}" type="presParOf" srcId="{72D48CF9-DF5C-4D62-992E-9573802024FD}" destId="{A0F28458-24AA-4517-A33E-E5894634426B}" srcOrd="19" destOrd="0" presId="urn:microsoft.com/office/officeart/2008/layout/LinedList"/>
    <dgm:cxn modelId="{015DEB5C-EA58-4C87-B0BE-DF18184EF49A}" type="presParOf" srcId="{A0F28458-24AA-4517-A33E-E5894634426B}" destId="{AF7D3352-E8C0-4F91-854C-51EBE8A234B4}" srcOrd="0" destOrd="0" presId="urn:microsoft.com/office/officeart/2008/layout/LinedList"/>
    <dgm:cxn modelId="{11601C16-0F9F-4E60-B9DF-996EF63C30FD}" type="presParOf" srcId="{A0F28458-24AA-4517-A33E-E5894634426B}" destId="{F73C6391-E059-403B-81BE-B5874AC56CDB}" srcOrd="1" destOrd="0" presId="urn:microsoft.com/office/officeart/2008/layout/LinedList"/>
    <dgm:cxn modelId="{4BE39D66-74AD-4E22-8641-FAF2D2B69C26}" type="presParOf" srcId="{72D48CF9-DF5C-4D62-992E-9573802024FD}" destId="{AE5DC747-8724-48E4-AFAB-4BF53452FAAE}" srcOrd="20" destOrd="0" presId="urn:microsoft.com/office/officeart/2008/layout/LinedList"/>
    <dgm:cxn modelId="{A53CCBB9-D4A2-4936-A313-1BF6CE8A7887}" type="presParOf" srcId="{72D48CF9-DF5C-4D62-992E-9573802024FD}" destId="{44A9D587-9AD3-4E31-A4FA-5355B521FD06}" srcOrd="21" destOrd="0" presId="urn:microsoft.com/office/officeart/2008/layout/LinedList"/>
    <dgm:cxn modelId="{5F9D58B7-7E22-4D81-BA11-ADD07F9FD9CE}" type="presParOf" srcId="{44A9D587-9AD3-4E31-A4FA-5355B521FD06}" destId="{7AAC00BA-547F-4DD8-A357-8792C5EF8351}" srcOrd="0" destOrd="0" presId="urn:microsoft.com/office/officeart/2008/layout/LinedList"/>
    <dgm:cxn modelId="{262A4E6C-19BF-4671-8DFF-2F78A817E5A0}" type="presParOf" srcId="{44A9D587-9AD3-4E31-A4FA-5355B521FD06}" destId="{AD034BE9-68FC-4ECB-8047-430EE156E6C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A79F094-D2DA-4BA7-84CB-868BC6E15C0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A6A0A10-D435-4EDC-8691-5FC20C420D20}">
      <dgm:prSet/>
      <dgm:spPr/>
      <dgm:t>
        <a:bodyPr/>
        <a:lstStyle/>
        <a:p>
          <a:r>
            <a:rPr lang="en-US"/>
            <a:t>Readable</a:t>
          </a:r>
        </a:p>
      </dgm:t>
    </dgm:pt>
    <dgm:pt modelId="{8F5B245C-E1DC-49AF-81C2-00AB4E604AC7}" type="parTrans" cxnId="{28C41DA6-A26F-4E3D-AD77-0B806CBA6B23}">
      <dgm:prSet/>
      <dgm:spPr/>
      <dgm:t>
        <a:bodyPr/>
        <a:lstStyle/>
        <a:p>
          <a:endParaRPr lang="en-US"/>
        </a:p>
      </dgm:t>
    </dgm:pt>
    <dgm:pt modelId="{BAA13BE6-7A58-4079-8AE7-2C76AEDE8912}" type="sibTrans" cxnId="{28C41DA6-A26F-4E3D-AD77-0B806CBA6B23}">
      <dgm:prSet/>
      <dgm:spPr/>
      <dgm:t>
        <a:bodyPr/>
        <a:lstStyle/>
        <a:p>
          <a:endParaRPr lang="en-US"/>
        </a:p>
      </dgm:t>
    </dgm:pt>
    <dgm:pt modelId="{FED37ACC-D767-4C50-A983-55E21560D532}">
      <dgm:prSet custT="1"/>
      <dgm:spPr/>
      <dgm:t>
        <a:bodyPr/>
        <a:lstStyle/>
        <a:p>
          <a:r>
            <a:rPr lang="en-US" sz="1400"/>
            <a:t>A readable stream is one that you can read data from but not write to.</a:t>
          </a:r>
        </a:p>
      </dgm:t>
    </dgm:pt>
    <dgm:pt modelId="{B9C8C06C-6F0B-431F-81FC-9FD588AB3088}" type="parTrans" cxnId="{2231B59C-3DD7-414F-8D4A-93C8EA438487}">
      <dgm:prSet/>
      <dgm:spPr/>
      <dgm:t>
        <a:bodyPr/>
        <a:lstStyle/>
        <a:p>
          <a:endParaRPr lang="en-US"/>
        </a:p>
      </dgm:t>
    </dgm:pt>
    <dgm:pt modelId="{EF61302D-D530-4526-AC5F-84941E2DC62E}" type="sibTrans" cxnId="{2231B59C-3DD7-414F-8D4A-93C8EA438487}">
      <dgm:prSet/>
      <dgm:spPr/>
      <dgm:t>
        <a:bodyPr/>
        <a:lstStyle/>
        <a:p>
          <a:endParaRPr lang="en-US"/>
        </a:p>
      </dgm:t>
    </dgm:pt>
    <dgm:pt modelId="{47FD687F-DA11-4D90-8239-CEA5075A7F2C}">
      <dgm:prSet custT="1"/>
      <dgm:spPr/>
      <dgm:t>
        <a:bodyPr/>
        <a:lstStyle/>
        <a:p>
          <a:r>
            <a:rPr lang="en-US" sz="1400" dirty="0"/>
            <a:t>Process. stdin, which can be used to stream data from the standard input.</a:t>
          </a:r>
        </a:p>
      </dgm:t>
    </dgm:pt>
    <dgm:pt modelId="{BBB624AA-1296-4AFE-96D5-928E79ADA00A}" type="parTrans" cxnId="{7A96FD38-400B-4D0C-AAA0-857F3E3CEDAC}">
      <dgm:prSet/>
      <dgm:spPr/>
      <dgm:t>
        <a:bodyPr/>
        <a:lstStyle/>
        <a:p>
          <a:endParaRPr lang="en-US"/>
        </a:p>
      </dgm:t>
    </dgm:pt>
    <dgm:pt modelId="{EB8A6DE4-65AF-4736-AB4D-E1312E7EAD7C}" type="sibTrans" cxnId="{7A96FD38-400B-4D0C-AAA0-857F3E3CEDAC}">
      <dgm:prSet/>
      <dgm:spPr/>
      <dgm:t>
        <a:bodyPr/>
        <a:lstStyle/>
        <a:p>
          <a:endParaRPr lang="en-US"/>
        </a:p>
      </dgm:t>
    </dgm:pt>
    <dgm:pt modelId="{8C3293E1-A6EF-48B2-9625-0F51D7DE93AF}">
      <dgm:prSet/>
      <dgm:spPr/>
      <dgm:t>
        <a:bodyPr/>
        <a:lstStyle/>
        <a:p>
          <a:r>
            <a:rPr lang="en-US"/>
            <a:t>Writable</a:t>
          </a:r>
        </a:p>
      </dgm:t>
    </dgm:pt>
    <dgm:pt modelId="{E23979C1-9EE0-47BD-8230-A5DD9F3C9E68}" type="parTrans" cxnId="{1EEB014F-CDBE-43FB-ACA4-FF4FC68334FF}">
      <dgm:prSet/>
      <dgm:spPr/>
      <dgm:t>
        <a:bodyPr/>
        <a:lstStyle/>
        <a:p>
          <a:endParaRPr lang="en-US"/>
        </a:p>
      </dgm:t>
    </dgm:pt>
    <dgm:pt modelId="{480E8939-33FB-4287-AD80-4F2EBE953C1D}" type="sibTrans" cxnId="{1EEB014F-CDBE-43FB-ACA4-FF4FC68334FF}">
      <dgm:prSet/>
      <dgm:spPr/>
      <dgm:t>
        <a:bodyPr/>
        <a:lstStyle/>
        <a:p>
          <a:endParaRPr lang="en-US"/>
        </a:p>
      </dgm:t>
    </dgm:pt>
    <dgm:pt modelId="{08364658-5694-4ACD-A024-2D73F133BA28}">
      <dgm:prSet/>
      <dgm:spPr/>
      <dgm:t>
        <a:bodyPr/>
        <a:lstStyle/>
        <a:p>
          <a:r>
            <a:rPr lang="en-US"/>
            <a:t>A writable stream is one that you can write to but not read from.</a:t>
          </a:r>
        </a:p>
      </dgm:t>
    </dgm:pt>
    <dgm:pt modelId="{4ED213DC-0DA5-44AF-BFF6-285109BAEFA6}" type="parTrans" cxnId="{B2BD5992-9A68-45D0-B9D4-70FAB78D5004}">
      <dgm:prSet/>
      <dgm:spPr/>
      <dgm:t>
        <a:bodyPr/>
        <a:lstStyle/>
        <a:p>
          <a:endParaRPr lang="en-US"/>
        </a:p>
      </dgm:t>
    </dgm:pt>
    <dgm:pt modelId="{6C25A197-8352-4906-A1CD-62D9CA8EFA59}" type="sibTrans" cxnId="{B2BD5992-9A68-45D0-B9D4-70FAB78D5004}">
      <dgm:prSet/>
      <dgm:spPr/>
      <dgm:t>
        <a:bodyPr/>
        <a:lstStyle/>
        <a:p>
          <a:endParaRPr lang="en-US"/>
        </a:p>
      </dgm:t>
    </dgm:pt>
    <dgm:pt modelId="{4C26E2FF-03EC-4077-A9C0-641DC9627821}">
      <dgm:prSet/>
      <dgm:spPr/>
      <dgm:t>
        <a:bodyPr/>
        <a:lstStyle/>
        <a:p>
          <a:r>
            <a:rPr lang="en-US"/>
            <a:t>Process.stdout, which can be used to stream data to the standard output.</a:t>
          </a:r>
        </a:p>
      </dgm:t>
    </dgm:pt>
    <dgm:pt modelId="{9AC07593-B5E2-46D6-A474-6887D0ABEB76}" type="parTrans" cxnId="{A40EB5BB-15DD-4910-AC75-C58D44CE53DE}">
      <dgm:prSet/>
      <dgm:spPr/>
      <dgm:t>
        <a:bodyPr/>
        <a:lstStyle/>
        <a:p>
          <a:endParaRPr lang="en-US"/>
        </a:p>
      </dgm:t>
    </dgm:pt>
    <dgm:pt modelId="{21D4B08F-58B4-4E9A-B429-3820D4EF4FAB}" type="sibTrans" cxnId="{A40EB5BB-15DD-4910-AC75-C58D44CE53DE}">
      <dgm:prSet/>
      <dgm:spPr/>
      <dgm:t>
        <a:bodyPr/>
        <a:lstStyle/>
        <a:p>
          <a:endParaRPr lang="en-US"/>
        </a:p>
      </dgm:t>
    </dgm:pt>
    <dgm:pt modelId="{F92294BC-1DFB-43DA-B29D-288DD2E7E161}">
      <dgm:prSet/>
      <dgm:spPr/>
      <dgm:t>
        <a:bodyPr/>
        <a:lstStyle/>
        <a:p>
          <a:r>
            <a:rPr lang="en-US"/>
            <a:t>Transform</a:t>
          </a:r>
        </a:p>
      </dgm:t>
    </dgm:pt>
    <dgm:pt modelId="{3033A74C-9B5E-4DB8-87FF-AB6BD058A194}" type="parTrans" cxnId="{7E8DD72B-696E-4A9C-8DFF-58FA92EB877F}">
      <dgm:prSet/>
      <dgm:spPr/>
      <dgm:t>
        <a:bodyPr/>
        <a:lstStyle/>
        <a:p>
          <a:endParaRPr lang="en-US"/>
        </a:p>
      </dgm:t>
    </dgm:pt>
    <dgm:pt modelId="{8B0EB175-43BA-4976-86E4-E24BEE6DD9B9}" type="sibTrans" cxnId="{7E8DD72B-696E-4A9C-8DFF-58FA92EB877F}">
      <dgm:prSet/>
      <dgm:spPr/>
      <dgm:t>
        <a:bodyPr/>
        <a:lstStyle/>
        <a:p>
          <a:endParaRPr lang="en-US"/>
        </a:p>
      </dgm:t>
    </dgm:pt>
    <dgm:pt modelId="{5715DEE1-7A0E-4770-8F60-0660A8BC97AE}">
      <dgm:prSet/>
      <dgm:spPr/>
      <dgm:t>
        <a:bodyPr/>
        <a:lstStyle/>
        <a:p>
          <a:r>
            <a:rPr lang="en-US"/>
            <a:t>A transform stream is a special case of a duplex stream where the output of the stream is in some way computed from the input.</a:t>
          </a:r>
        </a:p>
      </dgm:t>
    </dgm:pt>
    <dgm:pt modelId="{C2ED1C32-C4B7-4579-B519-9115B8F154EB}" type="parTrans" cxnId="{7B461564-46B9-4628-B64E-57DA8F89B7B8}">
      <dgm:prSet/>
      <dgm:spPr/>
      <dgm:t>
        <a:bodyPr/>
        <a:lstStyle/>
        <a:p>
          <a:endParaRPr lang="en-US"/>
        </a:p>
      </dgm:t>
    </dgm:pt>
    <dgm:pt modelId="{32082350-98AD-4E48-BE56-007A18BA599C}" type="sibTrans" cxnId="{7B461564-46B9-4628-B64E-57DA8F89B7B8}">
      <dgm:prSet/>
      <dgm:spPr/>
      <dgm:t>
        <a:bodyPr/>
        <a:lstStyle/>
        <a:p>
          <a:endParaRPr lang="en-US"/>
        </a:p>
      </dgm:t>
    </dgm:pt>
    <dgm:pt modelId="{DFA7FBE3-032D-4525-9305-2D4777B861B1}">
      <dgm:prSet/>
      <dgm:spPr/>
      <dgm:t>
        <a:bodyPr/>
        <a:lstStyle/>
        <a:p>
          <a:r>
            <a:rPr lang="en-IN"/>
            <a:t>Encryption and compression streams.</a:t>
          </a:r>
          <a:endParaRPr lang="en-US"/>
        </a:p>
      </dgm:t>
    </dgm:pt>
    <dgm:pt modelId="{6761CCE7-26C9-4C93-A5AC-76B381A2D6D5}" type="parTrans" cxnId="{8015D687-BCEF-4164-9106-6E1F151D7633}">
      <dgm:prSet/>
      <dgm:spPr/>
      <dgm:t>
        <a:bodyPr/>
        <a:lstStyle/>
        <a:p>
          <a:endParaRPr lang="en-US"/>
        </a:p>
      </dgm:t>
    </dgm:pt>
    <dgm:pt modelId="{93199540-3114-45A3-AF33-2A0B1FF2A576}" type="sibTrans" cxnId="{8015D687-BCEF-4164-9106-6E1F151D7633}">
      <dgm:prSet/>
      <dgm:spPr/>
      <dgm:t>
        <a:bodyPr/>
        <a:lstStyle/>
        <a:p>
          <a:endParaRPr lang="en-US"/>
        </a:p>
      </dgm:t>
    </dgm:pt>
    <dgm:pt modelId="{518A9880-DE0A-43C3-B4C2-260516AED74F}">
      <dgm:prSet/>
      <dgm:spPr/>
      <dgm:t>
        <a:bodyPr/>
        <a:lstStyle/>
        <a:p>
          <a:r>
            <a:rPr lang="en-US"/>
            <a:t>Duplex</a:t>
          </a:r>
        </a:p>
      </dgm:t>
    </dgm:pt>
    <dgm:pt modelId="{121DDAA9-EBE6-4B01-8690-439FB182E1A6}" type="parTrans" cxnId="{B5028524-942B-4403-BF6F-1DDF86DA9C53}">
      <dgm:prSet/>
      <dgm:spPr/>
      <dgm:t>
        <a:bodyPr/>
        <a:lstStyle/>
        <a:p>
          <a:endParaRPr lang="en-US"/>
        </a:p>
      </dgm:t>
    </dgm:pt>
    <dgm:pt modelId="{D53D8044-A7FF-413B-85E0-041B732EFFCD}" type="sibTrans" cxnId="{B5028524-942B-4403-BF6F-1DDF86DA9C53}">
      <dgm:prSet/>
      <dgm:spPr/>
      <dgm:t>
        <a:bodyPr/>
        <a:lstStyle/>
        <a:p>
          <a:endParaRPr lang="en-US"/>
        </a:p>
      </dgm:t>
    </dgm:pt>
    <dgm:pt modelId="{D5518E56-5F90-466B-8907-F76866BFA53C}">
      <dgm:prSet/>
      <dgm:spPr/>
      <dgm:t>
        <a:bodyPr/>
        <a:lstStyle/>
        <a:p>
          <a:r>
            <a:rPr lang="en-US"/>
            <a:t>A duplex stream is one that you can both read from and write to.</a:t>
          </a:r>
        </a:p>
      </dgm:t>
    </dgm:pt>
    <dgm:pt modelId="{A3D95D7E-1C44-4086-AF5A-1B978C28E548}" type="parTrans" cxnId="{AB2BBF95-09EE-4B72-80D5-04FAA5CB3F80}">
      <dgm:prSet/>
      <dgm:spPr/>
      <dgm:t>
        <a:bodyPr/>
        <a:lstStyle/>
        <a:p>
          <a:endParaRPr lang="en-US"/>
        </a:p>
      </dgm:t>
    </dgm:pt>
    <dgm:pt modelId="{615A5B85-150C-45FD-8872-55DA924FE20C}" type="sibTrans" cxnId="{AB2BBF95-09EE-4B72-80D5-04FAA5CB3F80}">
      <dgm:prSet/>
      <dgm:spPr/>
      <dgm:t>
        <a:bodyPr/>
        <a:lstStyle/>
        <a:p>
          <a:endParaRPr lang="en-US"/>
        </a:p>
      </dgm:t>
    </dgm:pt>
    <dgm:pt modelId="{75241B24-171E-43D0-B35B-70882F30981C}">
      <dgm:prSet/>
      <dgm:spPr/>
      <dgm:t>
        <a:bodyPr/>
        <a:lstStyle/>
        <a:p>
          <a:r>
            <a:rPr lang="en-US"/>
            <a:t>Network socket. You can write data to the network socket as well as read data from it.</a:t>
          </a:r>
        </a:p>
      </dgm:t>
    </dgm:pt>
    <dgm:pt modelId="{64DDA16F-6DB5-4032-B6AF-946692689132}" type="parTrans" cxnId="{D1F02297-5994-41BE-8A93-C7EF2930B29C}">
      <dgm:prSet/>
      <dgm:spPr/>
      <dgm:t>
        <a:bodyPr/>
        <a:lstStyle/>
        <a:p>
          <a:endParaRPr lang="en-US"/>
        </a:p>
      </dgm:t>
    </dgm:pt>
    <dgm:pt modelId="{44CDCCC3-98A9-4F31-AB29-C67205FC5A5C}" type="sibTrans" cxnId="{D1F02297-5994-41BE-8A93-C7EF2930B29C}">
      <dgm:prSet/>
      <dgm:spPr/>
      <dgm:t>
        <a:bodyPr/>
        <a:lstStyle/>
        <a:p>
          <a:endParaRPr lang="en-US"/>
        </a:p>
      </dgm:t>
    </dgm:pt>
    <dgm:pt modelId="{98B88DBC-A332-4DCC-809F-BCF05F0A24DC}" type="pres">
      <dgm:prSet presAssocID="{BA79F094-D2DA-4BA7-84CB-868BC6E15C0C}" presName="root" presStyleCnt="0">
        <dgm:presLayoutVars>
          <dgm:dir/>
          <dgm:resizeHandles val="exact"/>
        </dgm:presLayoutVars>
      </dgm:prSet>
      <dgm:spPr/>
    </dgm:pt>
    <dgm:pt modelId="{C2748488-F4F7-49AF-891F-C98B71A00645}" type="pres">
      <dgm:prSet presAssocID="{7A6A0A10-D435-4EDC-8691-5FC20C420D20}" presName="compNode" presStyleCnt="0"/>
      <dgm:spPr/>
    </dgm:pt>
    <dgm:pt modelId="{9B660D5E-A96B-4B3B-9CBC-B73D4E5F0A62}" type="pres">
      <dgm:prSet presAssocID="{7A6A0A10-D435-4EDC-8691-5FC20C420D20}" presName="bgRect" presStyleLbl="bgShp" presStyleIdx="0" presStyleCnt="4"/>
      <dgm:spPr/>
    </dgm:pt>
    <dgm:pt modelId="{34FFEFF7-60AD-4FBE-84C4-B2C93FEDAD13}" type="pres">
      <dgm:prSet presAssocID="{7A6A0A10-D435-4EDC-8691-5FC20C420D2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44DFF598-C9F2-4DA3-8F9A-A82CC55EED28}" type="pres">
      <dgm:prSet presAssocID="{7A6A0A10-D435-4EDC-8691-5FC20C420D20}" presName="spaceRect" presStyleCnt="0"/>
      <dgm:spPr/>
    </dgm:pt>
    <dgm:pt modelId="{4C7B2DD7-1571-4C8B-A989-F19E05493E77}" type="pres">
      <dgm:prSet presAssocID="{7A6A0A10-D435-4EDC-8691-5FC20C420D20}" presName="parTx" presStyleLbl="revTx" presStyleIdx="0" presStyleCnt="8">
        <dgm:presLayoutVars>
          <dgm:chMax val="0"/>
          <dgm:chPref val="0"/>
        </dgm:presLayoutVars>
      </dgm:prSet>
      <dgm:spPr/>
    </dgm:pt>
    <dgm:pt modelId="{5FBE5CC1-86A7-49F4-A746-BBD4A82EF7A2}" type="pres">
      <dgm:prSet presAssocID="{7A6A0A10-D435-4EDC-8691-5FC20C420D20}" presName="desTx" presStyleLbl="revTx" presStyleIdx="1" presStyleCnt="8">
        <dgm:presLayoutVars/>
      </dgm:prSet>
      <dgm:spPr/>
    </dgm:pt>
    <dgm:pt modelId="{85A490F9-FD7A-4501-BECF-7FB2DF02201A}" type="pres">
      <dgm:prSet presAssocID="{BAA13BE6-7A58-4079-8AE7-2C76AEDE8912}" presName="sibTrans" presStyleCnt="0"/>
      <dgm:spPr/>
    </dgm:pt>
    <dgm:pt modelId="{E0ECAD82-406C-409C-B295-30A98C42D6AB}" type="pres">
      <dgm:prSet presAssocID="{8C3293E1-A6EF-48B2-9625-0F51D7DE93AF}" presName="compNode" presStyleCnt="0"/>
      <dgm:spPr/>
    </dgm:pt>
    <dgm:pt modelId="{851235E7-6E70-4A77-B7BE-7368067AEDFD}" type="pres">
      <dgm:prSet presAssocID="{8C3293E1-A6EF-48B2-9625-0F51D7DE93AF}" presName="bgRect" presStyleLbl="bgShp" presStyleIdx="1" presStyleCnt="4"/>
      <dgm:spPr/>
    </dgm:pt>
    <dgm:pt modelId="{9C2B8AA3-3CB0-4615-956A-A2424DB9EA86}" type="pres">
      <dgm:prSet presAssocID="{8C3293E1-A6EF-48B2-9625-0F51D7DE93A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Judge"/>
        </a:ext>
      </dgm:extLst>
    </dgm:pt>
    <dgm:pt modelId="{0E907EAE-7D7E-4B6B-9C17-D8F35C47B6BD}" type="pres">
      <dgm:prSet presAssocID="{8C3293E1-A6EF-48B2-9625-0F51D7DE93AF}" presName="spaceRect" presStyleCnt="0"/>
      <dgm:spPr/>
    </dgm:pt>
    <dgm:pt modelId="{655835FE-C3C7-4DE2-9A46-E58406CF6B5C}" type="pres">
      <dgm:prSet presAssocID="{8C3293E1-A6EF-48B2-9625-0F51D7DE93AF}" presName="parTx" presStyleLbl="revTx" presStyleIdx="2" presStyleCnt="8">
        <dgm:presLayoutVars>
          <dgm:chMax val="0"/>
          <dgm:chPref val="0"/>
        </dgm:presLayoutVars>
      </dgm:prSet>
      <dgm:spPr/>
    </dgm:pt>
    <dgm:pt modelId="{93B1F9BC-8918-4444-A1E7-E8CD4968E060}" type="pres">
      <dgm:prSet presAssocID="{8C3293E1-A6EF-48B2-9625-0F51D7DE93AF}" presName="desTx" presStyleLbl="revTx" presStyleIdx="3" presStyleCnt="8">
        <dgm:presLayoutVars/>
      </dgm:prSet>
      <dgm:spPr/>
    </dgm:pt>
    <dgm:pt modelId="{4987CAA4-CF94-4A1F-8E71-DF732EFBED49}" type="pres">
      <dgm:prSet presAssocID="{480E8939-33FB-4287-AD80-4F2EBE953C1D}" presName="sibTrans" presStyleCnt="0"/>
      <dgm:spPr/>
    </dgm:pt>
    <dgm:pt modelId="{41295EF0-BFEF-4B73-8830-8A24AA8C1942}" type="pres">
      <dgm:prSet presAssocID="{F92294BC-1DFB-43DA-B29D-288DD2E7E161}" presName="compNode" presStyleCnt="0"/>
      <dgm:spPr/>
    </dgm:pt>
    <dgm:pt modelId="{32B79228-4C2A-4353-A461-78657676137E}" type="pres">
      <dgm:prSet presAssocID="{F92294BC-1DFB-43DA-B29D-288DD2E7E161}" presName="bgRect" presStyleLbl="bgShp" presStyleIdx="2" presStyleCnt="4"/>
      <dgm:spPr/>
    </dgm:pt>
    <dgm:pt modelId="{0EE4093A-08A9-44C1-AC03-0F2A26FB587B}" type="pres">
      <dgm:prSet presAssocID="{F92294BC-1DFB-43DA-B29D-288DD2E7E16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ream"/>
        </a:ext>
      </dgm:extLst>
    </dgm:pt>
    <dgm:pt modelId="{2EDD8566-9CF8-4242-AD3F-B4F9726CC299}" type="pres">
      <dgm:prSet presAssocID="{F92294BC-1DFB-43DA-B29D-288DD2E7E161}" presName="spaceRect" presStyleCnt="0"/>
      <dgm:spPr/>
    </dgm:pt>
    <dgm:pt modelId="{35DCBDF6-1D4F-4985-BB7D-25AB304461E5}" type="pres">
      <dgm:prSet presAssocID="{F92294BC-1DFB-43DA-B29D-288DD2E7E161}" presName="parTx" presStyleLbl="revTx" presStyleIdx="4" presStyleCnt="8">
        <dgm:presLayoutVars>
          <dgm:chMax val="0"/>
          <dgm:chPref val="0"/>
        </dgm:presLayoutVars>
      </dgm:prSet>
      <dgm:spPr/>
    </dgm:pt>
    <dgm:pt modelId="{3D508154-653C-4B96-BC96-129E173198DA}" type="pres">
      <dgm:prSet presAssocID="{F92294BC-1DFB-43DA-B29D-288DD2E7E161}" presName="desTx" presStyleLbl="revTx" presStyleIdx="5" presStyleCnt="8">
        <dgm:presLayoutVars/>
      </dgm:prSet>
      <dgm:spPr/>
    </dgm:pt>
    <dgm:pt modelId="{1C9170CB-11B2-4A2C-9E3F-65CB83873D9B}" type="pres">
      <dgm:prSet presAssocID="{8B0EB175-43BA-4976-86E4-E24BEE6DD9B9}" presName="sibTrans" presStyleCnt="0"/>
      <dgm:spPr/>
    </dgm:pt>
    <dgm:pt modelId="{5BB2F74D-EA38-4DAF-84AB-FB673141023A}" type="pres">
      <dgm:prSet presAssocID="{518A9880-DE0A-43C3-B4C2-260516AED74F}" presName="compNode" presStyleCnt="0"/>
      <dgm:spPr/>
    </dgm:pt>
    <dgm:pt modelId="{F601C0AE-B4D3-4E89-8CA4-184E9EBA964B}" type="pres">
      <dgm:prSet presAssocID="{518A9880-DE0A-43C3-B4C2-260516AED74F}" presName="bgRect" presStyleLbl="bgShp" presStyleIdx="3" presStyleCnt="4"/>
      <dgm:spPr/>
    </dgm:pt>
    <dgm:pt modelId="{0387339A-608D-456E-9A1B-60E443E220DE}" type="pres">
      <dgm:prSet presAssocID="{518A9880-DE0A-43C3-B4C2-260516AED74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08FA5A3A-36C5-4307-B65F-082D9F836D0B}" type="pres">
      <dgm:prSet presAssocID="{518A9880-DE0A-43C3-B4C2-260516AED74F}" presName="spaceRect" presStyleCnt="0"/>
      <dgm:spPr/>
    </dgm:pt>
    <dgm:pt modelId="{6C485C93-8E4B-47E7-93AB-5BECFF039E27}" type="pres">
      <dgm:prSet presAssocID="{518A9880-DE0A-43C3-B4C2-260516AED74F}" presName="parTx" presStyleLbl="revTx" presStyleIdx="6" presStyleCnt="8">
        <dgm:presLayoutVars>
          <dgm:chMax val="0"/>
          <dgm:chPref val="0"/>
        </dgm:presLayoutVars>
      </dgm:prSet>
      <dgm:spPr/>
    </dgm:pt>
    <dgm:pt modelId="{66A2A0C5-5A03-4478-A89E-90AD01D19197}" type="pres">
      <dgm:prSet presAssocID="{518A9880-DE0A-43C3-B4C2-260516AED74F}" presName="desTx" presStyleLbl="revTx" presStyleIdx="7" presStyleCnt="8">
        <dgm:presLayoutVars/>
      </dgm:prSet>
      <dgm:spPr/>
    </dgm:pt>
  </dgm:ptLst>
  <dgm:cxnLst>
    <dgm:cxn modelId="{A97EB017-566B-439D-9D42-819D44068AF4}" type="presOf" srcId="{5715DEE1-7A0E-4770-8F60-0660A8BC97AE}" destId="{3D508154-653C-4B96-BC96-129E173198DA}" srcOrd="0" destOrd="0" presId="urn:microsoft.com/office/officeart/2018/2/layout/IconVerticalSolidList"/>
    <dgm:cxn modelId="{46782E1E-B2F8-4300-81A8-1B8B1C13EE25}" type="presOf" srcId="{75241B24-171E-43D0-B35B-70882F30981C}" destId="{66A2A0C5-5A03-4478-A89E-90AD01D19197}" srcOrd="0" destOrd="1" presId="urn:microsoft.com/office/officeart/2018/2/layout/IconVerticalSolidList"/>
    <dgm:cxn modelId="{F64E3323-AF75-41A2-A51B-EFBEAD6B2055}" type="presOf" srcId="{7A6A0A10-D435-4EDC-8691-5FC20C420D20}" destId="{4C7B2DD7-1571-4C8B-A989-F19E05493E77}" srcOrd="0" destOrd="0" presId="urn:microsoft.com/office/officeart/2018/2/layout/IconVerticalSolidList"/>
    <dgm:cxn modelId="{B5028524-942B-4403-BF6F-1DDF86DA9C53}" srcId="{BA79F094-D2DA-4BA7-84CB-868BC6E15C0C}" destId="{518A9880-DE0A-43C3-B4C2-260516AED74F}" srcOrd="3" destOrd="0" parTransId="{121DDAA9-EBE6-4B01-8690-439FB182E1A6}" sibTransId="{D53D8044-A7FF-413B-85E0-041B732EFFCD}"/>
    <dgm:cxn modelId="{F1A98325-64E5-425D-B5FE-1FD0442CD0D4}" type="presOf" srcId="{D5518E56-5F90-466B-8907-F76866BFA53C}" destId="{66A2A0C5-5A03-4478-A89E-90AD01D19197}" srcOrd="0" destOrd="0" presId="urn:microsoft.com/office/officeart/2018/2/layout/IconVerticalSolidList"/>
    <dgm:cxn modelId="{7E8DD72B-696E-4A9C-8DFF-58FA92EB877F}" srcId="{BA79F094-D2DA-4BA7-84CB-868BC6E15C0C}" destId="{F92294BC-1DFB-43DA-B29D-288DD2E7E161}" srcOrd="2" destOrd="0" parTransId="{3033A74C-9B5E-4DB8-87FF-AB6BD058A194}" sibTransId="{8B0EB175-43BA-4976-86E4-E24BEE6DD9B9}"/>
    <dgm:cxn modelId="{3E07F32E-9CA1-41A6-848D-EA4E51099E77}" type="presOf" srcId="{DFA7FBE3-032D-4525-9305-2D4777B861B1}" destId="{3D508154-653C-4B96-BC96-129E173198DA}" srcOrd="0" destOrd="1" presId="urn:microsoft.com/office/officeart/2018/2/layout/IconVerticalSolidList"/>
    <dgm:cxn modelId="{7A96FD38-400B-4D0C-AAA0-857F3E3CEDAC}" srcId="{7A6A0A10-D435-4EDC-8691-5FC20C420D20}" destId="{47FD687F-DA11-4D90-8239-CEA5075A7F2C}" srcOrd="1" destOrd="0" parTransId="{BBB624AA-1296-4AFE-96D5-928E79ADA00A}" sibTransId="{EB8A6DE4-65AF-4736-AB4D-E1312E7EAD7C}"/>
    <dgm:cxn modelId="{7B461564-46B9-4628-B64E-57DA8F89B7B8}" srcId="{F92294BC-1DFB-43DA-B29D-288DD2E7E161}" destId="{5715DEE1-7A0E-4770-8F60-0660A8BC97AE}" srcOrd="0" destOrd="0" parTransId="{C2ED1C32-C4B7-4579-B519-9115B8F154EB}" sibTransId="{32082350-98AD-4E48-BE56-007A18BA599C}"/>
    <dgm:cxn modelId="{506C0C49-8FAE-4CCC-A48E-8E90A9EAB253}" type="presOf" srcId="{08364658-5694-4ACD-A024-2D73F133BA28}" destId="{93B1F9BC-8918-4444-A1E7-E8CD4968E060}" srcOrd="0" destOrd="0" presId="urn:microsoft.com/office/officeart/2018/2/layout/IconVerticalSolidList"/>
    <dgm:cxn modelId="{1EEB014F-CDBE-43FB-ACA4-FF4FC68334FF}" srcId="{BA79F094-D2DA-4BA7-84CB-868BC6E15C0C}" destId="{8C3293E1-A6EF-48B2-9625-0F51D7DE93AF}" srcOrd="1" destOrd="0" parTransId="{E23979C1-9EE0-47BD-8230-A5DD9F3C9E68}" sibTransId="{480E8939-33FB-4287-AD80-4F2EBE953C1D}"/>
    <dgm:cxn modelId="{DDF0A55A-9874-4EBC-BB6D-1A0FC844216A}" type="presOf" srcId="{47FD687F-DA11-4D90-8239-CEA5075A7F2C}" destId="{5FBE5CC1-86A7-49F4-A746-BBD4A82EF7A2}" srcOrd="0" destOrd="1" presId="urn:microsoft.com/office/officeart/2018/2/layout/IconVerticalSolidList"/>
    <dgm:cxn modelId="{8015D687-BCEF-4164-9106-6E1F151D7633}" srcId="{F92294BC-1DFB-43DA-B29D-288DD2E7E161}" destId="{DFA7FBE3-032D-4525-9305-2D4777B861B1}" srcOrd="1" destOrd="0" parTransId="{6761CCE7-26C9-4C93-A5AC-76B381A2D6D5}" sibTransId="{93199540-3114-45A3-AF33-2A0B1FF2A576}"/>
    <dgm:cxn modelId="{B2BD5992-9A68-45D0-B9D4-70FAB78D5004}" srcId="{8C3293E1-A6EF-48B2-9625-0F51D7DE93AF}" destId="{08364658-5694-4ACD-A024-2D73F133BA28}" srcOrd="0" destOrd="0" parTransId="{4ED213DC-0DA5-44AF-BFF6-285109BAEFA6}" sibTransId="{6C25A197-8352-4906-A1CD-62D9CA8EFA59}"/>
    <dgm:cxn modelId="{AB2BBF95-09EE-4B72-80D5-04FAA5CB3F80}" srcId="{518A9880-DE0A-43C3-B4C2-260516AED74F}" destId="{D5518E56-5F90-466B-8907-F76866BFA53C}" srcOrd="0" destOrd="0" parTransId="{A3D95D7E-1C44-4086-AF5A-1B978C28E548}" sibTransId="{615A5B85-150C-45FD-8872-55DA924FE20C}"/>
    <dgm:cxn modelId="{D1F02297-5994-41BE-8A93-C7EF2930B29C}" srcId="{518A9880-DE0A-43C3-B4C2-260516AED74F}" destId="{75241B24-171E-43D0-B35B-70882F30981C}" srcOrd="1" destOrd="0" parTransId="{64DDA16F-6DB5-4032-B6AF-946692689132}" sibTransId="{44CDCCC3-98A9-4F31-AB29-C67205FC5A5C}"/>
    <dgm:cxn modelId="{1BA59F9A-1EF3-4AE4-B5B3-6BB419662A66}" type="presOf" srcId="{F92294BC-1DFB-43DA-B29D-288DD2E7E161}" destId="{35DCBDF6-1D4F-4985-BB7D-25AB304461E5}" srcOrd="0" destOrd="0" presId="urn:microsoft.com/office/officeart/2018/2/layout/IconVerticalSolidList"/>
    <dgm:cxn modelId="{2231B59C-3DD7-414F-8D4A-93C8EA438487}" srcId="{7A6A0A10-D435-4EDC-8691-5FC20C420D20}" destId="{FED37ACC-D767-4C50-A983-55E21560D532}" srcOrd="0" destOrd="0" parTransId="{B9C8C06C-6F0B-431F-81FC-9FD588AB3088}" sibTransId="{EF61302D-D530-4526-AC5F-84941E2DC62E}"/>
    <dgm:cxn modelId="{28C41DA6-A26F-4E3D-AD77-0B806CBA6B23}" srcId="{BA79F094-D2DA-4BA7-84CB-868BC6E15C0C}" destId="{7A6A0A10-D435-4EDC-8691-5FC20C420D20}" srcOrd="0" destOrd="0" parTransId="{8F5B245C-E1DC-49AF-81C2-00AB4E604AC7}" sibTransId="{BAA13BE6-7A58-4079-8AE7-2C76AEDE8912}"/>
    <dgm:cxn modelId="{672276B6-37B0-4FFB-A3AA-697EEB73D1F8}" type="presOf" srcId="{4C26E2FF-03EC-4077-A9C0-641DC9627821}" destId="{93B1F9BC-8918-4444-A1E7-E8CD4968E060}" srcOrd="0" destOrd="1" presId="urn:microsoft.com/office/officeart/2018/2/layout/IconVerticalSolidList"/>
    <dgm:cxn modelId="{A40EB5BB-15DD-4910-AC75-C58D44CE53DE}" srcId="{8C3293E1-A6EF-48B2-9625-0F51D7DE93AF}" destId="{4C26E2FF-03EC-4077-A9C0-641DC9627821}" srcOrd="1" destOrd="0" parTransId="{9AC07593-B5E2-46D6-A474-6887D0ABEB76}" sibTransId="{21D4B08F-58B4-4E9A-B429-3820D4EF4FAB}"/>
    <dgm:cxn modelId="{5A9425C6-8EB8-4BC8-B387-2AD2C9147E82}" type="presOf" srcId="{518A9880-DE0A-43C3-B4C2-260516AED74F}" destId="{6C485C93-8E4B-47E7-93AB-5BECFF039E27}" srcOrd="0" destOrd="0" presId="urn:microsoft.com/office/officeart/2018/2/layout/IconVerticalSolidList"/>
    <dgm:cxn modelId="{6E63A6C9-FA5A-4097-B8D8-607AFD4F0434}" type="presOf" srcId="{BA79F094-D2DA-4BA7-84CB-868BC6E15C0C}" destId="{98B88DBC-A332-4DCC-809F-BCF05F0A24DC}" srcOrd="0" destOrd="0" presId="urn:microsoft.com/office/officeart/2018/2/layout/IconVerticalSolidList"/>
    <dgm:cxn modelId="{7302F8CA-7E17-4FB6-95CD-6E40C437B21C}" type="presOf" srcId="{FED37ACC-D767-4C50-A983-55E21560D532}" destId="{5FBE5CC1-86A7-49F4-A746-BBD4A82EF7A2}" srcOrd="0" destOrd="0" presId="urn:microsoft.com/office/officeart/2018/2/layout/IconVerticalSolidList"/>
    <dgm:cxn modelId="{7BFF6DF8-D5D7-4939-A552-4B06C5ACB931}" type="presOf" srcId="{8C3293E1-A6EF-48B2-9625-0F51D7DE93AF}" destId="{655835FE-C3C7-4DE2-9A46-E58406CF6B5C}" srcOrd="0" destOrd="0" presId="urn:microsoft.com/office/officeart/2018/2/layout/IconVerticalSolidList"/>
    <dgm:cxn modelId="{74629C58-DB67-4991-883D-DE7E5EC51C3C}" type="presParOf" srcId="{98B88DBC-A332-4DCC-809F-BCF05F0A24DC}" destId="{C2748488-F4F7-49AF-891F-C98B71A00645}" srcOrd="0" destOrd="0" presId="urn:microsoft.com/office/officeart/2018/2/layout/IconVerticalSolidList"/>
    <dgm:cxn modelId="{C0112140-2F2D-449B-889A-2AB888029A35}" type="presParOf" srcId="{C2748488-F4F7-49AF-891F-C98B71A00645}" destId="{9B660D5E-A96B-4B3B-9CBC-B73D4E5F0A62}" srcOrd="0" destOrd="0" presId="urn:microsoft.com/office/officeart/2018/2/layout/IconVerticalSolidList"/>
    <dgm:cxn modelId="{4853B367-614A-4C96-AAA0-1471A35D1F49}" type="presParOf" srcId="{C2748488-F4F7-49AF-891F-C98B71A00645}" destId="{34FFEFF7-60AD-4FBE-84C4-B2C93FEDAD13}" srcOrd="1" destOrd="0" presId="urn:microsoft.com/office/officeart/2018/2/layout/IconVerticalSolidList"/>
    <dgm:cxn modelId="{263324F6-D81E-48ED-98A0-D126E43D03BF}" type="presParOf" srcId="{C2748488-F4F7-49AF-891F-C98B71A00645}" destId="{44DFF598-C9F2-4DA3-8F9A-A82CC55EED28}" srcOrd="2" destOrd="0" presId="urn:microsoft.com/office/officeart/2018/2/layout/IconVerticalSolidList"/>
    <dgm:cxn modelId="{B6405361-18D3-4717-88C9-399E4AFAD1C8}" type="presParOf" srcId="{C2748488-F4F7-49AF-891F-C98B71A00645}" destId="{4C7B2DD7-1571-4C8B-A989-F19E05493E77}" srcOrd="3" destOrd="0" presId="urn:microsoft.com/office/officeart/2018/2/layout/IconVerticalSolidList"/>
    <dgm:cxn modelId="{604C9FB1-8000-4161-87E5-A52BBE5DA066}" type="presParOf" srcId="{C2748488-F4F7-49AF-891F-C98B71A00645}" destId="{5FBE5CC1-86A7-49F4-A746-BBD4A82EF7A2}" srcOrd="4" destOrd="0" presId="urn:microsoft.com/office/officeart/2018/2/layout/IconVerticalSolidList"/>
    <dgm:cxn modelId="{F6536790-3202-4781-8087-7CDF9EBCC63C}" type="presParOf" srcId="{98B88DBC-A332-4DCC-809F-BCF05F0A24DC}" destId="{85A490F9-FD7A-4501-BECF-7FB2DF02201A}" srcOrd="1" destOrd="0" presId="urn:microsoft.com/office/officeart/2018/2/layout/IconVerticalSolidList"/>
    <dgm:cxn modelId="{65E8E270-CC15-40CE-9332-1454D4F8C2DE}" type="presParOf" srcId="{98B88DBC-A332-4DCC-809F-BCF05F0A24DC}" destId="{E0ECAD82-406C-409C-B295-30A98C42D6AB}" srcOrd="2" destOrd="0" presId="urn:microsoft.com/office/officeart/2018/2/layout/IconVerticalSolidList"/>
    <dgm:cxn modelId="{A1ECDDC9-05E2-4A9E-972E-AA43A749FE87}" type="presParOf" srcId="{E0ECAD82-406C-409C-B295-30A98C42D6AB}" destId="{851235E7-6E70-4A77-B7BE-7368067AEDFD}" srcOrd="0" destOrd="0" presId="urn:microsoft.com/office/officeart/2018/2/layout/IconVerticalSolidList"/>
    <dgm:cxn modelId="{CC5A4415-85F4-4769-9D8E-5B602E5248BC}" type="presParOf" srcId="{E0ECAD82-406C-409C-B295-30A98C42D6AB}" destId="{9C2B8AA3-3CB0-4615-956A-A2424DB9EA86}" srcOrd="1" destOrd="0" presId="urn:microsoft.com/office/officeart/2018/2/layout/IconVerticalSolidList"/>
    <dgm:cxn modelId="{D1A6D49D-D110-4765-A568-625F522C8F40}" type="presParOf" srcId="{E0ECAD82-406C-409C-B295-30A98C42D6AB}" destId="{0E907EAE-7D7E-4B6B-9C17-D8F35C47B6BD}" srcOrd="2" destOrd="0" presId="urn:microsoft.com/office/officeart/2018/2/layout/IconVerticalSolidList"/>
    <dgm:cxn modelId="{ABA44D04-EE97-45E4-A466-7A35AFC662D5}" type="presParOf" srcId="{E0ECAD82-406C-409C-B295-30A98C42D6AB}" destId="{655835FE-C3C7-4DE2-9A46-E58406CF6B5C}" srcOrd="3" destOrd="0" presId="urn:microsoft.com/office/officeart/2018/2/layout/IconVerticalSolidList"/>
    <dgm:cxn modelId="{733BF694-33E2-4015-97A6-3A504D52D1E9}" type="presParOf" srcId="{E0ECAD82-406C-409C-B295-30A98C42D6AB}" destId="{93B1F9BC-8918-4444-A1E7-E8CD4968E060}" srcOrd="4" destOrd="0" presId="urn:microsoft.com/office/officeart/2018/2/layout/IconVerticalSolidList"/>
    <dgm:cxn modelId="{31C025D1-4ED9-43A4-BC81-EEEDFD5EA762}" type="presParOf" srcId="{98B88DBC-A332-4DCC-809F-BCF05F0A24DC}" destId="{4987CAA4-CF94-4A1F-8E71-DF732EFBED49}" srcOrd="3" destOrd="0" presId="urn:microsoft.com/office/officeart/2018/2/layout/IconVerticalSolidList"/>
    <dgm:cxn modelId="{70A7BA75-4E50-44F3-802E-7E1239E53011}" type="presParOf" srcId="{98B88DBC-A332-4DCC-809F-BCF05F0A24DC}" destId="{41295EF0-BFEF-4B73-8830-8A24AA8C1942}" srcOrd="4" destOrd="0" presId="urn:microsoft.com/office/officeart/2018/2/layout/IconVerticalSolidList"/>
    <dgm:cxn modelId="{4983AE6A-BB40-413C-B81C-D2E93346AE9D}" type="presParOf" srcId="{41295EF0-BFEF-4B73-8830-8A24AA8C1942}" destId="{32B79228-4C2A-4353-A461-78657676137E}" srcOrd="0" destOrd="0" presId="urn:microsoft.com/office/officeart/2018/2/layout/IconVerticalSolidList"/>
    <dgm:cxn modelId="{CFF3FBCA-463F-4CB0-8C63-8AC83A9B356C}" type="presParOf" srcId="{41295EF0-BFEF-4B73-8830-8A24AA8C1942}" destId="{0EE4093A-08A9-44C1-AC03-0F2A26FB587B}" srcOrd="1" destOrd="0" presId="urn:microsoft.com/office/officeart/2018/2/layout/IconVerticalSolidList"/>
    <dgm:cxn modelId="{DE32B1AB-F4A5-486C-B3A9-6475D82E5825}" type="presParOf" srcId="{41295EF0-BFEF-4B73-8830-8A24AA8C1942}" destId="{2EDD8566-9CF8-4242-AD3F-B4F9726CC299}" srcOrd="2" destOrd="0" presId="urn:microsoft.com/office/officeart/2018/2/layout/IconVerticalSolidList"/>
    <dgm:cxn modelId="{664372A0-FE4F-4BAD-8BF4-3CB373A3F8B0}" type="presParOf" srcId="{41295EF0-BFEF-4B73-8830-8A24AA8C1942}" destId="{35DCBDF6-1D4F-4985-BB7D-25AB304461E5}" srcOrd="3" destOrd="0" presId="urn:microsoft.com/office/officeart/2018/2/layout/IconVerticalSolidList"/>
    <dgm:cxn modelId="{746032FE-7E7B-4A1F-AF2B-99F241A786AB}" type="presParOf" srcId="{41295EF0-BFEF-4B73-8830-8A24AA8C1942}" destId="{3D508154-653C-4B96-BC96-129E173198DA}" srcOrd="4" destOrd="0" presId="urn:microsoft.com/office/officeart/2018/2/layout/IconVerticalSolidList"/>
    <dgm:cxn modelId="{E117680A-1AA9-4AE5-919F-1A368DF78891}" type="presParOf" srcId="{98B88DBC-A332-4DCC-809F-BCF05F0A24DC}" destId="{1C9170CB-11B2-4A2C-9E3F-65CB83873D9B}" srcOrd="5" destOrd="0" presId="urn:microsoft.com/office/officeart/2018/2/layout/IconVerticalSolidList"/>
    <dgm:cxn modelId="{F04BF3B3-986B-4499-99A5-A91B74DAB7C4}" type="presParOf" srcId="{98B88DBC-A332-4DCC-809F-BCF05F0A24DC}" destId="{5BB2F74D-EA38-4DAF-84AB-FB673141023A}" srcOrd="6" destOrd="0" presId="urn:microsoft.com/office/officeart/2018/2/layout/IconVerticalSolidList"/>
    <dgm:cxn modelId="{9D5B548D-EFB6-42C0-9A63-66003BF98E35}" type="presParOf" srcId="{5BB2F74D-EA38-4DAF-84AB-FB673141023A}" destId="{F601C0AE-B4D3-4E89-8CA4-184E9EBA964B}" srcOrd="0" destOrd="0" presId="urn:microsoft.com/office/officeart/2018/2/layout/IconVerticalSolidList"/>
    <dgm:cxn modelId="{2A4FB1EE-7C54-46A7-BB31-08FB365890D4}" type="presParOf" srcId="{5BB2F74D-EA38-4DAF-84AB-FB673141023A}" destId="{0387339A-608D-456E-9A1B-60E443E220DE}" srcOrd="1" destOrd="0" presId="urn:microsoft.com/office/officeart/2018/2/layout/IconVerticalSolidList"/>
    <dgm:cxn modelId="{5B70C29B-8527-43E8-9E46-7E11BD9B911E}" type="presParOf" srcId="{5BB2F74D-EA38-4DAF-84AB-FB673141023A}" destId="{08FA5A3A-36C5-4307-B65F-082D9F836D0B}" srcOrd="2" destOrd="0" presId="urn:microsoft.com/office/officeart/2018/2/layout/IconVerticalSolidList"/>
    <dgm:cxn modelId="{D32C0D28-0C5A-4068-AEA0-BE274640256F}" type="presParOf" srcId="{5BB2F74D-EA38-4DAF-84AB-FB673141023A}" destId="{6C485C93-8E4B-47E7-93AB-5BECFF039E27}" srcOrd="3" destOrd="0" presId="urn:microsoft.com/office/officeart/2018/2/layout/IconVerticalSolidList"/>
    <dgm:cxn modelId="{DF82A76C-FB30-43AC-8294-7CEBF925C324}" type="presParOf" srcId="{5BB2F74D-EA38-4DAF-84AB-FB673141023A}" destId="{66A2A0C5-5A03-4478-A89E-90AD01D19197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49E3AB68-F06F-47F2-B2AE-B866EA3244F9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5B034A33-DF47-47CD-8C25-8318DA4DD9AA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dirty="0"/>
            <a:t>Web application framework for Node apps. </a:t>
          </a:r>
        </a:p>
      </dgm:t>
    </dgm:pt>
    <dgm:pt modelId="{6CDBA61D-35AA-4850-AFD8-AEADF67F1C53}" type="parTrans" cxnId="{AEA1A516-6CA9-4E7C-935F-637D1E4FD0A4}">
      <dgm:prSet/>
      <dgm:spPr/>
      <dgm:t>
        <a:bodyPr/>
        <a:lstStyle/>
        <a:p>
          <a:endParaRPr lang="en-US"/>
        </a:p>
      </dgm:t>
    </dgm:pt>
    <dgm:pt modelId="{E30AA7FA-129C-407E-9E49-BEDC3E2EF82B}" type="sibTrans" cxnId="{AEA1A516-6CA9-4E7C-935F-637D1E4FD0A4}">
      <dgm:prSet/>
      <dgm:spPr/>
      <dgm:t>
        <a:bodyPr/>
        <a:lstStyle/>
        <a:p>
          <a:endParaRPr lang="en-US"/>
        </a:p>
      </dgm:t>
    </dgm:pt>
    <dgm:pt modelId="{BC49E278-7C9F-4667-AB76-0BC8187A719F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dirty="0"/>
            <a:t>Express can accept middleware using the ‘use’ function which can be registered with </a:t>
          </a:r>
          <a:r>
            <a:rPr lang="en-US" sz="1600" dirty="0" err="1"/>
            <a:t>http.createServer</a:t>
          </a:r>
          <a:r>
            <a:rPr lang="en-US" sz="1600" dirty="0"/>
            <a:t>. </a:t>
          </a:r>
        </a:p>
      </dgm:t>
    </dgm:pt>
    <dgm:pt modelId="{CAD7A4F8-8691-4249-9DF6-4217CA507233}" type="parTrans" cxnId="{3EFCEE38-0680-4AC0-91EF-45CC591FA122}">
      <dgm:prSet/>
      <dgm:spPr/>
      <dgm:t>
        <a:bodyPr/>
        <a:lstStyle/>
        <a:p>
          <a:endParaRPr lang="en-US"/>
        </a:p>
      </dgm:t>
    </dgm:pt>
    <dgm:pt modelId="{1C0BB4C1-5A65-40F6-B32B-085B90A3F639}" type="sibTrans" cxnId="{3EFCEE38-0680-4AC0-91EF-45CC591FA122}">
      <dgm:prSet/>
      <dgm:spPr/>
      <dgm:t>
        <a:bodyPr/>
        <a:lstStyle/>
        <a:p>
          <a:endParaRPr lang="en-US"/>
        </a:p>
      </dgm:t>
    </dgm:pt>
    <dgm:pt modelId="{DE8C3AFE-5016-4233-9E24-0366BF34F28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Express Request / Response objects are derived from standard NodeJS http Request / Response </a:t>
          </a:r>
        </a:p>
      </dgm:t>
    </dgm:pt>
    <dgm:pt modelId="{CFE73F14-9416-4330-B10D-0846531E0F9E}" type="parTrans" cxnId="{1BE6515C-98BD-4D6B-B3EC-633F49F83319}">
      <dgm:prSet/>
      <dgm:spPr/>
      <dgm:t>
        <a:bodyPr/>
        <a:lstStyle/>
        <a:p>
          <a:endParaRPr lang="en-US"/>
        </a:p>
      </dgm:t>
    </dgm:pt>
    <dgm:pt modelId="{247D6EB4-9D88-4705-B2AB-3E1039DEAE8A}" type="sibTrans" cxnId="{1BE6515C-98BD-4D6B-B3EC-633F49F83319}">
      <dgm:prSet/>
      <dgm:spPr/>
      <dgm:t>
        <a:bodyPr/>
        <a:lstStyle/>
        <a:p>
          <a:endParaRPr lang="en-US"/>
        </a:p>
      </dgm:t>
    </dgm:pt>
    <dgm:pt modelId="{8AD14B67-A68E-4774-B8CA-706BF1A7D98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Request object can handle URL : Route Parameter &amp; Querystrings </a:t>
          </a:r>
        </a:p>
      </dgm:t>
    </dgm:pt>
    <dgm:pt modelId="{75C9840E-309F-41EA-B85D-0144AF85A88A}" type="parTrans" cxnId="{4727D907-1FAF-45F4-9E44-F2AEC8743EE4}">
      <dgm:prSet/>
      <dgm:spPr/>
      <dgm:t>
        <a:bodyPr/>
        <a:lstStyle/>
        <a:p>
          <a:endParaRPr lang="en-US"/>
        </a:p>
      </dgm:t>
    </dgm:pt>
    <dgm:pt modelId="{9D2AF267-BE00-4A3E-9EBC-D2354087FFBF}" type="sibTrans" cxnId="{4727D907-1FAF-45F4-9E44-F2AEC8743EE4}">
      <dgm:prSet/>
      <dgm:spPr/>
      <dgm:t>
        <a:bodyPr/>
        <a:lstStyle/>
        <a:p>
          <a:endParaRPr lang="en-US"/>
        </a:p>
      </dgm:t>
    </dgm:pt>
    <dgm:pt modelId="{9D9BE083-F919-48A8-8B8C-9BC7DE89B14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Express Router is used to mount middlewares and access all REST APIs</a:t>
          </a:r>
        </a:p>
      </dgm:t>
    </dgm:pt>
    <dgm:pt modelId="{0380BE3F-D4C5-40AD-8276-F6FBB9F25E8C}" type="parTrans" cxnId="{04EB7D63-43A4-4D86-AE56-30484E2DFC84}">
      <dgm:prSet/>
      <dgm:spPr/>
      <dgm:t>
        <a:bodyPr/>
        <a:lstStyle/>
        <a:p>
          <a:endParaRPr lang="en-US"/>
        </a:p>
      </dgm:t>
    </dgm:pt>
    <dgm:pt modelId="{63EFB16C-77B7-4C2A-8407-7B761C5B11CB}" type="sibTrans" cxnId="{04EB7D63-43A4-4D86-AE56-30484E2DFC84}">
      <dgm:prSet/>
      <dgm:spPr/>
      <dgm:t>
        <a:bodyPr/>
        <a:lstStyle/>
        <a:p>
          <a:endParaRPr lang="en-US"/>
        </a:p>
      </dgm:t>
    </dgm:pt>
    <dgm:pt modelId="{FE18BA1E-0C01-4731-B5F5-94A3074E1F28}" type="pres">
      <dgm:prSet presAssocID="{49E3AB68-F06F-47F2-B2AE-B866EA3244F9}" presName="root" presStyleCnt="0">
        <dgm:presLayoutVars>
          <dgm:dir/>
          <dgm:resizeHandles val="exact"/>
        </dgm:presLayoutVars>
      </dgm:prSet>
      <dgm:spPr/>
    </dgm:pt>
    <dgm:pt modelId="{549A8C0C-28E9-4595-BB27-AC2447A93EC1}" type="pres">
      <dgm:prSet presAssocID="{5B034A33-DF47-47CD-8C25-8318DA4DD9AA}" presName="compNode" presStyleCnt="0"/>
      <dgm:spPr/>
    </dgm:pt>
    <dgm:pt modelId="{D882555C-521C-4E9F-B3E9-807ECEAA1EBC}" type="pres">
      <dgm:prSet presAssocID="{5B034A33-DF47-47CD-8C25-8318DA4DD9AA}" presName="iconBgRect" presStyleLbl="bgShp" presStyleIdx="0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EE393F77-80BF-4732-A8AF-4FD1FDBC0238}" type="pres">
      <dgm:prSet presAssocID="{5B034A33-DF47-47CD-8C25-8318DA4DD9AA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289317E0-7726-4401-BEBD-A3C304DA98AC}" type="pres">
      <dgm:prSet presAssocID="{5B034A33-DF47-47CD-8C25-8318DA4DD9AA}" presName="spaceRect" presStyleCnt="0"/>
      <dgm:spPr/>
    </dgm:pt>
    <dgm:pt modelId="{9D5176A6-1BD8-4CFD-A326-BDF422E185B6}" type="pres">
      <dgm:prSet presAssocID="{5B034A33-DF47-47CD-8C25-8318DA4DD9AA}" presName="textRect" presStyleLbl="revTx" presStyleIdx="0" presStyleCnt="5">
        <dgm:presLayoutVars>
          <dgm:chMax val="1"/>
          <dgm:chPref val="1"/>
        </dgm:presLayoutVars>
      </dgm:prSet>
      <dgm:spPr/>
    </dgm:pt>
    <dgm:pt modelId="{06B18B7C-D67F-451B-AB02-95FA3E5F63D8}" type="pres">
      <dgm:prSet presAssocID="{E30AA7FA-129C-407E-9E49-BEDC3E2EF82B}" presName="sibTrans" presStyleCnt="0"/>
      <dgm:spPr/>
    </dgm:pt>
    <dgm:pt modelId="{64F1D339-9520-4356-AC8E-028A36903CA8}" type="pres">
      <dgm:prSet presAssocID="{BC49E278-7C9F-4667-AB76-0BC8187A719F}" presName="compNode" presStyleCnt="0"/>
      <dgm:spPr/>
    </dgm:pt>
    <dgm:pt modelId="{91C22FAA-6E94-4253-9B3E-25EC3758CB51}" type="pres">
      <dgm:prSet presAssocID="{BC49E278-7C9F-4667-AB76-0BC8187A719F}" presName="iconBgRect" presStyleLbl="bgShp" presStyleIdx="1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0A76A043-764A-49E3-93E0-FF565161D3B9}" type="pres">
      <dgm:prSet presAssocID="{BC49E278-7C9F-4667-AB76-0BC8187A719F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fluencer"/>
        </a:ext>
      </dgm:extLst>
    </dgm:pt>
    <dgm:pt modelId="{AA145A2D-A0DE-48DC-A481-C85FAAC33237}" type="pres">
      <dgm:prSet presAssocID="{BC49E278-7C9F-4667-AB76-0BC8187A719F}" presName="spaceRect" presStyleCnt="0"/>
      <dgm:spPr/>
    </dgm:pt>
    <dgm:pt modelId="{C3EB38AF-AAF1-4090-BF73-5FD0A40D3778}" type="pres">
      <dgm:prSet presAssocID="{BC49E278-7C9F-4667-AB76-0BC8187A719F}" presName="textRect" presStyleLbl="revTx" presStyleIdx="1" presStyleCnt="5">
        <dgm:presLayoutVars>
          <dgm:chMax val="1"/>
          <dgm:chPref val="1"/>
        </dgm:presLayoutVars>
      </dgm:prSet>
      <dgm:spPr/>
    </dgm:pt>
    <dgm:pt modelId="{E70B1EA9-6602-4CC8-BBC6-51C64434BC18}" type="pres">
      <dgm:prSet presAssocID="{1C0BB4C1-5A65-40F6-B32B-085B90A3F639}" presName="sibTrans" presStyleCnt="0"/>
      <dgm:spPr/>
    </dgm:pt>
    <dgm:pt modelId="{4B109B9A-155C-4ACD-A587-4628DAD5EA5A}" type="pres">
      <dgm:prSet presAssocID="{DE8C3AFE-5016-4233-9E24-0366BF34F282}" presName="compNode" presStyleCnt="0"/>
      <dgm:spPr/>
    </dgm:pt>
    <dgm:pt modelId="{E7FF9383-4129-4B0C-B820-849FBF8115F5}" type="pres">
      <dgm:prSet presAssocID="{DE8C3AFE-5016-4233-9E24-0366BF34F282}" presName="iconBgRect" presStyleLbl="bgShp" presStyleIdx="2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446964AE-CF1C-4129-836E-07F5097A75F0}" type="pres">
      <dgm:prSet presAssocID="{DE8C3AFE-5016-4233-9E24-0366BF34F282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nsfer"/>
        </a:ext>
      </dgm:extLst>
    </dgm:pt>
    <dgm:pt modelId="{4F8B201F-B45C-4C72-979B-983ECAF3C77D}" type="pres">
      <dgm:prSet presAssocID="{DE8C3AFE-5016-4233-9E24-0366BF34F282}" presName="spaceRect" presStyleCnt="0"/>
      <dgm:spPr/>
    </dgm:pt>
    <dgm:pt modelId="{83321C6D-D3AB-4FB8-AB81-5B95F98AADE9}" type="pres">
      <dgm:prSet presAssocID="{DE8C3AFE-5016-4233-9E24-0366BF34F282}" presName="textRect" presStyleLbl="revTx" presStyleIdx="2" presStyleCnt="5">
        <dgm:presLayoutVars>
          <dgm:chMax val="1"/>
          <dgm:chPref val="1"/>
        </dgm:presLayoutVars>
      </dgm:prSet>
      <dgm:spPr/>
    </dgm:pt>
    <dgm:pt modelId="{E9162394-8D42-4117-BF38-6137F4E53D6B}" type="pres">
      <dgm:prSet presAssocID="{247D6EB4-9D88-4705-B2AB-3E1039DEAE8A}" presName="sibTrans" presStyleCnt="0"/>
      <dgm:spPr/>
    </dgm:pt>
    <dgm:pt modelId="{0BC7AF93-27D9-4296-B451-4566CB67994D}" type="pres">
      <dgm:prSet presAssocID="{8AD14B67-A68E-4774-B8CA-706BF1A7D988}" presName="compNode" presStyleCnt="0"/>
      <dgm:spPr/>
    </dgm:pt>
    <dgm:pt modelId="{573D0DEC-F8FD-4FCC-860E-0A48967699A3}" type="pres">
      <dgm:prSet presAssocID="{8AD14B67-A68E-4774-B8CA-706BF1A7D988}" presName="iconBgRect" presStyleLbl="bgShp" presStyleIdx="3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04901CA1-81FE-4EB3-80F4-C187732F04C4}" type="pres">
      <dgm:prSet presAssocID="{8AD14B67-A68E-4774-B8CA-706BF1A7D988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0748AFC-1650-405D-B096-D22FCFFFE5FC}" type="pres">
      <dgm:prSet presAssocID="{8AD14B67-A68E-4774-B8CA-706BF1A7D988}" presName="spaceRect" presStyleCnt="0"/>
      <dgm:spPr/>
    </dgm:pt>
    <dgm:pt modelId="{57E5C16B-8240-4EEC-BDB6-52F013BCBB77}" type="pres">
      <dgm:prSet presAssocID="{8AD14B67-A68E-4774-B8CA-706BF1A7D988}" presName="textRect" presStyleLbl="revTx" presStyleIdx="3" presStyleCnt="5">
        <dgm:presLayoutVars>
          <dgm:chMax val="1"/>
          <dgm:chPref val="1"/>
        </dgm:presLayoutVars>
      </dgm:prSet>
      <dgm:spPr/>
    </dgm:pt>
    <dgm:pt modelId="{4E7DD61E-7692-48DD-9D8B-D272350DCA27}" type="pres">
      <dgm:prSet presAssocID="{9D2AF267-BE00-4A3E-9EBC-D2354087FFBF}" presName="sibTrans" presStyleCnt="0"/>
      <dgm:spPr/>
    </dgm:pt>
    <dgm:pt modelId="{32E184FD-611E-49B0-9EAD-F017ADFF10FF}" type="pres">
      <dgm:prSet presAssocID="{9D9BE083-F919-48A8-8B8C-9BC7DE89B14E}" presName="compNode" presStyleCnt="0"/>
      <dgm:spPr/>
    </dgm:pt>
    <dgm:pt modelId="{FF139D99-CBB1-4E3E-B748-8868FB85587A}" type="pres">
      <dgm:prSet presAssocID="{9D9BE083-F919-48A8-8B8C-9BC7DE89B14E}" presName="iconBgRect" presStyleLbl="bgShp" presStyleIdx="4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2EF86F72-EDB5-4F86-AAE0-621EF08F83C0}" type="pres">
      <dgm:prSet presAssocID="{9D9BE083-F919-48A8-8B8C-9BC7DE89B14E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AC10F869-252F-4FE8-9DD1-2225ACB5571A}" type="pres">
      <dgm:prSet presAssocID="{9D9BE083-F919-48A8-8B8C-9BC7DE89B14E}" presName="spaceRect" presStyleCnt="0"/>
      <dgm:spPr/>
    </dgm:pt>
    <dgm:pt modelId="{46DE2BDF-A5E4-4D0A-BD9A-00C15FFA504D}" type="pres">
      <dgm:prSet presAssocID="{9D9BE083-F919-48A8-8B8C-9BC7DE89B14E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4727D907-1FAF-45F4-9E44-F2AEC8743EE4}" srcId="{49E3AB68-F06F-47F2-B2AE-B866EA3244F9}" destId="{8AD14B67-A68E-4774-B8CA-706BF1A7D988}" srcOrd="3" destOrd="0" parTransId="{75C9840E-309F-41EA-B85D-0144AF85A88A}" sibTransId="{9D2AF267-BE00-4A3E-9EBC-D2354087FFBF}"/>
    <dgm:cxn modelId="{46734410-B462-4D1B-A266-D445F720912D}" type="presOf" srcId="{8AD14B67-A68E-4774-B8CA-706BF1A7D988}" destId="{57E5C16B-8240-4EEC-BDB6-52F013BCBB77}" srcOrd="0" destOrd="0" presId="urn:microsoft.com/office/officeart/2018/5/layout/IconLeafLabelList"/>
    <dgm:cxn modelId="{2D57B413-5957-4BDF-933B-A8524A3FE21B}" type="presOf" srcId="{5B034A33-DF47-47CD-8C25-8318DA4DD9AA}" destId="{9D5176A6-1BD8-4CFD-A326-BDF422E185B6}" srcOrd="0" destOrd="0" presId="urn:microsoft.com/office/officeart/2018/5/layout/IconLeafLabelList"/>
    <dgm:cxn modelId="{AEA1A516-6CA9-4E7C-935F-637D1E4FD0A4}" srcId="{49E3AB68-F06F-47F2-B2AE-B866EA3244F9}" destId="{5B034A33-DF47-47CD-8C25-8318DA4DD9AA}" srcOrd="0" destOrd="0" parTransId="{6CDBA61D-35AA-4850-AFD8-AEADF67F1C53}" sibTransId="{E30AA7FA-129C-407E-9E49-BEDC3E2EF82B}"/>
    <dgm:cxn modelId="{8A683217-4CA7-41F5-AF0D-BF052F12BC4E}" type="presOf" srcId="{49E3AB68-F06F-47F2-B2AE-B866EA3244F9}" destId="{FE18BA1E-0C01-4731-B5F5-94A3074E1F28}" srcOrd="0" destOrd="0" presId="urn:microsoft.com/office/officeart/2018/5/layout/IconLeafLabelList"/>
    <dgm:cxn modelId="{3EFCEE38-0680-4AC0-91EF-45CC591FA122}" srcId="{49E3AB68-F06F-47F2-B2AE-B866EA3244F9}" destId="{BC49E278-7C9F-4667-AB76-0BC8187A719F}" srcOrd="1" destOrd="0" parTransId="{CAD7A4F8-8691-4249-9DF6-4217CA507233}" sibTransId="{1C0BB4C1-5A65-40F6-B32B-085B90A3F639}"/>
    <dgm:cxn modelId="{1BE6515C-98BD-4D6B-B3EC-633F49F83319}" srcId="{49E3AB68-F06F-47F2-B2AE-B866EA3244F9}" destId="{DE8C3AFE-5016-4233-9E24-0366BF34F282}" srcOrd="2" destOrd="0" parTransId="{CFE73F14-9416-4330-B10D-0846531E0F9E}" sibTransId="{247D6EB4-9D88-4705-B2AB-3E1039DEAE8A}"/>
    <dgm:cxn modelId="{04EB7D63-43A4-4D86-AE56-30484E2DFC84}" srcId="{49E3AB68-F06F-47F2-B2AE-B866EA3244F9}" destId="{9D9BE083-F919-48A8-8B8C-9BC7DE89B14E}" srcOrd="4" destOrd="0" parTransId="{0380BE3F-D4C5-40AD-8276-F6FBB9F25E8C}" sibTransId="{63EFB16C-77B7-4C2A-8407-7B761C5B11CB}"/>
    <dgm:cxn modelId="{AA366C6C-F81D-4D73-ABD8-E544B0441698}" type="presOf" srcId="{DE8C3AFE-5016-4233-9E24-0366BF34F282}" destId="{83321C6D-D3AB-4FB8-AB81-5B95F98AADE9}" srcOrd="0" destOrd="0" presId="urn:microsoft.com/office/officeart/2018/5/layout/IconLeafLabelList"/>
    <dgm:cxn modelId="{2B35FD81-38F5-442E-98BC-50DB55BF4439}" type="presOf" srcId="{9D9BE083-F919-48A8-8B8C-9BC7DE89B14E}" destId="{46DE2BDF-A5E4-4D0A-BD9A-00C15FFA504D}" srcOrd="0" destOrd="0" presId="urn:microsoft.com/office/officeart/2018/5/layout/IconLeafLabelList"/>
    <dgm:cxn modelId="{21440AC7-7DD9-41D0-8430-65ED29156ED4}" type="presOf" srcId="{BC49E278-7C9F-4667-AB76-0BC8187A719F}" destId="{C3EB38AF-AAF1-4090-BF73-5FD0A40D3778}" srcOrd="0" destOrd="0" presId="urn:microsoft.com/office/officeart/2018/5/layout/IconLeafLabelList"/>
    <dgm:cxn modelId="{2B6AEE60-1E49-42AF-A086-09727B68D696}" type="presParOf" srcId="{FE18BA1E-0C01-4731-B5F5-94A3074E1F28}" destId="{549A8C0C-28E9-4595-BB27-AC2447A93EC1}" srcOrd="0" destOrd="0" presId="urn:microsoft.com/office/officeart/2018/5/layout/IconLeafLabelList"/>
    <dgm:cxn modelId="{68D04DA2-C3F8-4312-B606-A1DB6AD216EC}" type="presParOf" srcId="{549A8C0C-28E9-4595-BB27-AC2447A93EC1}" destId="{D882555C-521C-4E9F-B3E9-807ECEAA1EBC}" srcOrd="0" destOrd="0" presId="urn:microsoft.com/office/officeart/2018/5/layout/IconLeafLabelList"/>
    <dgm:cxn modelId="{EFCCEECA-D71E-4594-BC5B-D5C39E4723E3}" type="presParOf" srcId="{549A8C0C-28E9-4595-BB27-AC2447A93EC1}" destId="{EE393F77-80BF-4732-A8AF-4FD1FDBC0238}" srcOrd="1" destOrd="0" presId="urn:microsoft.com/office/officeart/2018/5/layout/IconLeafLabelList"/>
    <dgm:cxn modelId="{36749D83-63ED-43D7-94C9-8719DECE19F0}" type="presParOf" srcId="{549A8C0C-28E9-4595-BB27-AC2447A93EC1}" destId="{289317E0-7726-4401-BEBD-A3C304DA98AC}" srcOrd="2" destOrd="0" presId="urn:microsoft.com/office/officeart/2018/5/layout/IconLeafLabelList"/>
    <dgm:cxn modelId="{A2FEE473-8621-45D9-97B7-6D47073AC087}" type="presParOf" srcId="{549A8C0C-28E9-4595-BB27-AC2447A93EC1}" destId="{9D5176A6-1BD8-4CFD-A326-BDF422E185B6}" srcOrd="3" destOrd="0" presId="urn:microsoft.com/office/officeart/2018/5/layout/IconLeafLabelList"/>
    <dgm:cxn modelId="{F0FFBA8E-37BC-4CBF-9C72-BF287EA5A23C}" type="presParOf" srcId="{FE18BA1E-0C01-4731-B5F5-94A3074E1F28}" destId="{06B18B7C-D67F-451B-AB02-95FA3E5F63D8}" srcOrd="1" destOrd="0" presId="urn:microsoft.com/office/officeart/2018/5/layout/IconLeafLabelList"/>
    <dgm:cxn modelId="{686D7D11-4716-49E7-983B-5A6814398EAE}" type="presParOf" srcId="{FE18BA1E-0C01-4731-B5F5-94A3074E1F28}" destId="{64F1D339-9520-4356-AC8E-028A36903CA8}" srcOrd="2" destOrd="0" presId="urn:microsoft.com/office/officeart/2018/5/layout/IconLeafLabelList"/>
    <dgm:cxn modelId="{B557554D-53F3-404C-B6AF-1053B3E56EAB}" type="presParOf" srcId="{64F1D339-9520-4356-AC8E-028A36903CA8}" destId="{91C22FAA-6E94-4253-9B3E-25EC3758CB51}" srcOrd="0" destOrd="0" presId="urn:microsoft.com/office/officeart/2018/5/layout/IconLeafLabelList"/>
    <dgm:cxn modelId="{7CEF3281-FEDC-43AC-ABE8-8B19370EA846}" type="presParOf" srcId="{64F1D339-9520-4356-AC8E-028A36903CA8}" destId="{0A76A043-764A-49E3-93E0-FF565161D3B9}" srcOrd="1" destOrd="0" presId="urn:microsoft.com/office/officeart/2018/5/layout/IconLeafLabelList"/>
    <dgm:cxn modelId="{26E32E60-0263-427E-BB15-2A363AEC8446}" type="presParOf" srcId="{64F1D339-9520-4356-AC8E-028A36903CA8}" destId="{AA145A2D-A0DE-48DC-A481-C85FAAC33237}" srcOrd="2" destOrd="0" presId="urn:microsoft.com/office/officeart/2018/5/layout/IconLeafLabelList"/>
    <dgm:cxn modelId="{04384407-D85A-457A-9F46-06ABAFC123F5}" type="presParOf" srcId="{64F1D339-9520-4356-AC8E-028A36903CA8}" destId="{C3EB38AF-AAF1-4090-BF73-5FD0A40D3778}" srcOrd="3" destOrd="0" presId="urn:microsoft.com/office/officeart/2018/5/layout/IconLeafLabelList"/>
    <dgm:cxn modelId="{D836531D-F06B-4025-B175-4A51DC3EE755}" type="presParOf" srcId="{FE18BA1E-0C01-4731-B5F5-94A3074E1F28}" destId="{E70B1EA9-6602-4CC8-BBC6-51C64434BC18}" srcOrd="3" destOrd="0" presId="urn:microsoft.com/office/officeart/2018/5/layout/IconLeafLabelList"/>
    <dgm:cxn modelId="{3368D36C-7B8E-4985-A5B5-CB7201570913}" type="presParOf" srcId="{FE18BA1E-0C01-4731-B5F5-94A3074E1F28}" destId="{4B109B9A-155C-4ACD-A587-4628DAD5EA5A}" srcOrd="4" destOrd="0" presId="urn:microsoft.com/office/officeart/2018/5/layout/IconLeafLabelList"/>
    <dgm:cxn modelId="{642C4301-E530-4680-AA1D-B98A4ADCE3A1}" type="presParOf" srcId="{4B109B9A-155C-4ACD-A587-4628DAD5EA5A}" destId="{E7FF9383-4129-4B0C-B820-849FBF8115F5}" srcOrd="0" destOrd="0" presId="urn:microsoft.com/office/officeart/2018/5/layout/IconLeafLabelList"/>
    <dgm:cxn modelId="{F15F2C63-4B3F-4D1D-9EBA-80801539DFD9}" type="presParOf" srcId="{4B109B9A-155C-4ACD-A587-4628DAD5EA5A}" destId="{446964AE-CF1C-4129-836E-07F5097A75F0}" srcOrd="1" destOrd="0" presId="urn:microsoft.com/office/officeart/2018/5/layout/IconLeafLabelList"/>
    <dgm:cxn modelId="{8AB2DC4B-AECF-4219-9430-190AF8923EAD}" type="presParOf" srcId="{4B109B9A-155C-4ACD-A587-4628DAD5EA5A}" destId="{4F8B201F-B45C-4C72-979B-983ECAF3C77D}" srcOrd="2" destOrd="0" presId="urn:microsoft.com/office/officeart/2018/5/layout/IconLeafLabelList"/>
    <dgm:cxn modelId="{362D5681-D899-4A58-A3D1-C34A37945B6B}" type="presParOf" srcId="{4B109B9A-155C-4ACD-A587-4628DAD5EA5A}" destId="{83321C6D-D3AB-4FB8-AB81-5B95F98AADE9}" srcOrd="3" destOrd="0" presId="urn:microsoft.com/office/officeart/2018/5/layout/IconLeafLabelList"/>
    <dgm:cxn modelId="{C0D5151F-FEBE-412A-B319-635E09036BCA}" type="presParOf" srcId="{FE18BA1E-0C01-4731-B5F5-94A3074E1F28}" destId="{E9162394-8D42-4117-BF38-6137F4E53D6B}" srcOrd="5" destOrd="0" presId="urn:microsoft.com/office/officeart/2018/5/layout/IconLeafLabelList"/>
    <dgm:cxn modelId="{01631D55-4325-49CC-A482-F5ED97E05F00}" type="presParOf" srcId="{FE18BA1E-0C01-4731-B5F5-94A3074E1F28}" destId="{0BC7AF93-27D9-4296-B451-4566CB67994D}" srcOrd="6" destOrd="0" presId="urn:microsoft.com/office/officeart/2018/5/layout/IconLeafLabelList"/>
    <dgm:cxn modelId="{060CF3BB-51DF-49F7-B6AC-C8130687603F}" type="presParOf" srcId="{0BC7AF93-27D9-4296-B451-4566CB67994D}" destId="{573D0DEC-F8FD-4FCC-860E-0A48967699A3}" srcOrd="0" destOrd="0" presId="urn:microsoft.com/office/officeart/2018/5/layout/IconLeafLabelList"/>
    <dgm:cxn modelId="{68DDFE7D-BFEB-49EA-965D-1DE683DF705D}" type="presParOf" srcId="{0BC7AF93-27D9-4296-B451-4566CB67994D}" destId="{04901CA1-81FE-4EB3-80F4-C187732F04C4}" srcOrd="1" destOrd="0" presId="urn:microsoft.com/office/officeart/2018/5/layout/IconLeafLabelList"/>
    <dgm:cxn modelId="{E48CEB74-4E95-40A2-B7CB-A131E9D4DFA3}" type="presParOf" srcId="{0BC7AF93-27D9-4296-B451-4566CB67994D}" destId="{70748AFC-1650-405D-B096-D22FCFFFE5FC}" srcOrd="2" destOrd="0" presId="urn:microsoft.com/office/officeart/2018/5/layout/IconLeafLabelList"/>
    <dgm:cxn modelId="{3AFA2C35-9E99-4ADC-8596-31598DBD6219}" type="presParOf" srcId="{0BC7AF93-27D9-4296-B451-4566CB67994D}" destId="{57E5C16B-8240-4EEC-BDB6-52F013BCBB77}" srcOrd="3" destOrd="0" presId="urn:microsoft.com/office/officeart/2018/5/layout/IconLeafLabelList"/>
    <dgm:cxn modelId="{56BD82D8-1F5C-4419-8824-B60DAC080EFC}" type="presParOf" srcId="{FE18BA1E-0C01-4731-B5F5-94A3074E1F28}" destId="{4E7DD61E-7692-48DD-9D8B-D272350DCA27}" srcOrd="7" destOrd="0" presId="urn:microsoft.com/office/officeart/2018/5/layout/IconLeafLabelList"/>
    <dgm:cxn modelId="{AD82DFCB-77DB-4474-A3AE-01D46596AA47}" type="presParOf" srcId="{FE18BA1E-0C01-4731-B5F5-94A3074E1F28}" destId="{32E184FD-611E-49B0-9EAD-F017ADFF10FF}" srcOrd="8" destOrd="0" presId="urn:microsoft.com/office/officeart/2018/5/layout/IconLeafLabelList"/>
    <dgm:cxn modelId="{94DE3E7C-35F2-4172-9572-C8D3CAA0637B}" type="presParOf" srcId="{32E184FD-611E-49B0-9EAD-F017ADFF10FF}" destId="{FF139D99-CBB1-4E3E-B748-8868FB85587A}" srcOrd="0" destOrd="0" presId="urn:microsoft.com/office/officeart/2018/5/layout/IconLeafLabelList"/>
    <dgm:cxn modelId="{5373DDDC-A3C3-4BE8-B37C-42F0EDA66B0A}" type="presParOf" srcId="{32E184FD-611E-49B0-9EAD-F017ADFF10FF}" destId="{2EF86F72-EDB5-4F86-AAE0-621EF08F83C0}" srcOrd="1" destOrd="0" presId="urn:microsoft.com/office/officeart/2018/5/layout/IconLeafLabelList"/>
    <dgm:cxn modelId="{74DE1B1C-92EA-430C-B4F1-BDC81D61FE7E}" type="presParOf" srcId="{32E184FD-611E-49B0-9EAD-F017ADFF10FF}" destId="{AC10F869-252F-4FE8-9DD1-2225ACB5571A}" srcOrd="2" destOrd="0" presId="urn:microsoft.com/office/officeart/2018/5/layout/IconLeafLabelList"/>
    <dgm:cxn modelId="{20CA0E85-D69A-4ABE-9E85-900446A8EC10}" type="presParOf" srcId="{32E184FD-611E-49B0-9EAD-F017ADFF10FF}" destId="{46DE2BDF-A5E4-4D0A-BD9A-00C15FFA504D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6471BE2F-FE99-4256-BB1D-AFD6041883FD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F9865DE-742B-4E4A-A334-CDCF730E2751}">
      <dgm:prSet/>
      <dgm:spPr/>
      <dgm:t>
        <a:bodyPr/>
        <a:lstStyle/>
        <a:p>
          <a:pPr>
            <a:defRPr b="1"/>
          </a:pPr>
          <a:r>
            <a:rPr lang="en-IN"/>
            <a:t>Why NoSQL ?</a:t>
          </a:r>
          <a:endParaRPr lang="en-US"/>
        </a:p>
      </dgm:t>
    </dgm:pt>
    <dgm:pt modelId="{FAA3F157-B357-4AE2-9AB2-604E367FC047}" type="parTrans" cxnId="{EE419FBD-ED46-48D7-868B-ECAE4475429B}">
      <dgm:prSet/>
      <dgm:spPr/>
      <dgm:t>
        <a:bodyPr/>
        <a:lstStyle/>
        <a:p>
          <a:endParaRPr lang="en-US"/>
        </a:p>
      </dgm:t>
    </dgm:pt>
    <dgm:pt modelId="{0D5EA226-B0C1-41B4-99F0-0BEB92C1F3ED}" type="sibTrans" cxnId="{EE419FBD-ED46-48D7-868B-ECAE4475429B}">
      <dgm:prSet/>
      <dgm:spPr/>
      <dgm:t>
        <a:bodyPr/>
        <a:lstStyle/>
        <a:p>
          <a:endParaRPr lang="en-US"/>
        </a:p>
      </dgm:t>
    </dgm:pt>
    <dgm:pt modelId="{11C0EDB0-33C9-47A6-BB2D-21C59DCDA005}">
      <dgm:prSet/>
      <dgm:spPr/>
      <dgm:t>
        <a:bodyPr/>
        <a:lstStyle/>
        <a:p>
          <a:r>
            <a:rPr lang="en-IN"/>
            <a:t>– Scalability</a:t>
          </a:r>
          <a:endParaRPr lang="en-US"/>
        </a:p>
      </dgm:t>
    </dgm:pt>
    <dgm:pt modelId="{94493B8A-064F-417A-8A1B-A5ACC84C7BCC}" type="parTrans" cxnId="{EE0954FD-AA27-45BB-9453-EE89664007D3}">
      <dgm:prSet/>
      <dgm:spPr/>
      <dgm:t>
        <a:bodyPr/>
        <a:lstStyle/>
        <a:p>
          <a:endParaRPr lang="en-US"/>
        </a:p>
      </dgm:t>
    </dgm:pt>
    <dgm:pt modelId="{837D448A-9849-4EEE-8FD2-B7D65EC3934E}" type="sibTrans" cxnId="{EE0954FD-AA27-45BB-9453-EE89664007D3}">
      <dgm:prSet/>
      <dgm:spPr/>
      <dgm:t>
        <a:bodyPr/>
        <a:lstStyle/>
        <a:p>
          <a:endParaRPr lang="en-US"/>
        </a:p>
      </dgm:t>
    </dgm:pt>
    <dgm:pt modelId="{093F2C56-5052-4299-B20F-FA11C1066DBB}">
      <dgm:prSet/>
      <dgm:spPr/>
      <dgm:t>
        <a:bodyPr/>
        <a:lstStyle/>
        <a:p>
          <a:r>
            <a:rPr lang="en-IN"/>
            <a:t>– Ease of Development</a:t>
          </a:r>
          <a:endParaRPr lang="en-US"/>
        </a:p>
      </dgm:t>
    </dgm:pt>
    <dgm:pt modelId="{E45ABF3C-66A7-45CF-8BB6-58A57FE945A4}" type="parTrans" cxnId="{AC477A2C-1E5B-4C70-B84C-F180E9C1F2DB}">
      <dgm:prSet/>
      <dgm:spPr/>
      <dgm:t>
        <a:bodyPr/>
        <a:lstStyle/>
        <a:p>
          <a:endParaRPr lang="en-US"/>
        </a:p>
      </dgm:t>
    </dgm:pt>
    <dgm:pt modelId="{1A128C72-3266-4BD9-9B5D-24AD42EB4316}" type="sibTrans" cxnId="{AC477A2C-1E5B-4C70-B84C-F180E9C1F2DB}">
      <dgm:prSet/>
      <dgm:spPr/>
      <dgm:t>
        <a:bodyPr/>
        <a:lstStyle/>
        <a:p>
          <a:endParaRPr lang="en-US"/>
        </a:p>
      </dgm:t>
    </dgm:pt>
    <dgm:pt modelId="{2FDCE1CA-949F-430E-9A27-BCBE935E063F}">
      <dgm:prSet/>
      <dgm:spPr/>
      <dgm:t>
        <a:bodyPr/>
        <a:lstStyle/>
        <a:p>
          <a:pPr>
            <a:defRPr b="1"/>
          </a:pPr>
          <a:r>
            <a:rPr lang="en-IN"/>
            <a:t>NoSQL servers can be placed into four broad categories:</a:t>
          </a:r>
          <a:endParaRPr lang="en-US"/>
        </a:p>
      </dgm:t>
    </dgm:pt>
    <dgm:pt modelId="{3574A5EF-C1B5-4127-8DBD-2533F215692A}" type="parTrans" cxnId="{3710169C-8AC7-404C-A832-A902ADBF2DC5}">
      <dgm:prSet/>
      <dgm:spPr/>
      <dgm:t>
        <a:bodyPr/>
        <a:lstStyle/>
        <a:p>
          <a:endParaRPr lang="en-US"/>
        </a:p>
      </dgm:t>
    </dgm:pt>
    <dgm:pt modelId="{0D037FD4-F8E4-4AAD-B5E0-9B6D11203A37}" type="sibTrans" cxnId="{3710169C-8AC7-404C-A832-A902ADBF2DC5}">
      <dgm:prSet/>
      <dgm:spPr/>
      <dgm:t>
        <a:bodyPr/>
        <a:lstStyle/>
        <a:p>
          <a:endParaRPr lang="en-US"/>
        </a:p>
      </dgm:t>
    </dgm:pt>
    <dgm:pt modelId="{D0A0369F-C634-4A49-B4E5-EC25627DB100}">
      <dgm:prSet/>
      <dgm:spPr/>
      <dgm:t>
        <a:bodyPr/>
        <a:lstStyle/>
        <a:p>
          <a:r>
            <a:rPr lang="en-IN"/>
            <a:t>Document databases (e.g. MongoDB)</a:t>
          </a:r>
          <a:endParaRPr lang="en-US"/>
        </a:p>
      </dgm:t>
    </dgm:pt>
    <dgm:pt modelId="{91C639F9-A725-45A7-8660-3EB0A9E13262}" type="parTrans" cxnId="{39EFDC5C-CDF9-415A-AD28-AEA71CC6D83E}">
      <dgm:prSet/>
      <dgm:spPr/>
      <dgm:t>
        <a:bodyPr/>
        <a:lstStyle/>
        <a:p>
          <a:endParaRPr lang="en-US"/>
        </a:p>
      </dgm:t>
    </dgm:pt>
    <dgm:pt modelId="{0FED44C6-5130-4093-98D0-7F2A08D4B408}" type="sibTrans" cxnId="{39EFDC5C-CDF9-415A-AD28-AEA71CC6D83E}">
      <dgm:prSet/>
      <dgm:spPr/>
      <dgm:t>
        <a:bodyPr/>
        <a:lstStyle/>
        <a:p>
          <a:endParaRPr lang="en-US"/>
        </a:p>
      </dgm:t>
    </dgm:pt>
    <dgm:pt modelId="{403876D1-9CF2-469A-9740-7E6768D9AA26}">
      <dgm:prSet/>
      <dgm:spPr/>
      <dgm:t>
        <a:bodyPr/>
        <a:lstStyle/>
        <a:p>
          <a:r>
            <a:rPr lang="en-IN"/>
            <a:t>Key-value databases (e.g. Redis)</a:t>
          </a:r>
          <a:endParaRPr lang="en-US"/>
        </a:p>
      </dgm:t>
    </dgm:pt>
    <dgm:pt modelId="{731B5390-87E0-42B1-9BAB-6E42D61EE4C2}" type="parTrans" cxnId="{862DB31D-17AB-47A5-973D-EFA40E505440}">
      <dgm:prSet/>
      <dgm:spPr/>
      <dgm:t>
        <a:bodyPr/>
        <a:lstStyle/>
        <a:p>
          <a:endParaRPr lang="en-US"/>
        </a:p>
      </dgm:t>
    </dgm:pt>
    <dgm:pt modelId="{CE010E04-0F9D-46AE-8D4A-E9A1A96EDD11}" type="sibTrans" cxnId="{862DB31D-17AB-47A5-973D-EFA40E505440}">
      <dgm:prSet/>
      <dgm:spPr/>
      <dgm:t>
        <a:bodyPr/>
        <a:lstStyle/>
        <a:p>
          <a:endParaRPr lang="en-US"/>
        </a:p>
      </dgm:t>
    </dgm:pt>
    <dgm:pt modelId="{EF710CAC-3DF1-4B5F-A035-DF130766AEB2}">
      <dgm:prSet/>
      <dgm:spPr/>
      <dgm:t>
        <a:bodyPr/>
        <a:lstStyle/>
        <a:p>
          <a:r>
            <a:rPr lang="en-IN"/>
            <a:t>Column-family databases (e.g. Cassandra)</a:t>
          </a:r>
          <a:endParaRPr lang="en-US"/>
        </a:p>
      </dgm:t>
    </dgm:pt>
    <dgm:pt modelId="{BF70B29E-2841-4F69-8154-DBC22588129D}" type="parTrans" cxnId="{C64CB8C8-1073-4FF1-B410-DEE92204CBB2}">
      <dgm:prSet/>
      <dgm:spPr/>
      <dgm:t>
        <a:bodyPr/>
        <a:lstStyle/>
        <a:p>
          <a:endParaRPr lang="en-US"/>
        </a:p>
      </dgm:t>
    </dgm:pt>
    <dgm:pt modelId="{48D5AF14-CC3A-4811-9B6E-E8EDD040BEE0}" type="sibTrans" cxnId="{C64CB8C8-1073-4FF1-B410-DEE92204CBB2}">
      <dgm:prSet/>
      <dgm:spPr/>
      <dgm:t>
        <a:bodyPr/>
        <a:lstStyle/>
        <a:p>
          <a:endParaRPr lang="en-US"/>
        </a:p>
      </dgm:t>
    </dgm:pt>
    <dgm:pt modelId="{32DFE1DE-C504-4DD4-9364-05ABEFB74869}">
      <dgm:prSet/>
      <dgm:spPr/>
      <dgm:t>
        <a:bodyPr/>
        <a:lstStyle/>
        <a:p>
          <a:r>
            <a:rPr lang="en-IN"/>
            <a:t>Graph databases (e.g. Neo4J)</a:t>
          </a:r>
          <a:endParaRPr lang="en-US"/>
        </a:p>
      </dgm:t>
    </dgm:pt>
    <dgm:pt modelId="{EAEC8D43-6C6A-42FB-B8B0-5C4F2FF5ADB3}" type="parTrans" cxnId="{E69DD40F-19B2-4888-AE98-6379A2209135}">
      <dgm:prSet/>
      <dgm:spPr/>
      <dgm:t>
        <a:bodyPr/>
        <a:lstStyle/>
        <a:p>
          <a:endParaRPr lang="en-US"/>
        </a:p>
      </dgm:t>
    </dgm:pt>
    <dgm:pt modelId="{BB6D4BD2-0C71-4CCB-9A3D-43430A88D206}" type="sibTrans" cxnId="{E69DD40F-19B2-4888-AE98-6379A2209135}">
      <dgm:prSet/>
      <dgm:spPr/>
      <dgm:t>
        <a:bodyPr/>
        <a:lstStyle/>
        <a:p>
          <a:endParaRPr lang="en-US"/>
        </a:p>
      </dgm:t>
    </dgm:pt>
    <dgm:pt modelId="{39CFADA0-212E-4D0E-9286-6522B5AF5B18}" type="pres">
      <dgm:prSet presAssocID="{6471BE2F-FE99-4256-BB1D-AFD6041883FD}" presName="root" presStyleCnt="0">
        <dgm:presLayoutVars>
          <dgm:dir/>
          <dgm:resizeHandles val="exact"/>
        </dgm:presLayoutVars>
      </dgm:prSet>
      <dgm:spPr/>
    </dgm:pt>
    <dgm:pt modelId="{3174F933-70F8-418E-BCEC-7D1DE6C8FAC2}" type="pres">
      <dgm:prSet presAssocID="{3F9865DE-742B-4E4A-A334-CDCF730E2751}" presName="compNode" presStyleCnt="0"/>
      <dgm:spPr/>
    </dgm:pt>
    <dgm:pt modelId="{37F1EBEB-CCCC-434C-8E57-E399231B0EBC}" type="pres">
      <dgm:prSet presAssocID="{3F9865DE-742B-4E4A-A334-CDCF730E275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FDBA0897-081A-4110-866F-3994E3662C8F}" type="pres">
      <dgm:prSet presAssocID="{3F9865DE-742B-4E4A-A334-CDCF730E2751}" presName="iconSpace" presStyleCnt="0"/>
      <dgm:spPr/>
    </dgm:pt>
    <dgm:pt modelId="{25905C63-7D8A-4EFF-B201-7C19E17CA0D7}" type="pres">
      <dgm:prSet presAssocID="{3F9865DE-742B-4E4A-A334-CDCF730E2751}" presName="parTx" presStyleLbl="revTx" presStyleIdx="0" presStyleCnt="4">
        <dgm:presLayoutVars>
          <dgm:chMax val="0"/>
          <dgm:chPref val="0"/>
        </dgm:presLayoutVars>
      </dgm:prSet>
      <dgm:spPr/>
    </dgm:pt>
    <dgm:pt modelId="{21438D6C-7709-4645-A1D1-7E2216943BB9}" type="pres">
      <dgm:prSet presAssocID="{3F9865DE-742B-4E4A-A334-CDCF730E2751}" presName="txSpace" presStyleCnt="0"/>
      <dgm:spPr/>
    </dgm:pt>
    <dgm:pt modelId="{1A573D29-40F0-41ED-8642-22ABC56722F5}" type="pres">
      <dgm:prSet presAssocID="{3F9865DE-742B-4E4A-A334-CDCF730E2751}" presName="desTx" presStyleLbl="revTx" presStyleIdx="1" presStyleCnt="4">
        <dgm:presLayoutVars/>
      </dgm:prSet>
      <dgm:spPr/>
    </dgm:pt>
    <dgm:pt modelId="{B1CF885C-C58B-4BFC-86FD-A29C6BEBC1CB}" type="pres">
      <dgm:prSet presAssocID="{0D5EA226-B0C1-41B4-99F0-0BEB92C1F3ED}" presName="sibTrans" presStyleCnt="0"/>
      <dgm:spPr/>
    </dgm:pt>
    <dgm:pt modelId="{55DFA50E-AE44-46C6-AEAF-FE9A2F20C615}" type="pres">
      <dgm:prSet presAssocID="{2FDCE1CA-949F-430E-9A27-BCBE935E063F}" presName="compNode" presStyleCnt="0"/>
      <dgm:spPr/>
    </dgm:pt>
    <dgm:pt modelId="{A9DF507C-F852-4960-A649-B236D2F7F091}" type="pres">
      <dgm:prSet presAssocID="{2FDCE1CA-949F-430E-9A27-BCBE935E063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5FC37B0-48DE-4382-A478-7249108B586D}" type="pres">
      <dgm:prSet presAssocID="{2FDCE1CA-949F-430E-9A27-BCBE935E063F}" presName="iconSpace" presStyleCnt="0"/>
      <dgm:spPr/>
    </dgm:pt>
    <dgm:pt modelId="{0EAF09D6-6E67-440B-9D73-21ABD3AABAA9}" type="pres">
      <dgm:prSet presAssocID="{2FDCE1CA-949F-430E-9A27-BCBE935E063F}" presName="parTx" presStyleLbl="revTx" presStyleIdx="2" presStyleCnt="4">
        <dgm:presLayoutVars>
          <dgm:chMax val="0"/>
          <dgm:chPref val="0"/>
        </dgm:presLayoutVars>
      </dgm:prSet>
      <dgm:spPr/>
    </dgm:pt>
    <dgm:pt modelId="{B79961CA-C318-4130-9393-65D28BA729B7}" type="pres">
      <dgm:prSet presAssocID="{2FDCE1CA-949F-430E-9A27-BCBE935E063F}" presName="txSpace" presStyleCnt="0"/>
      <dgm:spPr/>
    </dgm:pt>
    <dgm:pt modelId="{F3652606-59C8-48DC-90EC-D98D315E6AF5}" type="pres">
      <dgm:prSet presAssocID="{2FDCE1CA-949F-430E-9A27-BCBE935E063F}" presName="desTx" presStyleLbl="revTx" presStyleIdx="3" presStyleCnt="4">
        <dgm:presLayoutVars/>
      </dgm:prSet>
      <dgm:spPr/>
    </dgm:pt>
  </dgm:ptLst>
  <dgm:cxnLst>
    <dgm:cxn modelId="{E69DD40F-19B2-4888-AE98-6379A2209135}" srcId="{2FDCE1CA-949F-430E-9A27-BCBE935E063F}" destId="{32DFE1DE-C504-4DD4-9364-05ABEFB74869}" srcOrd="3" destOrd="0" parTransId="{EAEC8D43-6C6A-42FB-B8B0-5C4F2FF5ADB3}" sibTransId="{BB6D4BD2-0C71-4CCB-9A3D-43430A88D206}"/>
    <dgm:cxn modelId="{862DB31D-17AB-47A5-973D-EFA40E505440}" srcId="{2FDCE1CA-949F-430E-9A27-BCBE935E063F}" destId="{403876D1-9CF2-469A-9740-7E6768D9AA26}" srcOrd="1" destOrd="0" parTransId="{731B5390-87E0-42B1-9BAB-6E42D61EE4C2}" sibTransId="{CE010E04-0F9D-46AE-8D4A-E9A1A96EDD11}"/>
    <dgm:cxn modelId="{AC477A2C-1E5B-4C70-B84C-F180E9C1F2DB}" srcId="{3F9865DE-742B-4E4A-A334-CDCF730E2751}" destId="{093F2C56-5052-4299-B20F-FA11C1066DBB}" srcOrd="1" destOrd="0" parTransId="{E45ABF3C-66A7-45CF-8BB6-58A57FE945A4}" sibTransId="{1A128C72-3266-4BD9-9B5D-24AD42EB4316}"/>
    <dgm:cxn modelId="{654AAF32-576D-4370-8E5E-1DED98FEA73C}" type="presOf" srcId="{2FDCE1CA-949F-430E-9A27-BCBE935E063F}" destId="{0EAF09D6-6E67-440B-9D73-21ABD3AABAA9}" srcOrd="0" destOrd="0" presId="urn:microsoft.com/office/officeart/2018/5/layout/CenteredIconLabelDescriptionList"/>
    <dgm:cxn modelId="{34C7003F-EA21-443F-AC76-1F9F8DCB56CD}" type="presOf" srcId="{EF710CAC-3DF1-4B5F-A035-DF130766AEB2}" destId="{F3652606-59C8-48DC-90EC-D98D315E6AF5}" srcOrd="0" destOrd="2" presId="urn:microsoft.com/office/officeart/2018/5/layout/CenteredIconLabelDescriptionList"/>
    <dgm:cxn modelId="{F878C940-0A7D-43E2-9148-B5271EA72D77}" type="presOf" srcId="{11C0EDB0-33C9-47A6-BB2D-21C59DCDA005}" destId="{1A573D29-40F0-41ED-8642-22ABC56722F5}" srcOrd="0" destOrd="0" presId="urn:microsoft.com/office/officeart/2018/5/layout/CenteredIconLabelDescriptionList"/>
    <dgm:cxn modelId="{39EFDC5C-CDF9-415A-AD28-AEA71CC6D83E}" srcId="{2FDCE1CA-949F-430E-9A27-BCBE935E063F}" destId="{D0A0369F-C634-4A49-B4E5-EC25627DB100}" srcOrd="0" destOrd="0" parTransId="{91C639F9-A725-45A7-8660-3EB0A9E13262}" sibTransId="{0FED44C6-5130-4093-98D0-7F2A08D4B408}"/>
    <dgm:cxn modelId="{8A524A77-8514-435A-AD45-9F3D140B7B92}" type="presOf" srcId="{093F2C56-5052-4299-B20F-FA11C1066DBB}" destId="{1A573D29-40F0-41ED-8642-22ABC56722F5}" srcOrd="0" destOrd="1" presId="urn:microsoft.com/office/officeart/2018/5/layout/CenteredIconLabelDescriptionList"/>
    <dgm:cxn modelId="{3710169C-8AC7-404C-A832-A902ADBF2DC5}" srcId="{6471BE2F-FE99-4256-BB1D-AFD6041883FD}" destId="{2FDCE1CA-949F-430E-9A27-BCBE935E063F}" srcOrd="1" destOrd="0" parTransId="{3574A5EF-C1B5-4127-8DBD-2533F215692A}" sibTransId="{0D037FD4-F8E4-4AAD-B5E0-9B6D11203A37}"/>
    <dgm:cxn modelId="{7E9F4FA7-AF4F-4CD2-BAA6-2A030C0EA211}" type="presOf" srcId="{3F9865DE-742B-4E4A-A334-CDCF730E2751}" destId="{25905C63-7D8A-4EFF-B201-7C19E17CA0D7}" srcOrd="0" destOrd="0" presId="urn:microsoft.com/office/officeart/2018/5/layout/CenteredIconLabelDescriptionList"/>
    <dgm:cxn modelId="{E14F34B3-2AFF-4786-9DF2-0AA05C3A6A0E}" type="presOf" srcId="{D0A0369F-C634-4A49-B4E5-EC25627DB100}" destId="{F3652606-59C8-48DC-90EC-D98D315E6AF5}" srcOrd="0" destOrd="0" presId="urn:microsoft.com/office/officeart/2018/5/layout/CenteredIconLabelDescriptionList"/>
    <dgm:cxn modelId="{9CF50FB8-340A-4EE2-940C-C966CBAECBC4}" type="presOf" srcId="{32DFE1DE-C504-4DD4-9364-05ABEFB74869}" destId="{F3652606-59C8-48DC-90EC-D98D315E6AF5}" srcOrd="0" destOrd="3" presId="urn:microsoft.com/office/officeart/2018/5/layout/CenteredIconLabelDescriptionList"/>
    <dgm:cxn modelId="{EE419FBD-ED46-48D7-868B-ECAE4475429B}" srcId="{6471BE2F-FE99-4256-BB1D-AFD6041883FD}" destId="{3F9865DE-742B-4E4A-A334-CDCF730E2751}" srcOrd="0" destOrd="0" parTransId="{FAA3F157-B357-4AE2-9AB2-604E367FC047}" sibTransId="{0D5EA226-B0C1-41B4-99F0-0BEB92C1F3ED}"/>
    <dgm:cxn modelId="{C64CB8C8-1073-4FF1-B410-DEE92204CBB2}" srcId="{2FDCE1CA-949F-430E-9A27-BCBE935E063F}" destId="{EF710CAC-3DF1-4B5F-A035-DF130766AEB2}" srcOrd="2" destOrd="0" parTransId="{BF70B29E-2841-4F69-8154-DBC22588129D}" sibTransId="{48D5AF14-CC3A-4811-9B6E-E8EDD040BEE0}"/>
    <dgm:cxn modelId="{3F5CF8E2-AEB6-4A87-8662-27C0842C7651}" type="presOf" srcId="{6471BE2F-FE99-4256-BB1D-AFD6041883FD}" destId="{39CFADA0-212E-4D0E-9286-6522B5AF5B18}" srcOrd="0" destOrd="0" presId="urn:microsoft.com/office/officeart/2018/5/layout/CenteredIconLabelDescriptionList"/>
    <dgm:cxn modelId="{D8C03FFD-B5A6-4DF2-B848-C68BA0563CFC}" type="presOf" srcId="{403876D1-9CF2-469A-9740-7E6768D9AA26}" destId="{F3652606-59C8-48DC-90EC-D98D315E6AF5}" srcOrd="0" destOrd="1" presId="urn:microsoft.com/office/officeart/2018/5/layout/CenteredIconLabelDescriptionList"/>
    <dgm:cxn modelId="{EE0954FD-AA27-45BB-9453-EE89664007D3}" srcId="{3F9865DE-742B-4E4A-A334-CDCF730E2751}" destId="{11C0EDB0-33C9-47A6-BB2D-21C59DCDA005}" srcOrd="0" destOrd="0" parTransId="{94493B8A-064F-417A-8A1B-A5ACC84C7BCC}" sibTransId="{837D448A-9849-4EEE-8FD2-B7D65EC3934E}"/>
    <dgm:cxn modelId="{55927CDC-24D6-4E74-9D9E-53022A58BAD0}" type="presParOf" srcId="{39CFADA0-212E-4D0E-9286-6522B5AF5B18}" destId="{3174F933-70F8-418E-BCEC-7D1DE6C8FAC2}" srcOrd="0" destOrd="0" presId="urn:microsoft.com/office/officeart/2018/5/layout/CenteredIconLabelDescriptionList"/>
    <dgm:cxn modelId="{BD95D7BD-7AF7-4FBF-A338-FD59160BA941}" type="presParOf" srcId="{3174F933-70F8-418E-BCEC-7D1DE6C8FAC2}" destId="{37F1EBEB-CCCC-434C-8E57-E399231B0EBC}" srcOrd="0" destOrd="0" presId="urn:microsoft.com/office/officeart/2018/5/layout/CenteredIconLabelDescriptionList"/>
    <dgm:cxn modelId="{51FC3A62-9D5C-4412-92F2-B28AB710C0F2}" type="presParOf" srcId="{3174F933-70F8-418E-BCEC-7D1DE6C8FAC2}" destId="{FDBA0897-081A-4110-866F-3994E3662C8F}" srcOrd="1" destOrd="0" presId="urn:microsoft.com/office/officeart/2018/5/layout/CenteredIconLabelDescriptionList"/>
    <dgm:cxn modelId="{8E942BA4-294B-467E-A438-4B6968C61313}" type="presParOf" srcId="{3174F933-70F8-418E-BCEC-7D1DE6C8FAC2}" destId="{25905C63-7D8A-4EFF-B201-7C19E17CA0D7}" srcOrd="2" destOrd="0" presId="urn:microsoft.com/office/officeart/2018/5/layout/CenteredIconLabelDescriptionList"/>
    <dgm:cxn modelId="{166C6854-C7A1-4F73-ACD3-2785B452AFF9}" type="presParOf" srcId="{3174F933-70F8-418E-BCEC-7D1DE6C8FAC2}" destId="{21438D6C-7709-4645-A1D1-7E2216943BB9}" srcOrd="3" destOrd="0" presId="urn:microsoft.com/office/officeart/2018/5/layout/CenteredIconLabelDescriptionList"/>
    <dgm:cxn modelId="{FDD3A7FB-9136-4235-8FCD-646647C88235}" type="presParOf" srcId="{3174F933-70F8-418E-BCEC-7D1DE6C8FAC2}" destId="{1A573D29-40F0-41ED-8642-22ABC56722F5}" srcOrd="4" destOrd="0" presId="urn:microsoft.com/office/officeart/2018/5/layout/CenteredIconLabelDescriptionList"/>
    <dgm:cxn modelId="{D998D6FE-1583-4A9B-B69D-89BCA10B3478}" type="presParOf" srcId="{39CFADA0-212E-4D0E-9286-6522B5AF5B18}" destId="{B1CF885C-C58B-4BFC-86FD-A29C6BEBC1CB}" srcOrd="1" destOrd="0" presId="urn:microsoft.com/office/officeart/2018/5/layout/CenteredIconLabelDescriptionList"/>
    <dgm:cxn modelId="{4B674C13-14D6-4347-8D5B-B17819B60277}" type="presParOf" srcId="{39CFADA0-212E-4D0E-9286-6522B5AF5B18}" destId="{55DFA50E-AE44-46C6-AEAF-FE9A2F20C615}" srcOrd="2" destOrd="0" presId="urn:microsoft.com/office/officeart/2018/5/layout/CenteredIconLabelDescriptionList"/>
    <dgm:cxn modelId="{E3CD63A8-0C9F-4FC0-81D3-C54EB4F98B4F}" type="presParOf" srcId="{55DFA50E-AE44-46C6-AEAF-FE9A2F20C615}" destId="{A9DF507C-F852-4960-A649-B236D2F7F091}" srcOrd="0" destOrd="0" presId="urn:microsoft.com/office/officeart/2018/5/layout/CenteredIconLabelDescriptionList"/>
    <dgm:cxn modelId="{9E33A6AE-6AFD-48B1-8E0F-9E0BE85148D5}" type="presParOf" srcId="{55DFA50E-AE44-46C6-AEAF-FE9A2F20C615}" destId="{F5FC37B0-48DE-4382-A478-7249108B586D}" srcOrd="1" destOrd="0" presId="urn:microsoft.com/office/officeart/2018/5/layout/CenteredIconLabelDescriptionList"/>
    <dgm:cxn modelId="{8CCC9038-FA2D-486C-90E4-0E0ADBB3B510}" type="presParOf" srcId="{55DFA50E-AE44-46C6-AEAF-FE9A2F20C615}" destId="{0EAF09D6-6E67-440B-9D73-21ABD3AABAA9}" srcOrd="2" destOrd="0" presId="urn:microsoft.com/office/officeart/2018/5/layout/CenteredIconLabelDescriptionList"/>
    <dgm:cxn modelId="{68209481-DB04-41E5-AE4E-FBA699CF3B55}" type="presParOf" srcId="{55DFA50E-AE44-46C6-AEAF-FE9A2F20C615}" destId="{B79961CA-C318-4130-9393-65D28BA729B7}" srcOrd="3" destOrd="0" presId="urn:microsoft.com/office/officeart/2018/5/layout/CenteredIconLabelDescriptionList"/>
    <dgm:cxn modelId="{B8F080A9-9721-4991-819F-54BFFB5D1827}" type="presParOf" srcId="{55DFA50E-AE44-46C6-AEAF-FE9A2F20C615}" destId="{F3652606-59C8-48DC-90EC-D98D315E6AF5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8A4697FD-228E-46B6-A92F-6FB152667AB2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1F5FB67-23E0-44CD-B440-FFA52C2DD4F5}">
      <dgm:prSet/>
      <dgm:spPr/>
      <dgm:t>
        <a:bodyPr/>
        <a:lstStyle/>
        <a:p>
          <a:r>
            <a:rPr lang="en-US"/>
            <a:t>A JSON Web Token (JWT), defines an explicit, compact, and selfcontaining secured protocol for transmitting restricted information. </a:t>
          </a:r>
        </a:p>
      </dgm:t>
    </dgm:pt>
    <dgm:pt modelId="{ADA3F2AC-A2C6-4C40-BD1F-2F8772C1B7CB}" type="parTrans" cxnId="{1B030672-682F-4B51-817F-53E111F8698C}">
      <dgm:prSet/>
      <dgm:spPr/>
      <dgm:t>
        <a:bodyPr/>
        <a:lstStyle/>
        <a:p>
          <a:endParaRPr lang="en-US"/>
        </a:p>
      </dgm:t>
    </dgm:pt>
    <dgm:pt modelId="{CB3A62BD-B097-4150-960F-17BC162A210F}" type="sibTrans" cxnId="{1B030672-682F-4B51-817F-53E111F8698C}">
      <dgm:prSet/>
      <dgm:spPr/>
      <dgm:t>
        <a:bodyPr/>
        <a:lstStyle/>
        <a:p>
          <a:endParaRPr lang="en-US"/>
        </a:p>
      </dgm:t>
    </dgm:pt>
    <dgm:pt modelId="{8A557D1E-D883-4AE8-9099-A2E0A45102FB}">
      <dgm:prSet/>
      <dgm:spPr/>
      <dgm:t>
        <a:bodyPr/>
        <a:lstStyle/>
        <a:p>
          <a:r>
            <a:rPr lang="en-US"/>
            <a:t>The JWT Claims Set represents a compact URL-safe JSON object, that is base64url encoded and digitally signed and/or encrypted. </a:t>
          </a:r>
        </a:p>
      </dgm:t>
    </dgm:pt>
    <dgm:pt modelId="{A02F5423-F828-4D1D-B6BA-A767AF324D93}" type="parTrans" cxnId="{333A9611-B54F-4C58-994B-4A965D8B16D1}">
      <dgm:prSet/>
      <dgm:spPr/>
      <dgm:t>
        <a:bodyPr/>
        <a:lstStyle/>
        <a:p>
          <a:endParaRPr lang="en-US"/>
        </a:p>
      </dgm:t>
    </dgm:pt>
    <dgm:pt modelId="{4541EE8C-E35E-41B6-B640-820E49B4BD50}" type="sibTrans" cxnId="{333A9611-B54F-4C58-994B-4A965D8B16D1}">
      <dgm:prSet/>
      <dgm:spPr/>
      <dgm:t>
        <a:bodyPr/>
        <a:lstStyle/>
        <a:p>
          <a:endParaRPr lang="en-US"/>
        </a:p>
      </dgm:t>
    </dgm:pt>
    <dgm:pt modelId="{E198F9A4-BE3F-457E-AF1B-8BA790FE5A22}">
      <dgm:prSet/>
      <dgm:spPr/>
      <dgm:t>
        <a:bodyPr/>
        <a:lstStyle/>
        <a:p>
          <a:r>
            <a:rPr lang="en-US"/>
            <a:t>The JSON object consists of zero or more name/ value pairs, where the names are strings and the values are arbitrary JSON values. </a:t>
          </a:r>
        </a:p>
      </dgm:t>
    </dgm:pt>
    <dgm:pt modelId="{B5E09F43-BB85-4178-B7C8-6022F0BD73E4}" type="parTrans" cxnId="{090A6108-48CC-4FE5-80A9-1899B1EED6C5}">
      <dgm:prSet/>
      <dgm:spPr/>
      <dgm:t>
        <a:bodyPr/>
        <a:lstStyle/>
        <a:p>
          <a:endParaRPr lang="en-US"/>
        </a:p>
      </dgm:t>
    </dgm:pt>
    <dgm:pt modelId="{47F3D784-59C4-4CD0-AE1C-A72C7E6DA2B1}" type="sibTrans" cxnId="{090A6108-48CC-4FE5-80A9-1899B1EED6C5}">
      <dgm:prSet/>
      <dgm:spPr/>
      <dgm:t>
        <a:bodyPr/>
        <a:lstStyle/>
        <a:p>
          <a:endParaRPr lang="en-US"/>
        </a:p>
      </dgm:t>
    </dgm:pt>
    <dgm:pt modelId="{AC2D7263-4BDF-40D5-B254-87B8A3ED7AEB}" type="pres">
      <dgm:prSet presAssocID="{8A4697FD-228E-46B6-A92F-6FB152667AB2}" presName="vert0" presStyleCnt="0">
        <dgm:presLayoutVars>
          <dgm:dir/>
          <dgm:animOne val="branch"/>
          <dgm:animLvl val="lvl"/>
        </dgm:presLayoutVars>
      </dgm:prSet>
      <dgm:spPr/>
    </dgm:pt>
    <dgm:pt modelId="{7BD20174-F852-4B66-BF8A-98BE080DE67C}" type="pres">
      <dgm:prSet presAssocID="{01F5FB67-23E0-44CD-B440-FFA52C2DD4F5}" presName="thickLine" presStyleLbl="alignNode1" presStyleIdx="0" presStyleCnt="3"/>
      <dgm:spPr/>
    </dgm:pt>
    <dgm:pt modelId="{FE24FE1E-1EC9-45FD-ACD0-531B4149CED6}" type="pres">
      <dgm:prSet presAssocID="{01F5FB67-23E0-44CD-B440-FFA52C2DD4F5}" presName="horz1" presStyleCnt="0"/>
      <dgm:spPr/>
    </dgm:pt>
    <dgm:pt modelId="{F9B62E06-7DEA-4A6F-88A0-5226AA9B8456}" type="pres">
      <dgm:prSet presAssocID="{01F5FB67-23E0-44CD-B440-FFA52C2DD4F5}" presName="tx1" presStyleLbl="revTx" presStyleIdx="0" presStyleCnt="3"/>
      <dgm:spPr/>
    </dgm:pt>
    <dgm:pt modelId="{3EDD3657-362F-48E1-9E77-292F5A66F734}" type="pres">
      <dgm:prSet presAssocID="{01F5FB67-23E0-44CD-B440-FFA52C2DD4F5}" presName="vert1" presStyleCnt="0"/>
      <dgm:spPr/>
    </dgm:pt>
    <dgm:pt modelId="{58352CB8-5092-409F-B5F2-83E96527C452}" type="pres">
      <dgm:prSet presAssocID="{8A557D1E-D883-4AE8-9099-A2E0A45102FB}" presName="thickLine" presStyleLbl="alignNode1" presStyleIdx="1" presStyleCnt="3"/>
      <dgm:spPr/>
    </dgm:pt>
    <dgm:pt modelId="{C9C87914-88D8-40A0-A5E3-5530057EFB34}" type="pres">
      <dgm:prSet presAssocID="{8A557D1E-D883-4AE8-9099-A2E0A45102FB}" presName="horz1" presStyleCnt="0"/>
      <dgm:spPr/>
    </dgm:pt>
    <dgm:pt modelId="{45CF104F-F1AD-4A17-A296-3DF294E9BBD0}" type="pres">
      <dgm:prSet presAssocID="{8A557D1E-D883-4AE8-9099-A2E0A45102FB}" presName="tx1" presStyleLbl="revTx" presStyleIdx="1" presStyleCnt="3"/>
      <dgm:spPr/>
    </dgm:pt>
    <dgm:pt modelId="{BE62E703-88AE-4CDD-B864-9820ACA42136}" type="pres">
      <dgm:prSet presAssocID="{8A557D1E-D883-4AE8-9099-A2E0A45102FB}" presName="vert1" presStyleCnt="0"/>
      <dgm:spPr/>
    </dgm:pt>
    <dgm:pt modelId="{7F9EDC1E-4BD6-4A2A-9A21-BCBF07DEBE55}" type="pres">
      <dgm:prSet presAssocID="{E198F9A4-BE3F-457E-AF1B-8BA790FE5A22}" presName="thickLine" presStyleLbl="alignNode1" presStyleIdx="2" presStyleCnt="3"/>
      <dgm:spPr/>
    </dgm:pt>
    <dgm:pt modelId="{C24FB4EA-D7E6-48D3-8156-42EAB6E29609}" type="pres">
      <dgm:prSet presAssocID="{E198F9A4-BE3F-457E-AF1B-8BA790FE5A22}" presName="horz1" presStyleCnt="0"/>
      <dgm:spPr/>
    </dgm:pt>
    <dgm:pt modelId="{91DDA890-455C-439E-91C6-254A8404AEFD}" type="pres">
      <dgm:prSet presAssocID="{E198F9A4-BE3F-457E-AF1B-8BA790FE5A22}" presName="tx1" presStyleLbl="revTx" presStyleIdx="2" presStyleCnt="3"/>
      <dgm:spPr/>
    </dgm:pt>
    <dgm:pt modelId="{4A3085A9-4F83-4ED4-976B-AFB75F8A67D5}" type="pres">
      <dgm:prSet presAssocID="{E198F9A4-BE3F-457E-AF1B-8BA790FE5A22}" presName="vert1" presStyleCnt="0"/>
      <dgm:spPr/>
    </dgm:pt>
  </dgm:ptLst>
  <dgm:cxnLst>
    <dgm:cxn modelId="{090A6108-48CC-4FE5-80A9-1899B1EED6C5}" srcId="{8A4697FD-228E-46B6-A92F-6FB152667AB2}" destId="{E198F9A4-BE3F-457E-AF1B-8BA790FE5A22}" srcOrd="2" destOrd="0" parTransId="{B5E09F43-BB85-4178-B7C8-6022F0BD73E4}" sibTransId="{47F3D784-59C4-4CD0-AE1C-A72C7E6DA2B1}"/>
    <dgm:cxn modelId="{73BD780A-767A-4471-9D8D-4BB39C56653E}" type="presOf" srcId="{01F5FB67-23E0-44CD-B440-FFA52C2DD4F5}" destId="{F9B62E06-7DEA-4A6F-88A0-5226AA9B8456}" srcOrd="0" destOrd="0" presId="urn:microsoft.com/office/officeart/2008/layout/LinedList"/>
    <dgm:cxn modelId="{333A9611-B54F-4C58-994B-4A965D8B16D1}" srcId="{8A4697FD-228E-46B6-A92F-6FB152667AB2}" destId="{8A557D1E-D883-4AE8-9099-A2E0A45102FB}" srcOrd="1" destOrd="0" parTransId="{A02F5423-F828-4D1D-B6BA-A767AF324D93}" sibTransId="{4541EE8C-E35E-41B6-B640-820E49B4BD50}"/>
    <dgm:cxn modelId="{3EEEEA33-C043-45E4-91A0-308E4177282D}" type="presOf" srcId="{E198F9A4-BE3F-457E-AF1B-8BA790FE5A22}" destId="{91DDA890-455C-439E-91C6-254A8404AEFD}" srcOrd="0" destOrd="0" presId="urn:microsoft.com/office/officeart/2008/layout/LinedList"/>
    <dgm:cxn modelId="{987D8B41-C5CD-4332-A987-FCB67AB6ED76}" type="presOf" srcId="{8A4697FD-228E-46B6-A92F-6FB152667AB2}" destId="{AC2D7263-4BDF-40D5-B254-87B8A3ED7AEB}" srcOrd="0" destOrd="0" presId="urn:microsoft.com/office/officeart/2008/layout/LinedList"/>
    <dgm:cxn modelId="{1B030672-682F-4B51-817F-53E111F8698C}" srcId="{8A4697FD-228E-46B6-A92F-6FB152667AB2}" destId="{01F5FB67-23E0-44CD-B440-FFA52C2DD4F5}" srcOrd="0" destOrd="0" parTransId="{ADA3F2AC-A2C6-4C40-BD1F-2F8772C1B7CB}" sibTransId="{CB3A62BD-B097-4150-960F-17BC162A210F}"/>
    <dgm:cxn modelId="{CC33F4BD-72B4-4984-89D7-5818127EB60B}" type="presOf" srcId="{8A557D1E-D883-4AE8-9099-A2E0A45102FB}" destId="{45CF104F-F1AD-4A17-A296-3DF294E9BBD0}" srcOrd="0" destOrd="0" presId="urn:microsoft.com/office/officeart/2008/layout/LinedList"/>
    <dgm:cxn modelId="{D3BD8F15-92A4-49BA-B1F0-A984CEC7BDD0}" type="presParOf" srcId="{AC2D7263-4BDF-40D5-B254-87B8A3ED7AEB}" destId="{7BD20174-F852-4B66-BF8A-98BE080DE67C}" srcOrd="0" destOrd="0" presId="urn:microsoft.com/office/officeart/2008/layout/LinedList"/>
    <dgm:cxn modelId="{15664957-D763-4EB8-B915-0F177A174302}" type="presParOf" srcId="{AC2D7263-4BDF-40D5-B254-87B8A3ED7AEB}" destId="{FE24FE1E-1EC9-45FD-ACD0-531B4149CED6}" srcOrd="1" destOrd="0" presId="urn:microsoft.com/office/officeart/2008/layout/LinedList"/>
    <dgm:cxn modelId="{61BDA67F-5F1F-4157-A080-5D5690A3C884}" type="presParOf" srcId="{FE24FE1E-1EC9-45FD-ACD0-531B4149CED6}" destId="{F9B62E06-7DEA-4A6F-88A0-5226AA9B8456}" srcOrd="0" destOrd="0" presId="urn:microsoft.com/office/officeart/2008/layout/LinedList"/>
    <dgm:cxn modelId="{D4A3E896-E199-4FEC-9DA8-4C40D5C795A2}" type="presParOf" srcId="{FE24FE1E-1EC9-45FD-ACD0-531B4149CED6}" destId="{3EDD3657-362F-48E1-9E77-292F5A66F734}" srcOrd="1" destOrd="0" presId="urn:microsoft.com/office/officeart/2008/layout/LinedList"/>
    <dgm:cxn modelId="{1B17ADC4-A687-41EA-B19E-E90E778F8B06}" type="presParOf" srcId="{AC2D7263-4BDF-40D5-B254-87B8A3ED7AEB}" destId="{58352CB8-5092-409F-B5F2-83E96527C452}" srcOrd="2" destOrd="0" presId="urn:microsoft.com/office/officeart/2008/layout/LinedList"/>
    <dgm:cxn modelId="{3E9DFC64-A7ED-43E4-91E4-3B87A5C641A7}" type="presParOf" srcId="{AC2D7263-4BDF-40D5-B254-87B8A3ED7AEB}" destId="{C9C87914-88D8-40A0-A5E3-5530057EFB34}" srcOrd="3" destOrd="0" presId="urn:microsoft.com/office/officeart/2008/layout/LinedList"/>
    <dgm:cxn modelId="{6F24D2A5-F801-48AE-91CA-98D6EAC87886}" type="presParOf" srcId="{C9C87914-88D8-40A0-A5E3-5530057EFB34}" destId="{45CF104F-F1AD-4A17-A296-3DF294E9BBD0}" srcOrd="0" destOrd="0" presId="urn:microsoft.com/office/officeart/2008/layout/LinedList"/>
    <dgm:cxn modelId="{2B8D8A40-5966-4429-A57B-7318B6C78739}" type="presParOf" srcId="{C9C87914-88D8-40A0-A5E3-5530057EFB34}" destId="{BE62E703-88AE-4CDD-B864-9820ACA42136}" srcOrd="1" destOrd="0" presId="urn:microsoft.com/office/officeart/2008/layout/LinedList"/>
    <dgm:cxn modelId="{6EAF536B-62D2-4AE9-9FD3-2BD82EFE5610}" type="presParOf" srcId="{AC2D7263-4BDF-40D5-B254-87B8A3ED7AEB}" destId="{7F9EDC1E-4BD6-4A2A-9A21-BCBF07DEBE55}" srcOrd="4" destOrd="0" presId="urn:microsoft.com/office/officeart/2008/layout/LinedList"/>
    <dgm:cxn modelId="{36C56E52-A0FB-4C41-9674-17FAB3157E12}" type="presParOf" srcId="{AC2D7263-4BDF-40D5-B254-87B8A3ED7AEB}" destId="{C24FB4EA-D7E6-48D3-8156-42EAB6E29609}" srcOrd="5" destOrd="0" presId="urn:microsoft.com/office/officeart/2008/layout/LinedList"/>
    <dgm:cxn modelId="{ED1C62C0-84FD-4196-892E-07A11AA02A81}" type="presParOf" srcId="{C24FB4EA-D7E6-48D3-8156-42EAB6E29609}" destId="{91DDA890-455C-439E-91C6-254A8404AEFD}" srcOrd="0" destOrd="0" presId="urn:microsoft.com/office/officeart/2008/layout/LinedList"/>
    <dgm:cxn modelId="{4C1A72E6-CEDA-4CE1-AF4D-001ACEFAFFA6}" type="presParOf" srcId="{C24FB4EA-D7E6-48D3-8156-42EAB6E29609}" destId="{4A3085A9-4F83-4ED4-976B-AFB75F8A67D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C02C659F-A45C-4F25-BD5D-02B8606BA3DB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BA536E4C-EDE3-4B95-8A28-315CB8FEA65A}">
      <dgm:prSet/>
      <dgm:spPr/>
      <dgm:t>
        <a:bodyPr/>
        <a:lstStyle/>
        <a:p>
          <a:pPr>
            <a:defRPr b="1"/>
          </a:pPr>
          <a:r>
            <a:rPr lang="en-US"/>
            <a:t>Jade</a:t>
          </a:r>
        </a:p>
      </dgm:t>
    </dgm:pt>
    <dgm:pt modelId="{E605509A-639C-438A-A13E-478DA6E38B36}" type="parTrans" cxnId="{DE9CF668-20B7-47ED-8FC8-15CA1F92F7D2}">
      <dgm:prSet/>
      <dgm:spPr/>
      <dgm:t>
        <a:bodyPr/>
        <a:lstStyle/>
        <a:p>
          <a:endParaRPr lang="en-US"/>
        </a:p>
      </dgm:t>
    </dgm:pt>
    <dgm:pt modelId="{DC0DFE30-696B-46B5-875F-F1FDB0D35700}" type="sibTrans" cxnId="{DE9CF668-20B7-47ED-8FC8-15CA1F92F7D2}">
      <dgm:prSet/>
      <dgm:spPr/>
      <dgm:t>
        <a:bodyPr/>
        <a:lstStyle/>
        <a:p>
          <a:endParaRPr lang="en-US"/>
        </a:p>
      </dgm:t>
    </dgm:pt>
    <dgm:pt modelId="{04A0E9A5-A4A9-4F46-9B7A-A0450C463BB3}">
      <dgm:prSet custT="1"/>
      <dgm:spPr/>
      <dgm:t>
        <a:bodyPr/>
        <a:lstStyle/>
        <a:p>
          <a:r>
            <a:rPr lang="en-US" sz="2000" dirty="0"/>
            <a:t>Uses whitespace and indentation as a part of the syntax.</a:t>
          </a:r>
        </a:p>
      </dgm:t>
    </dgm:pt>
    <dgm:pt modelId="{9BFF6D24-8EC5-43C8-B135-BFC1E75121EA}" type="parTrans" cxnId="{67D11CF3-9C9D-4392-9054-5F28EDE83B7C}">
      <dgm:prSet/>
      <dgm:spPr/>
      <dgm:t>
        <a:bodyPr/>
        <a:lstStyle/>
        <a:p>
          <a:endParaRPr lang="en-US"/>
        </a:p>
      </dgm:t>
    </dgm:pt>
    <dgm:pt modelId="{3DB6075C-DFB9-4D52-8D88-7A88EE1EAB0F}" type="sibTrans" cxnId="{67D11CF3-9C9D-4392-9054-5F28EDE83B7C}">
      <dgm:prSet/>
      <dgm:spPr/>
      <dgm:t>
        <a:bodyPr/>
        <a:lstStyle/>
        <a:p>
          <a:endParaRPr lang="en-US"/>
        </a:p>
      </dgm:t>
    </dgm:pt>
    <dgm:pt modelId="{F7FC8D2F-E1FA-4E00-A125-A7A3854959E7}">
      <dgm:prSet/>
      <dgm:spPr/>
      <dgm:t>
        <a:bodyPr/>
        <a:lstStyle/>
        <a:p>
          <a:pPr>
            <a:defRPr b="1"/>
          </a:pPr>
          <a:r>
            <a:rPr lang="en-US"/>
            <a:t>Handlebar</a:t>
          </a:r>
        </a:p>
      </dgm:t>
    </dgm:pt>
    <dgm:pt modelId="{46D1E482-AA8D-4980-9883-362AB463B092}" type="parTrans" cxnId="{8759405A-0DB5-43DA-B517-E0137A209FE5}">
      <dgm:prSet/>
      <dgm:spPr/>
      <dgm:t>
        <a:bodyPr/>
        <a:lstStyle/>
        <a:p>
          <a:endParaRPr lang="en-US"/>
        </a:p>
      </dgm:t>
    </dgm:pt>
    <dgm:pt modelId="{118CA8B3-EEE6-4E1C-B86D-100C588BF9AB}" type="sibTrans" cxnId="{8759405A-0DB5-43DA-B517-E0137A209FE5}">
      <dgm:prSet/>
      <dgm:spPr/>
      <dgm:t>
        <a:bodyPr/>
        <a:lstStyle/>
        <a:p>
          <a:endParaRPr lang="en-US"/>
        </a:p>
      </dgm:t>
    </dgm:pt>
    <dgm:pt modelId="{6B12A297-D182-4216-80DC-477FC2DE5309}">
      <dgm:prSet custT="1"/>
      <dgm:spPr/>
      <dgm:t>
        <a:bodyPr/>
        <a:lstStyle/>
        <a:p>
          <a:r>
            <a:rPr lang="en-US" sz="2000" dirty="0"/>
            <a:t>Developers can’t write a lot of JavaScript logic inside the templates.</a:t>
          </a:r>
        </a:p>
      </dgm:t>
    </dgm:pt>
    <dgm:pt modelId="{C56E1CB0-42B7-4351-8422-A9566AFB490B}" type="parTrans" cxnId="{D7437B98-56ED-4D63-9088-4FDEF4E5300E}">
      <dgm:prSet/>
      <dgm:spPr/>
      <dgm:t>
        <a:bodyPr/>
        <a:lstStyle/>
        <a:p>
          <a:endParaRPr lang="en-US"/>
        </a:p>
      </dgm:t>
    </dgm:pt>
    <dgm:pt modelId="{47663A0F-D9CA-4D38-BA62-C17F3BF993AD}" type="sibTrans" cxnId="{D7437B98-56ED-4D63-9088-4FDEF4E5300E}">
      <dgm:prSet/>
      <dgm:spPr/>
      <dgm:t>
        <a:bodyPr/>
        <a:lstStyle/>
        <a:p>
          <a:endParaRPr lang="en-US"/>
        </a:p>
      </dgm:t>
    </dgm:pt>
    <dgm:pt modelId="{1C85F02C-E85D-4243-B1C0-D8196CF9BED1}">
      <dgm:prSet/>
      <dgm:spPr/>
      <dgm:t>
        <a:bodyPr/>
        <a:lstStyle/>
        <a:p>
          <a:pPr>
            <a:defRPr b="1"/>
          </a:pPr>
          <a:r>
            <a:rPr lang="en-US"/>
            <a:t>EJS</a:t>
          </a:r>
        </a:p>
      </dgm:t>
    </dgm:pt>
    <dgm:pt modelId="{7B07248F-1FA1-432F-B538-649D6461790B}" type="parTrans" cxnId="{E7F4E6C4-2D89-4B1C-816A-7A377CCF3723}">
      <dgm:prSet/>
      <dgm:spPr/>
      <dgm:t>
        <a:bodyPr/>
        <a:lstStyle/>
        <a:p>
          <a:endParaRPr lang="en-US"/>
        </a:p>
      </dgm:t>
    </dgm:pt>
    <dgm:pt modelId="{ADA1B6E4-107F-4D09-B685-DAAB57692EBC}" type="sibTrans" cxnId="{E7F4E6C4-2D89-4B1C-816A-7A377CCF3723}">
      <dgm:prSet/>
      <dgm:spPr/>
      <dgm:t>
        <a:bodyPr/>
        <a:lstStyle/>
        <a:p>
          <a:endParaRPr lang="en-US"/>
        </a:p>
      </dgm:t>
    </dgm:pt>
    <dgm:pt modelId="{4F208221-EDA4-4E83-B27E-633B04D07EAA}">
      <dgm:prSet custT="1"/>
      <dgm:spPr/>
      <dgm:t>
        <a:bodyPr/>
        <a:lstStyle/>
        <a:p>
          <a:r>
            <a:rPr lang="en-US" sz="2000" dirty="0"/>
            <a:t>Follows JavaScript-</a:t>
          </a:r>
          <a:r>
            <a:rPr lang="en-US" sz="2000" dirty="0" err="1"/>
            <a:t>ish</a:t>
          </a:r>
          <a:r>
            <a:rPr lang="en-US" sz="2000" dirty="0"/>
            <a:t> syntax. Embed JavaScript code in template. Commonly used.</a:t>
          </a:r>
        </a:p>
      </dgm:t>
    </dgm:pt>
    <dgm:pt modelId="{75C9D2E6-A106-4734-8551-4738C38C96BE}" type="parTrans" cxnId="{1248319B-97CB-4C6C-8536-80AD5AC04F10}">
      <dgm:prSet/>
      <dgm:spPr/>
      <dgm:t>
        <a:bodyPr/>
        <a:lstStyle/>
        <a:p>
          <a:endParaRPr lang="en-US"/>
        </a:p>
      </dgm:t>
    </dgm:pt>
    <dgm:pt modelId="{BDAFC955-220C-443B-BDCE-967F86894BB3}" type="sibTrans" cxnId="{1248319B-97CB-4C6C-8536-80AD5AC04F10}">
      <dgm:prSet/>
      <dgm:spPr/>
      <dgm:t>
        <a:bodyPr/>
        <a:lstStyle/>
        <a:p>
          <a:endParaRPr lang="en-US"/>
        </a:p>
      </dgm:t>
    </dgm:pt>
    <dgm:pt modelId="{FE4E4D92-CFC1-49D0-B5F5-23A68A4A7D5E}">
      <dgm:prSet/>
      <dgm:spPr/>
      <dgm:t>
        <a:bodyPr/>
        <a:lstStyle/>
        <a:p>
          <a:pPr>
            <a:defRPr b="1"/>
          </a:pPr>
          <a:r>
            <a:rPr lang="en-US"/>
            <a:t>Vash</a:t>
          </a:r>
        </a:p>
      </dgm:t>
    </dgm:pt>
    <dgm:pt modelId="{FA60D21B-974F-47EF-9268-2AF42DF40E0C}" type="parTrans" cxnId="{9D718C71-61E8-414F-AF66-2F7C0297A4D8}">
      <dgm:prSet/>
      <dgm:spPr/>
      <dgm:t>
        <a:bodyPr/>
        <a:lstStyle/>
        <a:p>
          <a:endParaRPr lang="en-US"/>
        </a:p>
      </dgm:t>
    </dgm:pt>
    <dgm:pt modelId="{10A18F62-EB38-48F5-8DB0-35E3B08BAED1}" type="sibTrans" cxnId="{9D718C71-61E8-414F-AF66-2F7C0297A4D8}">
      <dgm:prSet/>
      <dgm:spPr/>
      <dgm:t>
        <a:bodyPr/>
        <a:lstStyle/>
        <a:p>
          <a:endParaRPr lang="en-US"/>
        </a:p>
      </dgm:t>
    </dgm:pt>
    <dgm:pt modelId="{48F8A718-DC5B-445F-9907-58795FA76264}">
      <dgm:prSet custT="1"/>
      <dgm:spPr/>
      <dgm:t>
        <a:bodyPr/>
        <a:lstStyle/>
        <a:p>
          <a:r>
            <a:rPr lang="en-US" sz="2000" dirty="0" err="1"/>
            <a:t>Vash</a:t>
          </a:r>
          <a:r>
            <a:rPr lang="en-US" sz="2000" dirty="0"/>
            <a:t> is a template view engine that uses Razor Syntax. Look familiar to people who have experience in </a:t>
          </a:r>
          <a:r>
            <a:rPr lang="en-US" sz="2000" dirty="0" err="1"/>
            <a:t>ASP.Net</a:t>
          </a:r>
          <a:r>
            <a:rPr lang="en-US" sz="2000" dirty="0"/>
            <a:t> MVC.</a:t>
          </a:r>
        </a:p>
      </dgm:t>
    </dgm:pt>
    <dgm:pt modelId="{3CB14EDA-E721-4A26-949F-CB73EB05CB9A}" type="parTrans" cxnId="{81C0527B-1BF4-4736-A948-821C32313950}">
      <dgm:prSet/>
      <dgm:spPr/>
      <dgm:t>
        <a:bodyPr/>
        <a:lstStyle/>
        <a:p>
          <a:endParaRPr lang="en-US"/>
        </a:p>
      </dgm:t>
    </dgm:pt>
    <dgm:pt modelId="{B24861FC-7BBA-4D21-BB1F-657DFBA6D2D0}" type="sibTrans" cxnId="{81C0527B-1BF4-4736-A948-821C32313950}">
      <dgm:prSet/>
      <dgm:spPr/>
      <dgm:t>
        <a:bodyPr/>
        <a:lstStyle/>
        <a:p>
          <a:endParaRPr lang="en-US"/>
        </a:p>
      </dgm:t>
    </dgm:pt>
    <dgm:pt modelId="{388BF437-1DB7-41B1-9B67-4767CA36FEF4}" type="pres">
      <dgm:prSet presAssocID="{C02C659F-A45C-4F25-BD5D-02B8606BA3DB}" presName="root" presStyleCnt="0">
        <dgm:presLayoutVars>
          <dgm:dir/>
          <dgm:resizeHandles val="exact"/>
        </dgm:presLayoutVars>
      </dgm:prSet>
      <dgm:spPr/>
    </dgm:pt>
    <dgm:pt modelId="{EC606947-117D-4BEB-9B36-19923A358D1A}" type="pres">
      <dgm:prSet presAssocID="{BA536E4C-EDE3-4B95-8A28-315CB8FEA65A}" presName="compNode" presStyleCnt="0"/>
      <dgm:spPr/>
    </dgm:pt>
    <dgm:pt modelId="{F1983EFC-9779-4496-B69D-E83E2BC8B148}" type="pres">
      <dgm:prSet presAssocID="{BA536E4C-EDE3-4B95-8A28-315CB8FEA65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ragraphSquiggle3"/>
        </a:ext>
      </dgm:extLst>
    </dgm:pt>
    <dgm:pt modelId="{E44E4E85-7247-4BDF-93AB-3B88BDB6BA64}" type="pres">
      <dgm:prSet presAssocID="{BA536E4C-EDE3-4B95-8A28-315CB8FEA65A}" presName="iconSpace" presStyleCnt="0"/>
      <dgm:spPr/>
    </dgm:pt>
    <dgm:pt modelId="{BFD5817A-8DF5-4F45-B5C8-61F97BE2D574}" type="pres">
      <dgm:prSet presAssocID="{BA536E4C-EDE3-4B95-8A28-315CB8FEA65A}" presName="parTx" presStyleLbl="revTx" presStyleIdx="0" presStyleCnt="8">
        <dgm:presLayoutVars>
          <dgm:chMax val="0"/>
          <dgm:chPref val="0"/>
        </dgm:presLayoutVars>
      </dgm:prSet>
      <dgm:spPr/>
    </dgm:pt>
    <dgm:pt modelId="{097026B9-A9F3-41CD-A37F-E3110449458A}" type="pres">
      <dgm:prSet presAssocID="{BA536E4C-EDE3-4B95-8A28-315CB8FEA65A}" presName="txSpace" presStyleCnt="0"/>
      <dgm:spPr/>
    </dgm:pt>
    <dgm:pt modelId="{C5ACBF43-51D7-42F4-9163-2C7456972223}" type="pres">
      <dgm:prSet presAssocID="{BA536E4C-EDE3-4B95-8A28-315CB8FEA65A}" presName="desTx" presStyleLbl="revTx" presStyleIdx="1" presStyleCnt="8">
        <dgm:presLayoutVars/>
      </dgm:prSet>
      <dgm:spPr/>
    </dgm:pt>
    <dgm:pt modelId="{02CD1311-37B5-47C2-A7D3-9B3F7138818A}" type="pres">
      <dgm:prSet presAssocID="{DC0DFE30-696B-46B5-875F-F1FDB0D35700}" presName="sibTrans" presStyleCnt="0"/>
      <dgm:spPr/>
    </dgm:pt>
    <dgm:pt modelId="{B0BF6DEE-56FC-40F3-B633-8C4573185DDB}" type="pres">
      <dgm:prSet presAssocID="{F7FC8D2F-E1FA-4E00-A125-A7A3854959E7}" presName="compNode" presStyleCnt="0"/>
      <dgm:spPr/>
    </dgm:pt>
    <dgm:pt modelId="{AED1C17F-DC53-4672-B23F-34197BE54109}" type="pres">
      <dgm:prSet presAssocID="{F7FC8D2F-E1FA-4E00-A125-A7A3854959E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BDE9E70A-19C6-4BFC-A2A8-7C79F62371D9}" type="pres">
      <dgm:prSet presAssocID="{F7FC8D2F-E1FA-4E00-A125-A7A3854959E7}" presName="iconSpace" presStyleCnt="0"/>
      <dgm:spPr/>
    </dgm:pt>
    <dgm:pt modelId="{FFC8FE97-3552-45C0-AB5E-5E1864751178}" type="pres">
      <dgm:prSet presAssocID="{F7FC8D2F-E1FA-4E00-A125-A7A3854959E7}" presName="parTx" presStyleLbl="revTx" presStyleIdx="2" presStyleCnt="8">
        <dgm:presLayoutVars>
          <dgm:chMax val="0"/>
          <dgm:chPref val="0"/>
        </dgm:presLayoutVars>
      </dgm:prSet>
      <dgm:spPr/>
    </dgm:pt>
    <dgm:pt modelId="{225F0D97-C85F-4436-850C-0EDE35588F0D}" type="pres">
      <dgm:prSet presAssocID="{F7FC8D2F-E1FA-4E00-A125-A7A3854959E7}" presName="txSpace" presStyleCnt="0"/>
      <dgm:spPr/>
    </dgm:pt>
    <dgm:pt modelId="{DE47DD1D-8197-4C0D-8035-918BE8588D28}" type="pres">
      <dgm:prSet presAssocID="{F7FC8D2F-E1FA-4E00-A125-A7A3854959E7}" presName="desTx" presStyleLbl="revTx" presStyleIdx="3" presStyleCnt="8">
        <dgm:presLayoutVars/>
      </dgm:prSet>
      <dgm:spPr/>
    </dgm:pt>
    <dgm:pt modelId="{657BF86B-E636-45AD-B825-6C373FFB3218}" type="pres">
      <dgm:prSet presAssocID="{118CA8B3-EEE6-4E1C-B86D-100C588BF9AB}" presName="sibTrans" presStyleCnt="0"/>
      <dgm:spPr/>
    </dgm:pt>
    <dgm:pt modelId="{10F025B0-9420-4AAA-A9A7-F01D20EDB254}" type="pres">
      <dgm:prSet presAssocID="{1C85F02C-E85D-4243-B1C0-D8196CF9BED1}" presName="compNode" presStyleCnt="0"/>
      <dgm:spPr/>
    </dgm:pt>
    <dgm:pt modelId="{2ECC9E6E-BC82-423E-9946-465D5C21517D}" type="pres">
      <dgm:prSet presAssocID="{1C85F02C-E85D-4243-B1C0-D8196CF9BED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B9059E4A-13D0-4999-B6A6-0EC4F4F34958}" type="pres">
      <dgm:prSet presAssocID="{1C85F02C-E85D-4243-B1C0-D8196CF9BED1}" presName="iconSpace" presStyleCnt="0"/>
      <dgm:spPr/>
    </dgm:pt>
    <dgm:pt modelId="{727283A9-903B-494A-9B52-3E15FD6FC062}" type="pres">
      <dgm:prSet presAssocID="{1C85F02C-E85D-4243-B1C0-D8196CF9BED1}" presName="parTx" presStyleLbl="revTx" presStyleIdx="4" presStyleCnt="8">
        <dgm:presLayoutVars>
          <dgm:chMax val="0"/>
          <dgm:chPref val="0"/>
        </dgm:presLayoutVars>
      </dgm:prSet>
      <dgm:spPr/>
    </dgm:pt>
    <dgm:pt modelId="{7C0A8A82-913F-402D-89F9-CD59E66E1347}" type="pres">
      <dgm:prSet presAssocID="{1C85F02C-E85D-4243-B1C0-D8196CF9BED1}" presName="txSpace" presStyleCnt="0"/>
      <dgm:spPr/>
    </dgm:pt>
    <dgm:pt modelId="{266F8AF9-7861-4EEA-A8C5-8A20CA0181C2}" type="pres">
      <dgm:prSet presAssocID="{1C85F02C-E85D-4243-B1C0-D8196CF9BED1}" presName="desTx" presStyleLbl="revTx" presStyleIdx="5" presStyleCnt="8">
        <dgm:presLayoutVars/>
      </dgm:prSet>
      <dgm:spPr/>
    </dgm:pt>
    <dgm:pt modelId="{3257B7ED-EB72-492F-A38F-616252158490}" type="pres">
      <dgm:prSet presAssocID="{ADA1B6E4-107F-4D09-B685-DAAB57692EBC}" presName="sibTrans" presStyleCnt="0"/>
      <dgm:spPr/>
    </dgm:pt>
    <dgm:pt modelId="{1A6C131D-4F18-4B87-A47D-EBE6891AE4A5}" type="pres">
      <dgm:prSet presAssocID="{FE4E4D92-CFC1-49D0-B5F5-23A68A4A7D5E}" presName="compNode" presStyleCnt="0"/>
      <dgm:spPr/>
    </dgm:pt>
    <dgm:pt modelId="{46BFE21C-6737-4037-AAEC-B25A1BEB8E80}" type="pres">
      <dgm:prSet presAssocID="{FE4E4D92-CFC1-49D0-B5F5-23A68A4A7D5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vil Face with Solid Fill"/>
        </a:ext>
      </dgm:extLst>
    </dgm:pt>
    <dgm:pt modelId="{B34805EE-3B3B-40E9-98D8-532361532A38}" type="pres">
      <dgm:prSet presAssocID="{FE4E4D92-CFC1-49D0-B5F5-23A68A4A7D5E}" presName="iconSpace" presStyleCnt="0"/>
      <dgm:spPr/>
    </dgm:pt>
    <dgm:pt modelId="{05D49F2D-E441-460E-8F30-D17E4BE5752D}" type="pres">
      <dgm:prSet presAssocID="{FE4E4D92-CFC1-49D0-B5F5-23A68A4A7D5E}" presName="parTx" presStyleLbl="revTx" presStyleIdx="6" presStyleCnt="8">
        <dgm:presLayoutVars>
          <dgm:chMax val="0"/>
          <dgm:chPref val="0"/>
        </dgm:presLayoutVars>
      </dgm:prSet>
      <dgm:spPr/>
    </dgm:pt>
    <dgm:pt modelId="{87B93A56-E2F9-4998-B5D0-CFD7B7D9FBCF}" type="pres">
      <dgm:prSet presAssocID="{FE4E4D92-CFC1-49D0-B5F5-23A68A4A7D5E}" presName="txSpace" presStyleCnt="0"/>
      <dgm:spPr/>
    </dgm:pt>
    <dgm:pt modelId="{26907DFD-2482-44BF-B8BC-8FF27849CDE0}" type="pres">
      <dgm:prSet presAssocID="{FE4E4D92-CFC1-49D0-B5F5-23A68A4A7D5E}" presName="desTx" presStyleLbl="revTx" presStyleIdx="7" presStyleCnt="8">
        <dgm:presLayoutVars/>
      </dgm:prSet>
      <dgm:spPr/>
    </dgm:pt>
  </dgm:ptLst>
  <dgm:cxnLst>
    <dgm:cxn modelId="{76624B25-4704-4AA0-9CBF-D86BD2446F96}" type="presOf" srcId="{1C85F02C-E85D-4243-B1C0-D8196CF9BED1}" destId="{727283A9-903B-494A-9B52-3E15FD6FC062}" srcOrd="0" destOrd="0" presId="urn:microsoft.com/office/officeart/2018/5/layout/CenteredIconLabelDescriptionList"/>
    <dgm:cxn modelId="{DE9CF668-20B7-47ED-8FC8-15CA1F92F7D2}" srcId="{C02C659F-A45C-4F25-BD5D-02B8606BA3DB}" destId="{BA536E4C-EDE3-4B95-8A28-315CB8FEA65A}" srcOrd="0" destOrd="0" parTransId="{E605509A-639C-438A-A13E-478DA6E38B36}" sibTransId="{DC0DFE30-696B-46B5-875F-F1FDB0D35700}"/>
    <dgm:cxn modelId="{9D718C71-61E8-414F-AF66-2F7C0297A4D8}" srcId="{C02C659F-A45C-4F25-BD5D-02B8606BA3DB}" destId="{FE4E4D92-CFC1-49D0-B5F5-23A68A4A7D5E}" srcOrd="3" destOrd="0" parTransId="{FA60D21B-974F-47EF-9268-2AF42DF40E0C}" sibTransId="{10A18F62-EB38-48F5-8DB0-35E3B08BAED1}"/>
    <dgm:cxn modelId="{1AC80B52-27A7-4B17-AF40-A8782FCBF099}" type="presOf" srcId="{48F8A718-DC5B-445F-9907-58795FA76264}" destId="{26907DFD-2482-44BF-B8BC-8FF27849CDE0}" srcOrd="0" destOrd="0" presId="urn:microsoft.com/office/officeart/2018/5/layout/CenteredIconLabelDescriptionList"/>
    <dgm:cxn modelId="{99F74957-ABD9-4C2E-89CF-9D1E69097278}" type="presOf" srcId="{6B12A297-D182-4216-80DC-477FC2DE5309}" destId="{DE47DD1D-8197-4C0D-8035-918BE8588D28}" srcOrd="0" destOrd="0" presId="urn:microsoft.com/office/officeart/2018/5/layout/CenteredIconLabelDescriptionList"/>
    <dgm:cxn modelId="{8759405A-0DB5-43DA-B517-E0137A209FE5}" srcId="{C02C659F-A45C-4F25-BD5D-02B8606BA3DB}" destId="{F7FC8D2F-E1FA-4E00-A125-A7A3854959E7}" srcOrd="1" destOrd="0" parTransId="{46D1E482-AA8D-4980-9883-362AB463B092}" sibTransId="{118CA8B3-EEE6-4E1C-B86D-100C588BF9AB}"/>
    <dgm:cxn modelId="{81C0527B-1BF4-4736-A948-821C32313950}" srcId="{FE4E4D92-CFC1-49D0-B5F5-23A68A4A7D5E}" destId="{48F8A718-DC5B-445F-9907-58795FA76264}" srcOrd="0" destOrd="0" parTransId="{3CB14EDA-E721-4A26-949F-CB73EB05CB9A}" sibTransId="{B24861FC-7BBA-4D21-BB1F-657DFBA6D2D0}"/>
    <dgm:cxn modelId="{E5B5118A-AD02-45A3-B251-460D29BB31C9}" type="presOf" srcId="{04A0E9A5-A4A9-4F46-9B7A-A0450C463BB3}" destId="{C5ACBF43-51D7-42F4-9163-2C7456972223}" srcOrd="0" destOrd="0" presId="urn:microsoft.com/office/officeart/2018/5/layout/CenteredIconLabelDescriptionList"/>
    <dgm:cxn modelId="{D7437B98-56ED-4D63-9088-4FDEF4E5300E}" srcId="{F7FC8D2F-E1FA-4E00-A125-A7A3854959E7}" destId="{6B12A297-D182-4216-80DC-477FC2DE5309}" srcOrd="0" destOrd="0" parTransId="{C56E1CB0-42B7-4351-8422-A9566AFB490B}" sibTransId="{47663A0F-D9CA-4D38-BA62-C17F3BF993AD}"/>
    <dgm:cxn modelId="{1248319B-97CB-4C6C-8536-80AD5AC04F10}" srcId="{1C85F02C-E85D-4243-B1C0-D8196CF9BED1}" destId="{4F208221-EDA4-4E83-B27E-633B04D07EAA}" srcOrd="0" destOrd="0" parTransId="{75C9D2E6-A106-4734-8551-4738C38C96BE}" sibTransId="{BDAFC955-220C-443B-BDCE-967F86894BB3}"/>
    <dgm:cxn modelId="{E7F4E6C4-2D89-4B1C-816A-7A377CCF3723}" srcId="{C02C659F-A45C-4F25-BD5D-02B8606BA3DB}" destId="{1C85F02C-E85D-4243-B1C0-D8196CF9BED1}" srcOrd="2" destOrd="0" parTransId="{7B07248F-1FA1-432F-B538-649D6461790B}" sibTransId="{ADA1B6E4-107F-4D09-B685-DAAB57692EBC}"/>
    <dgm:cxn modelId="{99E115C7-72AA-484A-BEA0-6D59C451AEC1}" type="presOf" srcId="{BA536E4C-EDE3-4B95-8A28-315CB8FEA65A}" destId="{BFD5817A-8DF5-4F45-B5C8-61F97BE2D574}" srcOrd="0" destOrd="0" presId="urn:microsoft.com/office/officeart/2018/5/layout/CenteredIconLabelDescriptionList"/>
    <dgm:cxn modelId="{AE7BA3C7-FF4B-4DBA-BBDF-C77B6DD9118B}" type="presOf" srcId="{FE4E4D92-CFC1-49D0-B5F5-23A68A4A7D5E}" destId="{05D49F2D-E441-460E-8F30-D17E4BE5752D}" srcOrd="0" destOrd="0" presId="urn:microsoft.com/office/officeart/2018/5/layout/CenteredIconLabelDescriptionList"/>
    <dgm:cxn modelId="{088A2DE8-9922-412B-9D25-B8CE861672AF}" type="presOf" srcId="{F7FC8D2F-E1FA-4E00-A125-A7A3854959E7}" destId="{FFC8FE97-3552-45C0-AB5E-5E1864751178}" srcOrd="0" destOrd="0" presId="urn:microsoft.com/office/officeart/2018/5/layout/CenteredIconLabelDescriptionList"/>
    <dgm:cxn modelId="{D707BCE8-F485-44FB-B2B1-75B1C1FBB8B4}" type="presOf" srcId="{C02C659F-A45C-4F25-BD5D-02B8606BA3DB}" destId="{388BF437-1DB7-41B1-9B67-4767CA36FEF4}" srcOrd="0" destOrd="0" presId="urn:microsoft.com/office/officeart/2018/5/layout/CenteredIconLabelDescriptionList"/>
    <dgm:cxn modelId="{0F4D8BEC-DC09-4611-99A2-6FA7A6375AB9}" type="presOf" srcId="{4F208221-EDA4-4E83-B27E-633B04D07EAA}" destId="{266F8AF9-7861-4EEA-A8C5-8A20CA0181C2}" srcOrd="0" destOrd="0" presId="urn:microsoft.com/office/officeart/2018/5/layout/CenteredIconLabelDescriptionList"/>
    <dgm:cxn modelId="{67D11CF3-9C9D-4392-9054-5F28EDE83B7C}" srcId="{BA536E4C-EDE3-4B95-8A28-315CB8FEA65A}" destId="{04A0E9A5-A4A9-4F46-9B7A-A0450C463BB3}" srcOrd="0" destOrd="0" parTransId="{9BFF6D24-8EC5-43C8-B135-BFC1E75121EA}" sibTransId="{3DB6075C-DFB9-4D52-8D88-7A88EE1EAB0F}"/>
    <dgm:cxn modelId="{AE90BCE5-6959-489D-835B-21513C64195F}" type="presParOf" srcId="{388BF437-1DB7-41B1-9B67-4767CA36FEF4}" destId="{EC606947-117D-4BEB-9B36-19923A358D1A}" srcOrd="0" destOrd="0" presId="urn:microsoft.com/office/officeart/2018/5/layout/CenteredIconLabelDescriptionList"/>
    <dgm:cxn modelId="{23AE4622-E769-4173-98FE-17663C218FE0}" type="presParOf" srcId="{EC606947-117D-4BEB-9B36-19923A358D1A}" destId="{F1983EFC-9779-4496-B69D-E83E2BC8B148}" srcOrd="0" destOrd="0" presId="urn:microsoft.com/office/officeart/2018/5/layout/CenteredIconLabelDescriptionList"/>
    <dgm:cxn modelId="{6145AF16-64F1-4BBD-AFEB-675D5CA9A23D}" type="presParOf" srcId="{EC606947-117D-4BEB-9B36-19923A358D1A}" destId="{E44E4E85-7247-4BDF-93AB-3B88BDB6BA64}" srcOrd="1" destOrd="0" presId="urn:microsoft.com/office/officeart/2018/5/layout/CenteredIconLabelDescriptionList"/>
    <dgm:cxn modelId="{98B52774-E93C-4FAD-8941-DDCF1CBFEEC0}" type="presParOf" srcId="{EC606947-117D-4BEB-9B36-19923A358D1A}" destId="{BFD5817A-8DF5-4F45-B5C8-61F97BE2D574}" srcOrd="2" destOrd="0" presId="urn:microsoft.com/office/officeart/2018/5/layout/CenteredIconLabelDescriptionList"/>
    <dgm:cxn modelId="{2E9E02F4-C808-44CB-BCC1-3545AF1CF5F0}" type="presParOf" srcId="{EC606947-117D-4BEB-9B36-19923A358D1A}" destId="{097026B9-A9F3-41CD-A37F-E3110449458A}" srcOrd="3" destOrd="0" presId="urn:microsoft.com/office/officeart/2018/5/layout/CenteredIconLabelDescriptionList"/>
    <dgm:cxn modelId="{30B1FF31-ECA8-45DA-975C-8F8681A6808B}" type="presParOf" srcId="{EC606947-117D-4BEB-9B36-19923A358D1A}" destId="{C5ACBF43-51D7-42F4-9163-2C7456972223}" srcOrd="4" destOrd="0" presId="urn:microsoft.com/office/officeart/2018/5/layout/CenteredIconLabelDescriptionList"/>
    <dgm:cxn modelId="{E1E6B189-46B0-4A48-A53B-AE4CC2D3E70C}" type="presParOf" srcId="{388BF437-1DB7-41B1-9B67-4767CA36FEF4}" destId="{02CD1311-37B5-47C2-A7D3-9B3F7138818A}" srcOrd="1" destOrd="0" presId="urn:microsoft.com/office/officeart/2018/5/layout/CenteredIconLabelDescriptionList"/>
    <dgm:cxn modelId="{492A2B0E-856F-4D7D-91B4-F352E5736C7E}" type="presParOf" srcId="{388BF437-1DB7-41B1-9B67-4767CA36FEF4}" destId="{B0BF6DEE-56FC-40F3-B633-8C4573185DDB}" srcOrd="2" destOrd="0" presId="urn:microsoft.com/office/officeart/2018/5/layout/CenteredIconLabelDescriptionList"/>
    <dgm:cxn modelId="{4C2561BE-194D-4424-89C5-C28CC88BE17A}" type="presParOf" srcId="{B0BF6DEE-56FC-40F3-B633-8C4573185DDB}" destId="{AED1C17F-DC53-4672-B23F-34197BE54109}" srcOrd="0" destOrd="0" presId="urn:microsoft.com/office/officeart/2018/5/layout/CenteredIconLabelDescriptionList"/>
    <dgm:cxn modelId="{C139E16C-CC47-4E10-A5CA-5613160F6684}" type="presParOf" srcId="{B0BF6DEE-56FC-40F3-B633-8C4573185DDB}" destId="{BDE9E70A-19C6-4BFC-A2A8-7C79F62371D9}" srcOrd="1" destOrd="0" presId="urn:microsoft.com/office/officeart/2018/5/layout/CenteredIconLabelDescriptionList"/>
    <dgm:cxn modelId="{67735637-95C0-405A-AE0B-9C21B4976F30}" type="presParOf" srcId="{B0BF6DEE-56FC-40F3-B633-8C4573185DDB}" destId="{FFC8FE97-3552-45C0-AB5E-5E1864751178}" srcOrd="2" destOrd="0" presId="urn:microsoft.com/office/officeart/2018/5/layout/CenteredIconLabelDescriptionList"/>
    <dgm:cxn modelId="{E79BFED6-4663-4656-B8DD-24A99BB8DA23}" type="presParOf" srcId="{B0BF6DEE-56FC-40F3-B633-8C4573185DDB}" destId="{225F0D97-C85F-4436-850C-0EDE35588F0D}" srcOrd="3" destOrd="0" presId="urn:microsoft.com/office/officeart/2018/5/layout/CenteredIconLabelDescriptionList"/>
    <dgm:cxn modelId="{46CC1EE1-579F-4A81-9B17-6C830F6D40E7}" type="presParOf" srcId="{B0BF6DEE-56FC-40F3-B633-8C4573185DDB}" destId="{DE47DD1D-8197-4C0D-8035-918BE8588D28}" srcOrd="4" destOrd="0" presId="urn:microsoft.com/office/officeart/2018/5/layout/CenteredIconLabelDescriptionList"/>
    <dgm:cxn modelId="{4855DE71-9EF3-43E2-B7AF-51E0CC6FDD1E}" type="presParOf" srcId="{388BF437-1DB7-41B1-9B67-4767CA36FEF4}" destId="{657BF86B-E636-45AD-B825-6C373FFB3218}" srcOrd="3" destOrd="0" presId="urn:microsoft.com/office/officeart/2018/5/layout/CenteredIconLabelDescriptionList"/>
    <dgm:cxn modelId="{03370CCB-F5E3-46B8-8C76-28E3E21DA856}" type="presParOf" srcId="{388BF437-1DB7-41B1-9B67-4767CA36FEF4}" destId="{10F025B0-9420-4AAA-A9A7-F01D20EDB254}" srcOrd="4" destOrd="0" presId="urn:microsoft.com/office/officeart/2018/5/layout/CenteredIconLabelDescriptionList"/>
    <dgm:cxn modelId="{AB4A1352-425D-4C77-B270-ED3F94AA2686}" type="presParOf" srcId="{10F025B0-9420-4AAA-A9A7-F01D20EDB254}" destId="{2ECC9E6E-BC82-423E-9946-465D5C21517D}" srcOrd="0" destOrd="0" presId="urn:microsoft.com/office/officeart/2018/5/layout/CenteredIconLabelDescriptionList"/>
    <dgm:cxn modelId="{3C759331-7C40-4A4C-A255-4A34BDE69BC2}" type="presParOf" srcId="{10F025B0-9420-4AAA-A9A7-F01D20EDB254}" destId="{B9059E4A-13D0-4999-B6A6-0EC4F4F34958}" srcOrd="1" destOrd="0" presId="urn:microsoft.com/office/officeart/2018/5/layout/CenteredIconLabelDescriptionList"/>
    <dgm:cxn modelId="{531F35D4-5925-4803-9A88-DA1963C3DA24}" type="presParOf" srcId="{10F025B0-9420-4AAA-A9A7-F01D20EDB254}" destId="{727283A9-903B-494A-9B52-3E15FD6FC062}" srcOrd="2" destOrd="0" presId="urn:microsoft.com/office/officeart/2018/5/layout/CenteredIconLabelDescriptionList"/>
    <dgm:cxn modelId="{96D82962-9C2B-4A08-8961-D47E149FC174}" type="presParOf" srcId="{10F025B0-9420-4AAA-A9A7-F01D20EDB254}" destId="{7C0A8A82-913F-402D-89F9-CD59E66E1347}" srcOrd="3" destOrd="0" presId="urn:microsoft.com/office/officeart/2018/5/layout/CenteredIconLabelDescriptionList"/>
    <dgm:cxn modelId="{96BC6F0D-8A1E-4381-A428-67B7B04A0C60}" type="presParOf" srcId="{10F025B0-9420-4AAA-A9A7-F01D20EDB254}" destId="{266F8AF9-7861-4EEA-A8C5-8A20CA0181C2}" srcOrd="4" destOrd="0" presId="urn:microsoft.com/office/officeart/2018/5/layout/CenteredIconLabelDescriptionList"/>
    <dgm:cxn modelId="{F394A8D5-DC2B-4AD9-BD7A-96F955E437EE}" type="presParOf" srcId="{388BF437-1DB7-41B1-9B67-4767CA36FEF4}" destId="{3257B7ED-EB72-492F-A38F-616252158490}" srcOrd="5" destOrd="0" presId="urn:microsoft.com/office/officeart/2018/5/layout/CenteredIconLabelDescriptionList"/>
    <dgm:cxn modelId="{38B42DA8-D858-4D73-BEDE-BC19207DD236}" type="presParOf" srcId="{388BF437-1DB7-41B1-9B67-4767CA36FEF4}" destId="{1A6C131D-4F18-4B87-A47D-EBE6891AE4A5}" srcOrd="6" destOrd="0" presId="urn:microsoft.com/office/officeart/2018/5/layout/CenteredIconLabelDescriptionList"/>
    <dgm:cxn modelId="{E6FE9572-5B5F-4D9C-A8A0-6555A388B0F2}" type="presParOf" srcId="{1A6C131D-4F18-4B87-A47D-EBE6891AE4A5}" destId="{46BFE21C-6737-4037-AAEC-B25A1BEB8E80}" srcOrd="0" destOrd="0" presId="urn:microsoft.com/office/officeart/2018/5/layout/CenteredIconLabelDescriptionList"/>
    <dgm:cxn modelId="{F575BD63-3964-4822-8CF0-A0E116367D23}" type="presParOf" srcId="{1A6C131D-4F18-4B87-A47D-EBE6891AE4A5}" destId="{B34805EE-3B3B-40E9-98D8-532361532A38}" srcOrd="1" destOrd="0" presId="urn:microsoft.com/office/officeart/2018/5/layout/CenteredIconLabelDescriptionList"/>
    <dgm:cxn modelId="{EA7B893B-2645-46FC-B215-944791DBA921}" type="presParOf" srcId="{1A6C131D-4F18-4B87-A47D-EBE6891AE4A5}" destId="{05D49F2D-E441-460E-8F30-D17E4BE5752D}" srcOrd="2" destOrd="0" presId="urn:microsoft.com/office/officeart/2018/5/layout/CenteredIconLabelDescriptionList"/>
    <dgm:cxn modelId="{E045A2CE-7838-4A7E-998F-E99A7C05571C}" type="presParOf" srcId="{1A6C131D-4F18-4B87-A47D-EBE6891AE4A5}" destId="{87B93A56-E2F9-4998-B5D0-CFD7B7D9FBCF}" srcOrd="3" destOrd="0" presId="urn:microsoft.com/office/officeart/2018/5/layout/CenteredIconLabelDescriptionList"/>
    <dgm:cxn modelId="{A8ACCB12-61FD-439C-AB35-77F3D5C2C877}" type="presParOf" srcId="{1A6C131D-4F18-4B87-A47D-EBE6891AE4A5}" destId="{26907DFD-2482-44BF-B8BC-8FF27849CDE0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069B0696-F665-4B28-B2A7-C13EB529AE8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1_2" csCatId="accent1" phldr="1"/>
      <dgm:spPr/>
      <dgm:t>
        <a:bodyPr/>
        <a:lstStyle/>
        <a:p>
          <a:endParaRPr lang="en-US"/>
        </a:p>
      </dgm:t>
    </dgm:pt>
    <dgm:pt modelId="{3A569647-304C-4DF5-BEF4-E07D7BA1AD82}">
      <dgm:prSet/>
      <dgm:spPr/>
      <dgm:t>
        <a:bodyPr/>
        <a:lstStyle/>
        <a:p>
          <a:pPr>
            <a:defRPr cap="all"/>
          </a:pPr>
          <a:r>
            <a:rPr lang="en-IN"/>
            <a:t>Bi-directional Full duplex communication</a:t>
          </a:r>
          <a:endParaRPr lang="en-US"/>
        </a:p>
      </dgm:t>
    </dgm:pt>
    <dgm:pt modelId="{13FBEB1F-21D7-4811-BEFA-4F2BB094C6A6}" type="parTrans" cxnId="{9B77A2AB-807A-4A96-A3B1-187B7C3E2EDE}">
      <dgm:prSet/>
      <dgm:spPr/>
      <dgm:t>
        <a:bodyPr/>
        <a:lstStyle/>
        <a:p>
          <a:endParaRPr lang="en-US"/>
        </a:p>
      </dgm:t>
    </dgm:pt>
    <dgm:pt modelId="{97BB04EA-60EF-4068-8290-D890E0B98800}" type="sibTrans" cxnId="{9B77A2AB-807A-4A96-A3B1-187B7C3E2EDE}">
      <dgm:prSet/>
      <dgm:spPr/>
      <dgm:t>
        <a:bodyPr/>
        <a:lstStyle/>
        <a:p>
          <a:endParaRPr lang="en-US"/>
        </a:p>
      </dgm:t>
    </dgm:pt>
    <dgm:pt modelId="{120730F3-90DD-4997-8009-53C195AF1712}">
      <dgm:prSet/>
      <dgm:spPr/>
      <dgm:t>
        <a:bodyPr/>
        <a:lstStyle/>
        <a:p>
          <a:pPr>
            <a:defRPr cap="all"/>
          </a:pPr>
          <a:r>
            <a:rPr lang="en-IN"/>
            <a:t>Continuous channel of communication</a:t>
          </a:r>
          <a:endParaRPr lang="en-US"/>
        </a:p>
      </dgm:t>
    </dgm:pt>
    <dgm:pt modelId="{ABE828B8-2C7A-4352-B329-DA2607441D44}" type="parTrans" cxnId="{55702037-F055-445D-A883-EEDBFB389893}">
      <dgm:prSet/>
      <dgm:spPr/>
      <dgm:t>
        <a:bodyPr/>
        <a:lstStyle/>
        <a:p>
          <a:endParaRPr lang="en-US"/>
        </a:p>
      </dgm:t>
    </dgm:pt>
    <dgm:pt modelId="{51BCDD12-8548-433B-B715-BA1A316D453F}" type="sibTrans" cxnId="{55702037-F055-445D-A883-EEDBFB389893}">
      <dgm:prSet/>
      <dgm:spPr/>
      <dgm:t>
        <a:bodyPr/>
        <a:lstStyle/>
        <a:p>
          <a:endParaRPr lang="en-US"/>
        </a:p>
      </dgm:t>
    </dgm:pt>
    <dgm:pt modelId="{E6DCCAB5-4B51-4CC8-9E6E-546A6EFFE6AB}" type="pres">
      <dgm:prSet presAssocID="{069B0696-F665-4B28-B2A7-C13EB529AE8A}" presName="root" presStyleCnt="0">
        <dgm:presLayoutVars>
          <dgm:dir/>
          <dgm:resizeHandles val="exact"/>
        </dgm:presLayoutVars>
      </dgm:prSet>
      <dgm:spPr/>
    </dgm:pt>
    <dgm:pt modelId="{9EB40DAF-F7BB-41F9-ADA3-887D9D919A75}" type="pres">
      <dgm:prSet presAssocID="{3A569647-304C-4DF5-BEF4-E07D7BA1AD82}" presName="compNode" presStyleCnt="0"/>
      <dgm:spPr/>
    </dgm:pt>
    <dgm:pt modelId="{4C71D737-0579-4578-BDAC-17F4665F552D}" type="pres">
      <dgm:prSet presAssocID="{3A569647-304C-4DF5-BEF4-E07D7BA1AD82}" presName="iconBgRect" presStyleLbl="bgShp" presStyleIdx="0" presStyleCnt="2"/>
      <dgm:spPr/>
    </dgm:pt>
    <dgm:pt modelId="{4257F112-B461-4704-BF0C-B8162EA30912}" type="pres">
      <dgm:prSet presAssocID="{3A569647-304C-4DF5-BEF4-E07D7BA1AD8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 diagram"/>
        </a:ext>
      </dgm:extLst>
    </dgm:pt>
    <dgm:pt modelId="{E0D9AEE0-8F05-4E7C-97E3-7E12FA4E77CD}" type="pres">
      <dgm:prSet presAssocID="{3A569647-304C-4DF5-BEF4-E07D7BA1AD82}" presName="spaceRect" presStyleCnt="0"/>
      <dgm:spPr/>
    </dgm:pt>
    <dgm:pt modelId="{E9225AC8-F1BF-4C96-8A10-8E298FE9D0DE}" type="pres">
      <dgm:prSet presAssocID="{3A569647-304C-4DF5-BEF4-E07D7BA1AD82}" presName="textRect" presStyleLbl="revTx" presStyleIdx="0" presStyleCnt="2">
        <dgm:presLayoutVars>
          <dgm:chMax val="1"/>
          <dgm:chPref val="1"/>
        </dgm:presLayoutVars>
      </dgm:prSet>
      <dgm:spPr/>
    </dgm:pt>
    <dgm:pt modelId="{5501BC2A-BC45-44B3-A8D1-42278F06A44E}" type="pres">
      <dgm:prSet presAssocID="{97BB04EA-60EF-4068-8290-D890E0B98800}" presName="sibTrans" presStyleCnt="0"/>
      <dgm:spPr/>
    </dgm:pt>
    <dgm:pt modelId="{0FB4D6F4-7021-4C77-A214-DD9CE1EA442E}" type="pres">
      <dgm:prSet presAssocID="{120730F3-90DD-4997-8009-53C195AF1712}" presName="compNode" presStyleCnt="0"/>
      <dgm:spPr/>
    </dgm:pt>
    <dgm:pt modelId="{07F27179-8B5F-47BF-A4E1-757CFFDE441A}" type="pres">
      <dgm:prSet presAssocID="{120730F3-90DD-4997-8009-53C195AF1712}" presName="iconBgRect" presStyleLbl="bgShp" presStyleIdx="1" presStyleCnt="2"/>
      <dgm:spPr/>
    </dgm:pt>
    <dgm:pt modelId="{E1D56969-3FE9-4C98-9E09-C02D8226E1AF}" type="pres">
      <dgm:prSet presAssocID="{120730F3-90DD-4997-8009-53C195AF171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tellite dish"/>
        </a:ext>
      </dgm:extLst>
    </dgm:pt>
    <dgm:pt modelId="{6CB3D1DC-3963-4DED-AE99-3B7A9887F2D1}" type="pres">
      <dgm:prSet presAssocID="{120730F3-90DD-4997-8009-53C195AF1712}" presName="spaceRect" presStyleCnt="0"/>
      <dgm:spPr/>
    </dgm:pt>
    <dgm:pt modelId="{71A4035F-CE64-4F2F-89E4-D89ABD53E9F1}" type="pres">
      <dgm:prSet presAssocID="{120730F3-90DD-4997-8009-53C195AF1712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55702037-F055-445D-A883-EEDBFB389893}" srcId="{069B0696-F665-4B28-B2A7-C13EB529AE8A}" destId="{120730F3-90DD-4997-8009-53C195AF1712}" srcOrd="1" destOrd="0" parTransId="{ABE828B8-2C7A-4352-B329-DA2607441D44}" sibTransId="{51BCDD12-8548-433B-B715-BA1A316D453F}"/>
    <dgm:cxn modelId="{9B77A2AB-807A-4A96-A3B1-187B7C3E2EDE}" srcId="{069B0696-F665-4B28-B2A7-C13EB529AE8A}" destId="{3A569647-304C-4DF5-BEF4-E07D7BA1AD82}" srcOrd="0" destOrd="0" parTransId="{13FBEB1F-21D7-4811-BEFA-4F2BB094C6A6}" sibTransId="{97BB04EA-60EF-4068-8290-D890E0B98800}"/>
    <dgm:cxn modelId="{8B9D2BB8-F725-45BE-ABB5-0031E95A388D}" type="presOf" srcId="{120730F3-90DD-4997-8009-53C195AF1712}" destId="{71A4035F-CE64-4F2F-89E4-D89ABD53E9F1}" srcOrd="0" destOrd="0" presId="urn:microsoft.com/office/officeart/2018/5/layout/IconCircleLabelList"/>
    <dgm:cxn modelId="{FFDD43C8-C607-4920-A2B0-EC1A97DEFA2F}" type="presOf" srcId="{3A569647-304C-4DF5-BEF4-E07D7BA1AD82}" destId="{E9225AC8-F1BF-4C96-8A10-8E298FE9D0DE}" srcOrd="0" destOrd="0" presId="urn:microsoft.com/office/officeart/2018/5/layout/IconCircleLabelList"/>
    <dgm:cxn modelId="{D5902ED7-F460-4E9C-8BF0-C1C33857E6E7}" type="presOf" srcId="{069B0696-F665-4B28-B2A7-C13EB529AE8A}" destId="{E6DCCAB5-4B51-4CC8-9E6E-546A6EFFE6AB}" srcOrd="0" destOrd="0" presId="urn:microsoft.com/office/officeart/2018/5/layout/IconCircleLabelList"/>
    <dgm:cxn modelId="{32F5953D-4951-4199-B2FE-66A34102BFE7}" type="presParOf" srcId="{E6DCCAB5-4B51-4CC8-9E6E-546A6EFFE6AB}" destId="{9EB40DAF-F7BB-41F9-ADA3-887D9D919A75}" srcOrd="0" destOrd="0" presId="urn:microsoft.com/office/officeart/2018/5/layout/IconCircleLabelList"/>
    <dgm:cxn modelId="{8E5150E3-EBBC-4EDE-B850-F1A511C67520}" type="presParOf" srcId="{9EB40DAF-F7BB-41F9-ADA3-887D9D919A75}" destId="{4C71D737-0579-4578-BDAC-17F4665F552D}" srcOrd="0" destOrd="0" presId="urn:microsoft.com/office/officeart/2018/5/layout/IconCircleLabelList"/>
    <dgm:cxn modelId="{67682B64-4D0B-4BDF-88CE-D94FC0612FE4}" type="presParOf" srcId="{9EB40DAF-F7BB-41F9-ADA3-887D9D919A75}" destId="{4257F112-B461-4704-BF0C-B8162EA30912}" srcOrd="1" destOrd="0" presId="urn:microsoft.com/office/officeart/2018/5/layout/IconCircleLabelList"/>
    <dgm:cxn modelId="{A7F2A570-7D5F-4190-99BE-FD6C118139AE}" type="presParOf" srcId="{9EB40DAF-F7BB-41F9-ADA3-887D9D919A75}" destId="{E0D9AEE0-8F05-4E7C-97E3-7E12FA4E77CD}" srcOrd="2" destOrd="0" presId="urn:microsoft.com/office/officeart/2018/5/layout/IconCircleLabelList"/>
    <dgm:cxn modelId="{AE7102BF-AE9B-420F-8728-94FD520F172E}" type="presParOf" srcId="{9EB40DAF-F7BB-41F9-ADA3-887D9D919A75}" destId="{E9225AC8-F1BF-4C96-8A10-8E298FE9D0DE}" srcOrd="3" destOrd="0" presId="urn:microsoft.com/office/officeart/2018/5/layout/IconCircleLabelList"/>
    <dgm:cxn modelId="{E024FD13-EF88-4F8F-8FA2-D056DFF67EBC}" type="presParOf" srcId="{E6DCCAB5-4B51-4CC8-9E6E-546A6EFFE6AB}" destId="{5501BC2A-BC45-44B3-A8D1-42278F06A44E}" srcOrd="1" destOrd="0" presId="urn:microsoft.com/office/officeart/2018/5/layout/IconCircleLabelList"/>
    <dgm:cxn modelId="{7900393F-254F-4A54-B9B3-A66CC0B31A37}" type="presParOf" srcId="{E6DCCAB5-4B51-4CC8-9E6E-546A6EFFE6AB}" destId="{0FB4D6F4-7021-4C77-A214-DD9CE1EA442E}" srcOrd="2" destOrd="0" presId="urn:microsoft.com/office/officeart/2018/5/layout/IconCircleLabelList"/>
    <dgm:cxn modelId="{786A7346-EB48-42F5-AC45-3E29A9CEF14C}" type="presParOf" srcId="{0FB4D6F4-7021-4C77-A214-DD9CE1EA442E}" destId="{07F27179-8B5F-47BF-A4E1-757CFFDE441A}" srcOrd="0" destOrd="0" presId="urn:microsoft.com/office/officeart/2018/5/layout/IconCircleLabelList"/>
    <dgm:cxn modelId="{BA972E4A-ADD7-4BE5-9206-FCD1727279C6}" type="presParOf" srcId="{0FB4D6F4-7021-4C77-A214-DD9CE1EA442E}" destId="{E1D56969-3FE9-4C98-9E09-C02D8226E1AF}" srcOrd="1" destOrd="0" presId="urn:microsoft.com/office/officeart/2018/5/layout/IconCircleLabelList"/>
    <dgm:cxn modelId="{6E4168DA-22C0-4DC6-8132-B4099072CE56}" type="presParOf" srcId="{0FB4D6F4-7021-4C77-A214-DD9CE1EA442E}" destId="{6CB3D1DC-3963-4DED-AE99-3B7A9887F2D1}" srcOrd="2" destOrd="0" presId="urn:microsoft.com/office/officeart/2018/5/layout/IconCircleLabelList"/>
    <dgm:cxn modelId="{4788995B-6FA7-4021-A90F-71FAAB12E918}" type="presParOf" srcId="{0FB4D6F4-7021-4C77-A214-DD9CE1EA442E}" destId="{71A4035F-CE64-4F2F-89E4-D89ABD53E9F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1FD56722-558B-49C2-AA8E-CE4D8CE71330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IN"/>
        </a:p>
      </dgm:t>
    </dgm:pt>
    <dgm:pt modelId="{6B20EF90-7395-4169-8605-0D8ECA8C8AF5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Books</a:t>
          </a:r>
          <a:endParaRPr lang="en-IN"/>
        </a:p>
      </dgm:t>
    </dgm:pt>
    <dgm:pt modelId="{D9DEF37D-2C26-4B4F-90EC-DB6D3ED7FFF5}" type="parTrans" cxnId="{F0107CD1-5C42-419A-9D53-F719F1AE8CFD}">
      <dgm:prSet/>
      <dgm:spPr/>
      <dgm:t>
        <a:bodyPr/>
        <a:lstStyle/>
        <a:p>
          <a:endParaRPr lang="en-IN"/>
        </a:p>
      </dgm:t>
    </dgm:pt>
    <dgm:pt modelId="{017FD4E2-C9A9-431C-A875-E351122559BC}" type="sibTrans" cxnId="{F0107CD1-5C42-419A-9D53-F719F1AE8CFD}">
      <dgm:prSet/>
      <dgm:spPr/>
      <dgm:t>
        <a:bodyPr/>
        <a:lstStyle/>
        <a:p>
          <a:endParaRPr lang="en-IN"/>
        </a:p>
      </dgm:t>
    </dgm:pt>
    <dgm:pt modelId="{ADAC2591-344A-49B3-8885-803C3ABD43F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NodeJS by </a:t>
          </a:r>
          <a:r>
            <a:rPr lang="en-IN" dirty="0" err="1"/>
            <a:t>Basarat</a:t>
          </a:r>
          <a:r>
            <a:rPr lang="en-IN" dirty="0"/>
            <a:t> Ali Syed</a:t>
          </a:r>
        </a:p>
      </dgm:t>
    </dgm:pt>
    <dgm:pt modelId="{D24375F0-959F-4588-8E7C-E0865664AB88}" type="parTrans" cxnId="{C4A08AFB-5C7F-4CD8-B71C-9E9494DDED94}">
      <dgm:prSet/>
      <dgm:spPr/>
      <dgm:t>
        <a:bodyPr/>
        <a:lstStyle/>
        <a:p>
          <a:endParaRPr lang="en-IN"/>
        </a:p>
      </dgm:t>
    </dgm:pt>
    <dgm:pt modelId="{F0949EE5-01CA-4322-8DCD-83F01CC1FECE}" type="sibTrans" cxnId="{C4A08AFB-5C7F-4CD8-B71C-9E9494DDED94}">
      <dgm:prSet/>
      <dgm:spPr/>
      <dgm:t>
        <a:bodyPr/>
        <a:lstStyle/>
        <a:p>
          <a:endParaRPr lang="en-IN"/>
        </a:p>
      </dgm:t>
    </dgm:pt>
    <dgm:pt modelId="{39BFFC74-7537-46BC-88C1-1FAA8B5474B0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Web </a:t>
          </a:r>
          <a:endParaRPr lang="en-IN"/>
        </a:p>
      </dgm:t>
    </dgm:pt>
    <dgm:pt modelId="{8E57BBB6-3D3B-4AE7-8707-19A40E1A7B86}" type="parTrans" cxnId="{A0DAAD6F-2AA4-4147-88F4-6FA7CBE05751}">
      <dgm:prSet/>
      <dgm:spPr/>
      <dgm:t>
        <a:bodyPr/>
        <a:lstStyle/>
        <a:p>
          <a:endParaRPr lang="en-IN"/>
        </a:p>
      </dgm:t>
    </dgm:pt>
    <dgm:pt modelId="{96404D72-D67F-425F-A992-6361E09690EA}" type="sibTrans" cxnId="{A0DAAD6F-2AA4-4147-88F4-6FA7CBE05751}">
      <dgm:prSet/>
      <dgm:spPr/>
      <dgm:t>
        <a:bodyPr/>
        <a:lstStyle/>
        <a:p>
          <a:endParaRPr lang="en-IN"/>
        </a:p>
      </dgm:t>
    </dgm:pt>
    <dgm:pt modelId="{01F6C21E-28A1-4146-B343-11B26A1DD985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Node.JS Web Development by David Herron</a:t>
          </a:r>
          <a:endParaRPr lang="en-IN"/>
        </a:p>
      </dgm:t>
    </dgm:pt>
    <dgm:pt modelId="{32A3B005-A891-4028-B6DE-0055E656FA10}" type="parTrans" cxnId="{69332457-6150-49C0-9349-31F7243435FD}">
      <dgm:prSet/>
      <dgm:spPr/>
      <dgm:t>
        <a:bodyPr/>
        <a:lstStyle/>
        <a:p>
          <a:endParaRPr lang="en-IN"/>
        </a:p>
      </dgm:t>
    </dgm:pt>
    <dgm:pt modelId="{7FD2B3EC-4269-46AE-9A45-19F4AA184F42}" type="sibTrans" cxnId="{69332457-6150-49C0-9349-31F7243435FD}">
      <dgm:prSet/>
      <dgm:spPr/>
      <dgm:t>
        <a:bodyPr/>
        <a:lstStyle/>
        <a:p>
          <a:endParaRPr lang="en-IN"/>
        </a:p>
      </dgm:t>
    </dgm:pt>
    <dgm:pt modelId="{765AA024-66E6-44A4-86F4-46308186C17E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https://nodejs.org</a:t>
          </a:r>
        </a:p>
        <a:p>
          <a:pPr>
            <a:lnSpc>
              <a:spcPct val="100000"/>
            </a:lnSpc>
          </a:pPr>
          <a:r>
            <a:rPr lang="en-IN" dirty="0"/>
            <a:t>http://npmjs.com</a:t>
          </a:r>
        </a:p>
        <a:p>
          <a:pPr>
            <a:lnSpc>
              <a:spcPct val="100000"/>
            </a:lnSpc>
          </a:pPr>
          <a:r>
            <a:rPr lang="en-IN" dirty="0"/>
            <a:t>https://github.com/mongodb/node-mongodb-native</a:t>
          </a:r>
        </a:p>
        <a:p>
          <a:pPr>
            <a:lnSpc>
              <a:spcPct val="100000"/>
            </a:lnSpc>
          </a:pPr>
          <a:r>
            <a:rPr lang="en-IN" dirty="0"/>
            <a:t>https://mongoosejs.com/docs/api.html</a:t>
          </a:r>
        </a:p>
        <a:p>
          <a:pPr>
            <a:lnSpc>
              <a:spcPct val="100000"/>
            </a:lnSpc>
          </a:pPr>
          <a:r>
            <a:rPr lang="en-IN" dirty="0"/>
            <a:t>http://expressjs.com/</a:t>
          </a:r>
        </a:p>
      </dgm:t>
    </dgm:pt>
    <dgm:pt modelId="{6DDDC13A-9166-405F-BA2A-11C3CE894FCE}" type="parTrans" cxnId="{3FCA6D8B-71DE-4E90-8776-562CEA96D1DC}">
      <dgm:prSet/>
      <dgm:spPr/>
      <dgm:t>
        <a:bodyPr/>
        <a:lstStyle/>
        <a:p>
          <a:endParaRPr lang="en-IN"/>
        </a:p>
      </dgm:t>
    </dgm:pt>
    <dgm:pt modelId="{42476BA3-0BB6-48B6-ABE4-C2EB9EDB959C}" type="sibTrans" cxnId="{3FCA6D8B-71DE-4E90-8776-562CEA96D1DC}">
      <dgm:prSet/>
      <dgm:spPr/>
      <dgm:t>
        <a:bodyPr/>
        <a:lstStyle/>
        <a:p>
          <a:endParaRPr lang="en-IN"/>
        </a:p>
      </dgm:t>
    </dgm:pt>
    <dgm:pt modelId="{65B6F829-D1E6-442B-AFB7-3C140F4E4DF7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https://stackoverflow.com</a:t>
          </a:r>
        </a:p>
      </dgm:t>
    </dgm:pt>
    <dgm:pt modelId="{EE6C8A1E-A2AF-447E-B6BE-42E6EF048A21}" type="parTrans" cxnId="{1531CF16-C1F5-4B64-8D4E-EBAF4408444D}">
      <dgm:prSet/>
      <dgm:spPr/>
      <dgm:t>
        <a:bodyPr/>
        <a:lstStyle/>
        <a:p>
          <a:endParaRPr lang="en-IN"/>
        </a:p>
      </dgm:t>
    </dgm:pt>
    <dgm:pt modelId="{37A889BC-EE72-4B5E-AC84-A8E9F2328713}" type="sibTrans" cxnId="{1531CF16-C1F5-4B64-8D4E-EBAF4408444D}">
      <dgm:prSet/>
      <dgm:spPr/>
      <dgm:t>
        <a:bodyPr/>
        <a:lstStyle/>
        <a:p>
          <a:endParaRPr lang="en-IN"/>
        </a:p>
      </dgm:t>
    </dgm:pt>
    <dgm:pt modelId="{7ABE04ED-EBE1-46C2-BAB9-CE91F3795133}" type="pres">
      <dgm:prSet presAssocID="{1FD56722-558B-49C2-AA8E-CE4D8CE71330}" presName="root" presStyleCnt="0">
        <dgm:presLayoutVars>
          <dgm:dir/>
          <dgm:resizeHandles val="exact"/>
        </dgm:presLayoutVars>
      </dgm:prSet>
      <dgm:spPr/>
    </dgm:pt>
    <dgm:pt modelId="{2A747F73-6AE2-4D53-B7D5-FDEB134A2DE8}" type="pres">
      <dgm:prSet presAssocID="{6B20EF90-7395-4169-8605-0D8ECA8C8AF5}" presName="compNode" presStyleCnt="0"/>
      <dgm:spPr/>
    </dgm:pt>
    <dgm:pt modelId="{C77B9DF9-315C-4A4C-90CE-879284EF4A01}" type="pres">
      <dgm:prSet presAssocID="{6B20EF90-7395-4169-8605-0D8ECA8C8AF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7255F1C0-7A6D-4C08-A816-744A4E244B40}" type="pres">
      <dgm:prSet presAssocID="{6B20EF90-7395-4169-8605-0D8ECA8C8AF5}" presName="iconSpace" presStyleCnt="0"/>
      <dgm:spPr/>
    </dgm:pt>
    <dgm:pt modelId="{B6EE4ED7-5175-439C-99BE-F4F35A94EE6C}" type="pres">
      <dgm:prSet presAssocID="{6B20EF90-7395-4169-8605-0D8ECA8C8AF5}" presName="parTx" presStyleLbl="revTx" presStyleIdx="0" presStyleCnt="4">
        <dgm:presLayoutVars>
          <dgm:chMax val="0"/>
          <dgm:chPref val="0"/>
        </dgm:presLayoutVars>
      </dgm:prSet>
      <dgm:spPr/>
    </dgm:pt>
    <dgm:pt modelId="{E83590E5-22F4-452D-B237-C5FB42FE4E27}" type="pres">
      <dgm:prSet presAssocID="{6B20EF90-7395-4169-8605-0D8ECA8C8AF5}" presName="txSpace" presStyleCnt="0"/>
      <dgm:spPr/>
    </dgm:pt>
    <dgm:pt modelId="{5C58E8F3-43C4-4E9F-9EAB-9E95CF95580B}" type="pres">
      <dgm:prSet presAssocID="{6B20EF90-7395-4169-8605-0D8ECA8C8AF5}" presName="desTx" presStyleLbl="revTx" presStyleIdx="1" presStyleCnt="4">
        <dgm:presLayoutVars/>
      </dgm:prSet>
      <dgm:spPr/>
    </dgm:pt>
    <dgm:pt modelId="{DA95C14C-7502-428D-AB89-E8F172E2B7CE}" type="pres">
      <dgm:prSet presAssocID="{017FD4E2-C9A9-431C-A875-E351122559BC}" presName="sibTrans" presStyleCnt="0"/>
      <dgm:spPr/>
    </dgm:pt>
    <dgm:pt modelId="{8903B0B5-C594-4D4C-BE37-6B0BF9BC6404}" type="pres">
      <dgm:prSet presAssocID="{39BFFC74-7537-46BC-88C1-1FAA8B5474B0}" presName="compNode" presStyleCnt="0"/>
      <dgm:spPr/>
    </dgm:pt>
    <dgm:pt modelId="{673787A8-D850-4451-A771-EBFE936F2FE9}" type="pres">
      <dgm:prSet presAssocID="{39BFFC74-7537-46BC-88C1-1FAA8B5474B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Europe-Africa"/>
        </a:ext>
      </dgm:extLst>
    </dgm:pt>
    <dgm:pt modelId="{62B944D9-D752-45FC-8953-C9FF6B095154}" type="pres">
      <dgm:prSet presAssocID="{39BFFC74-7537-46BC-88C1-1FAA8B5474B0}" presName="iconSpace" presStyleCnt="0"/>
      <dgm:spPr/>
    </dgm:pt>
    <dgm:pt modelId="{4D7C7271-25C1-4E5D-862F-90CF6FC87409}" type="pres">
      <dgm:prSet presAssocID="{39BFFC74-7537-46BC-88C1-1FAA8B5474B0}" presName="parTx" presStyleLbl="revTx" presStyleIdx="2" presStyleCnt="4">
        <dgm:presLayoutVars>
          <dgm:chMax val="0"/>
          <dgm:chPref val="0"/>
        </dgm:presLayoutVars>
      </dgm:prSet>
      <dgm:spPr/>
    </dgm:pt>
    <dgm:pt modelId="{9C6FF041-D66C-4DA9-913B-9DFA4854B101}" type="pres">
      <dgm:prSet presAssocID="{39BFFC74-7537-46BC-88C1-1FAA8B5474B0}" presName="txSpace" presStyleCnt="0"/>
      <dgm:spPr/>
    </dgm:pt>
    <dgm:pt modelId="{A6EF7326-2EF1-44CD-BD6B-62C6634CDA89}" type="pres">
      <dgm:prSet presAssocID="{39BFFC74-7537-46BC-88C1-1FAA8B5474B0}" presName="desTx" presStyleLbl="revTx" presStyleIdx="3" presStyleCnt="4" custScaleX="117500">
        <dgm:presLayoutVars/>
      </dgm:prSet>
      <dgm:spPr/>
    </dgm:pt>
  </dgm:ptLst>
  <dgm:cxnLst>
    <dgm:cxn modelId="{1531CF16-C1F5-4B64-8D4E-EBAF4408444D}" srcId="{39BFFC74-7537-46BC-88C1-1FAA8B5474B0}" destId="{65B6F829-D1E6-442B-AFB7-3C140F4E4DF7}" srcOrd="1" destOrd="0" parTransId="{EE6C8A1E-A2AF-447E-B6BE-42E6EF048A21}" sibTransId="{37A889BC-EE72-4B5E-AC84-A8E9F2328713}"/>
    <dgm:cxn modelId="{C897C84A-FD82-453B-BF9D-BAA56B138F99}" type="presOf" srcId="{1FD56722-558B-49C2-AA8E-CE4D8CE71330}" destId="{7ABE04ED-EBE1-46C2-BAB9-CE91F3795133}" srcOrd="0" destOrd="0" presId="urn:microsoft.com/office/officeart/2018/5/layout/CenteredIconLabelDescriptionList"/>
    <dgm:cxn modelId="{A0DAAD6F-2AA4-4147-88F4-6FA7CBE05751}" srcId="{1FD56722-558B-49C2-AA8E-CE4D8CE71330}" destId="{39BFFC74-7537-46BC-88C1-1FAA8B5474B0}" srcOrd="1" destOrd="0" parTransId="{8E57BBB6-3D3B-4AE7-8707-19A40E1A7B86}" sibTransId="{96404D72-D67F-425F-A992-6361E09690EA}"/>
    <dgm:cxn modelId="{8FF54F51-9984-44E5-AFE5-6F561C3A39B4}" type="presOf" srcId="{ADAC2591-344A-49B3-8885-803C3ABD43FE}" destId="{5C58E8F3-43C4-4E9F-9EAB-9E95CF95580B}" srcOrd="0" destOrd="0" presId="urn:microsoft.com/office/officeart/2018/5/layout/CenteredIconLabelDescriptionList"/>
    <dgm:cxn modelId="{0B0FD254-B20D-4443-9C16-3019C1D68B1C}" type="presOf" srcId="{65B6F829-D1E6-442B-AFB7-3C140F4E4DF7}" destId="{A6EF7326-2EF1-44CD-BD6B-62C6634CDA89}" srcOrd="0" destOrd="1" presId="urn:microsoft.com/office/officeart/2018/5/layout/CenteredIconLabelDescriptionList"/>
    <dgm:cxn modelId="{69332457-6150-49C0-9349-31F7243435FD}" srcId="{6B20EF90-7395-4169-8605-0D8ECA8C8AF5}" destId="{01F6C21E-28A1-4146-B343-11B26A1DD985}" srcOrd="1" destOrd="0" parTransId="{32A3B005-A891-4028-B6DE-0055E656FA10}" sibTransId="{7FD2B3EC-4269-46AE-9A45-19F4AA184F42}"/>
    <dgm:cxn modelId="{38C31979-5101-44B9-A413-CB2C980C7F34}" type="presOf" srcId="{765AA024-66E6-44A4-86F4-46308186C17E}" destId="{A6EF7326-2EF1-44CD-BD6B-62C6634CDA89}" srcOrd="0" destOrd="0" presId="urn:microsoft.com/office/officeart/2018/5/layout/CenteredIconLabelDescriptionList"/>
    <dgm:cxn modelId="{DFA14F82-59C1-4FD2-9BEC-90E429C1337A}" type="presOf" srcId="{39BFFC74-7537-46BC-88C1-1FAA8B5474B0}" destId="{4D7C7271-25C1-4E5D-862F-90CF6FC87409}" srcOrd="0" destOrd="0" presId="urn:microsoft.com/office/officeart/2018/5/layout/CenteredIconLabelDescriptionList"/>
    <dgm:cxn modelId="{6569CA84-2DF5-43BD-B571-B6D8E28BA9F7}" type="presOf" srcId="{01F6C21E-28A1-4146-B343-11B26A1DD985}" destId="{5C58E8F3-43C4-4E9F-9EAB-9E95CF95580B}" srcOrd="0" destOrd="1" presId="urn:microsoft.com/office/officeart/2018/5/layout/CenteredIconLabelDescriptionList"/>
    <dgm:cxn modelId="{3FCA6D8B-71DE-4E90-8776-562CEA96D1DC}" srcId="{39BFFC74-7537-46BC-88C1-1FAA8B5474B0}" destId="{765AA024-66E6-44A4-86F4-46308186C17E}" srcOrd="0" destOrd="0" parTransId="{6DDDC13A-9166-405F-BA2A-11C3CE894FCE}" sibTransId="{42476BA3-0BB6-48B6-ABE4-C2EB9EDB959C}"/>
    <dgm:cxn modelId="{5B0BA48C-DBF3-4D15-965C-1DE817D16489}" type="presOf" srcId="{6B20EF90-7395-4169-8605-0D8ECA8C8AF5}" destId="{B6EE4ED7-5175-439C-99BE-F4F35A94EE6C}" srcOrd="0" destOrd="0" presId="urn:microsoft.com/office/officeart/2018/5/layout/CenteredIconLabelDescriptionList"/>
    <dgm:cxn modelId="{F0107CD1-5C42-419A-9D53-F719F1AE8CFD}" srcId="{1FD56722-558B-49C2-AA8E-CE4D8CE71330}" destId="{6B20EF90-7395-4169-8605-0D8ECA8C8AF5}" srcOrd="0" destOrd="0" parTransId="{D9DEF37D-2C26-4B4F-90EC-DB6D3ED7FFF5}" sibTransId="{017FD4E2-C9A9-431C-A875-E351122559BC}"/>
    <dgm:cxn modelId="{C4A08AFB-5C7F-4CD8-B71C-9E9494DDED94}" srcId="{6B20EF90-7395-4169-8605-0D8ECA8C8AF5}" destId="{ADAC2591-344A-49B3-8885-803C3ABD43FE}" srcOrd="0" destOrd="0" parTransId="{D24375F0-959F-4588-8E7C-E0865664AB88}" sibTransId="{F0949EE5-01CA-4322-8DCD-83F01CC1FECE}"/>
    <dgm:cxn modelId="{36C31ED4-B876-49C3-B495-1E484AE750A9}" type="presParOf" srcId="{7ABE04ED-EBE1-46C2-BAB9-CE91F3795133}" destId="{2A747F73-6AE2-4D53-B7D5-FDEB134A2DE8}" srcOrd="0" destOrd="0" presId="urn:microsoft.com/office/officeart/2018/5/layout/CenteredIconLabelDescriptionList"/>
    <dgm:cxn modelId="{205E4EB1-2BD7-494A-8082-22C4F0390F95}" type="presParOf" srcId="{2A747F73-6AE2-4D53-B7D5-FDEB134A2DE8}" destId="{C77B9DF9-315C-4A4C-90CE-879284EF4A01}" srcOrd="0" destOrd="0" presId="urn:microsoft.com/office/officeart/2018/5/layout/CenteredIconLabelDescriptionList"/>
    <dgm:cxn modelId="{DE6664CF-A002-4211-8FDB-7139CFC47622}" type="presParOf" srcId="{2A747F73-6AE2-4D53-B7D5-FDEB134A2DE8}" destId="{7255F1C0-7A6D-4C08-A816-744A4E244B40}" srcOrd="1" destOrd="0" presId="urn:microsoft.com/office/officeart/2018/5/layout/CenteredIconLabelDescriptionList"/>
    <dgm:cxn modelId="{320D479E-9F89-4F4C-96FD-7F555EA3E44D}" type="presParOf" srcId="{2A747F73-6AE2-4D53-B7D5-FDEB134A2DE8}" destId="{B6EE4ED7-5175-439C-99BE-F4F35A94EE6C}" srcOrd="2" destOrd="0" presId="urn:microsoft.com/office/officeart/2018/5/layout/CenteredIconLabelDescriptionList"/>
    <dgm:cxn modelId="{15F534D0-7A9A-44D8-88E2-9139B7B6D64C}" type="presParOf" srcId="{2A747F73-6AE2-4D53-B7D5-FDEB134A2DE8}" destId="{E83590E5-22F4-452D-B237-C5FB42FE4E27}" srcOrd="3" destOrd="0" presId="urn:microsoft.com/office/officeart/2018/5/layout/CenteredIconLabelDescriptionList"/>
    <dgm:cxn modelId="{D73B95B3-7207-43F3-8F1D-06520E43ED8F}" type="presParOf" srcId="{2A747F73-6AE2-4D53-B7D5-FDEB134A2DE8}" destId="{5C58E8F3-43C4-4E9F-9EAB-9E95CF95580B}" srcOrd="4" destOrd="0" presId="urn:microsoft.com/office/officeart/2018/5/layout/CenteredIconLabelDescriptionList"/>
    <dgm:cxn modelId="{0D194C04-C8AD-45C3-B330-7D98B4D2DEF0}" type="presParOf" srcId="{7ABE04ED-EBE1-46C2-BAB9-CE91F3795133}" destId="{DA95C14C-7502-428D-AB89-E8F172E2B7CE}" srcOrd="1" destOrd="0" presId="urn:microsoft.com/office/officeart/2018/5/layout/CenteredIconLabelDescriptionList"/>
    <dgm:cxn modelId="{49D21611-6357-4C7F-A7FF-18923272AD2C}" type="presParOf" srcId="{7ABE04ED-EBE1-46C2-BAB9-CE91F3795133}" destId="{8903B0B5-C594-4D4C-BE37-6B0BF9BC6404}" srcOrd="2" destOrd="0" presId="urn:microsoft.com/office/officeart/2018/5/layout/CenteredIconLabelDescriptionList"/>
    <dgm:cxn modelId="{0F4B94A0-00FA-49EF-921B-5176ECAA7B18}" type="presParOf" srcId="{8903B0B5-C594-4D4C-BE37-6B0BF9BC6404}" destId="{673787A8-D850-4451-A771-EBFE936F2FE9}" srcOrd="0" destOrd="0" presId="urn:microsoft.com/office/officeart/2018/5/layout/CenteredIconLabelDescriptionList"/>
    <dgm:cxn modelId="{3C78DE0A-81FD-4AAA-9ACC-7D7450D28146}" type="presParOf" srcId="{8903B0B5-C594-4D4C-BE37-6B0BF9BC6404}" destId="{62B944D9-D752-45FC-8953-C9FF6B095154}" srcOrd="1" destOrd="0" presId="urn:microsoft.com/office/officeart/2018/5/layout/CenteredIconLabelDescriptionList"/>
    <dgm:cxn modelId="{3794AC42-1481-47E9-9912-2FAFFF1C6198}" type="presParOf" srcId="{8903B0B5-C594-4D4C-BE37-6B0BF9BC6404}" destId="{4D7C7271-25C1-4E5D-862F-90CF6FC87409}" srcOrd="2" destOrd="0" presId="urn:microsoft.com/office/officeart/2018/5/layout/CenteredIconLabelDescriptionList"/>
    <dgm:cxn modelId="{9061D4C9-A851-4371-AB16-9B559D36E04A}" type="presParOf" srcId="{8903B0B5-C594-4D4C-BE37-6B0BF9BC6404}" destId="{9C6FF041-D66C-4DA9-913B-9DFA4854B101}" srcOrd="3" destOrd="0" presId="urn:microsoft.com/office/officeart/2018/5/layout/CenteredIconLabelDescriptionList"/>
    <dgm:cxn modelId="{2DC48205-E607-4FD8-AC93-64F16CA34490}" type="presParOf" srcId="{8903B0B5-C594-4D4C-BE37-6B0BF9BC6404}" destId="{A6EF7326-2EF1-44CD-BD6B-62C6634CDA89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D61C20A-345D-42BF-87D4-56027DD9C0B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9282095-215C-4D14-9671-D54BE28D4B72}">
      <dgm:prSet/>
      <dgm:spPr/>
      <dgm:t>
        <a:bodyPr/>
        <a:lstStyle/>
        <a:p>
          <a:r>
            <a:rPr lang="en-US"/>
            <a:t>Basic knowledge of HTML, CSS &amp; JavaScript</a:t>
          </a:r>
        </a:p>
      </dgm:t>
    </dgm:pt>
    <dgm:pt modelId="{30547614-74C1-4ABE-857F-4CFF80037B9D}" type="parTrans" cxnId="{9F4C0E7E-7D14-4743-BBB6-5E6965694619}">
      <dgm:prSet/>
      <dgm:spPr/>
      <dgm:t>
        <a:bodyPr/>
        <a:lstStyle/>
        <a:p>
          <a:endParaRPr lang="en-US"/>
        </a:p>
      </dgm:t>
    </dgm:pt>
    <dgm:pt modelId="{F65AAD7F-5E1F-489D-BA9B-652D501B4B8D}" type="sibTrans" cxnId="{9F4C0E7E-7D14-4743-BBB6-5E6965694619}">
      <dgm:prSet/>
      <dgm:spPr/>
      <dgm:t>
        <a:bodyPr/>
        <a:lstStyle/>
        <a:p>
          <a:endParaRPr lang="en-US"/>
        </a:p>
      </dgm:t>
    </dgm:pt>
    <dgm:pt modelId="{D7432BC3-2085-43AE-A865-588DB0B64C75}">
      <dgm:prSet/>
      <dgm:spPr/>
      <dgm:t>
        <a:bodyPr/>
        <a:lstStyle/>
        <a:p>
          <a:r>
            <a:rPr lang="en-IN"/>
            <a:t>Interest to Learn</a:t>
          </a:r>
          <a:endParaRPr lang="en-US"/>
        </a:p>
      </dgm:t>
    </dgm:pt>
    <dgm:pt modelId="{5AB761F4-D073-4472-8130-95E227BE26B6}" type="parTrans" cxnId="{D3A772E8-369A-4169-BC31-9DDD2829B161}">
      <dgm:prSet/>
      <dgm:spPr/>
      <dgm:t>
        <a:bodyPr/>
        <a:lstStyle/>
        <a:p>
          <a:endParaRPr lang="en-US"/>
        </a:p>
      </dgm:t>
    </dgm:pt>
    <dgm:pt modelId="{F0DE8747-84CA-4C69-ADB5-9A26A087A903}" type="sibTrans" cxnId="{D3A772E8-369A-4169-BC31-9DDD2829B161}">
      <dgm:prSet/>
      <dgm:spPr/>
      <dgm:t>
        <a:bodyPr/>
        <a:lstStyle/>
        <a:p>
          <a:endParaRPr lang="en-US"/>
        </a:p>
      </dgm:t>
    </dgm:pt>
    <dgm:pt modelId="{CC6E0AAB-15EA-42C4-B14D-4A50F11C6FBF}" type="pres">
      <dgm:prSet presAssocID="{6D61C20A-345D-42BF-87D4-56027DD9C0B6}" presName="root" presStyleCnt="0">
        <dgm:presLayoutVars>
          <dgm:dir/>
          <dgm:resizeHandles val="exact"/>
        </dgm:presLayoutVars>
      </dgm:prSet>
      <dgm:spPr/>
    </dgm:pt>
    <dgm:pt modelId="{7EC11190-9660-4D35-8A81-E96220220037}" type="pres">
      <dgm:prSet presAssocID="{D9282095-215C-4D14-9671-D54BE28D4B72}" presName="compNode" presStyleCnt="0"/>
      <dgm:spPr/>
    </dgm:pt>
    <dgm:pt modelId="{E26726F5-262F-415D-94B7-BA898CDA040B}" type="pres">
      <dgm:prSet presAssocID="{D9282095-215C-4D14-9671-D54BE28D4B72}" presName="bgRect" presStyleLbl="bgShp" presStyleIdx="0" presStyleCnt="2"/>
      <dgm:spPr/>
    </dgm:pt>
    <dgm:pt modelId="{725792AA-812C-4C0C-91D3-CE5E82136A78}" type="pres">
      <dgm:prSet presAssocID="{D9282095-215C-4D14-9671-D54BE28D4B7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82E92515-830A-4B4B-97F9-41BC0DAA5B1D}" type="pres">
      <dgm:prSet presAssocID="{D9282095-215C-4D14-9671-D54BE28D4B72}" presName="spaceRect" presStyleCnt="0"/>
      <dgm:spPr/>
    </dgm:pt>
    <dgm:pt modelId="{4B80475E-EF81-48C0-AEF3-B7FF8E76A1F6}" type="pres">
      <dgm:prSet presAssocID="{D9282095-215C-4D14-9671-D54BE28D4B72}" presName="parTx" presStyleLbl="revTx" presStyleIdx="0" presStyleCnt="2">
        <dgm:presLayoutVars>
          <dgm:chMax val="0"/>
          <dgm:chPref val="0"/>
        </dgm:presLayoutVars>
      </dgm:prSet>
      <dgm:spPr/>
    </dgm:pt>
    <dgm:pt modelId="{846DE7DD-7C21-4604-A095-0D0DF372D96E}" type="pres">
      <dgm:prSet presAssocID="{F65AAD7F-5E1F-489D-BA9B-652D501B4B8D}" presName="sibTrans" presStyleCnt="0"/>
      <dgm:spPr/>
    </dgm:pt>
    <dgm:pt modelId="{5279DEED-487C-4F6A-A714-9CA4553EAFE3}" type="pres">
      <dgm:prSet presAssocID="{D7432BC3-2085-43AE-A865-588DB0B64C75}" presName="compNode" presStyleCnt="0"/>
      <dgm:spPr/>
    </dgm:pt>
    <dgm:pt modelId="{139442AD-929A-4863-97FE-7129AE303CF5}" type="pres">
      <dgm:prSet presAssocID="{D7432BC3-2085-43AE-A865-588DB0B64C75}" presName="bgRect" presStyleLbl="bgShp" presStyleIdx="1" presStyleCnt="2"/>
      <dgm:spPr/>
    </dgm:pt>
    <dgm:pt modelId="{71102E2A-7A5B-4558-8717-A7F9DED42D13}" type="pres">
      <dgm:prSet presAssocID="{D7432BC3-2085-43AE-A865-588DB0B64C7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lackboard"/>
        </a:ext>
      </dgm:extLst>
    </dgm:pt>
    <dgm:pt modelId="{46154D69-781A-4C6B-BFC4-52F606A7BB47}" type="pres">
      <dgm:prSet presAssocID="{D7432BC3-2085-43AE-A865-588DB0B64C75}" presName="spaceRect" presStyleCnt="0"/>
      <dgm:spPr/>
    </dgm:pt>
    <dgm:pt modelId="{03D745DE-1E32-4143-99A1-423B9BE9FC41}" type="pres">
      <dgm:prSet presAssocID="{D7432BC3-2085-43AE-A865-588DB0B64C75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38185A0C-8FC8-4728-B601-3A7F3BF61F30}" type="presOf" srcId="{6D61C20A-345D-42BF-87D4-56027DD9C0B6}" destId="{CC6E0AAB-15EA-42C4-B14D-4A50F11C6FBF}" srcOrd="0" destOrd="0" presId="urn:microsoft.com/office/officeart/2018/2/layout/IconVerticalSolidList"/>
    <dgm:cxn modelId="{74D1D442-3F1A-4281-904B-79F537BC24FD}" type="presOf" srcId="{D9282095-215C-4D14-9671-D54BE28D4B72}" destId="{4B80475E-EF81-48C0-AEF3-B7FF8E76A1F6}" srcOrd="0" destOrd="0" presId="urn:microsoft.com/office/officeart/2018/2/layout/IconVerticalSolidList"/>
    <dgm:cxn modelId="{69664B63-9B80-42D3-A099-7FE023697C8E}" type="presOf" srcId="{D7432BC3-2085-43AE-A865-588DB0B64C75}" destId="{03D745DE-1E32-4143-99A1-423B9BE9FC41}" srcOrd="0" destOrd="0" presId="urn:microsoft.com/office/officeart/2018/2/layout/IconVerticalSolidList"/>
    <dgm:cxn modelId="{9F4C0E7E-7D14-4743-BBB6-5E6965694619}" srcId="{6D61C20A-345D-42BF-87D4-56027DD9C0B6}" destId="{D9282095-215C-4D14-9671-D54BE28D4B72}" srcOrd="0" destOrd="0" parTransId="{30547614-74C1-4ABE-857F-4CFF80037B9D}" sibTransId="{F65AAD7F-5E1F-489D-BA9B-652D501B4B8D}"/>
    <dgm:cxn modelId="{D3A772E8-369A-4169-BC31-9DDD2829B161}" srcId="{6D61C20A-345D-42BF-87D4-56027DD9C0B6}" destId="{D7432BC3-2085-43AE-A865-588DB0B64C75}" srcOrd="1" destOrd="0" parTransId="{5AB761F4-D073-4472-8130-95E227BE26B6}" sibTransId="{F0DE8747-84CA-4C69-ADB5-9A26A087A903}"/>
    <dgm:cxn modelId="{400C20A2-FEED-45A9-8E36-15FA8EBC8123}" type="presParOf" srcId="{CC6E0AAB-15EA-42C4-B14D-4A50F11C6FBF}" destId="{7EC11190-9660-4D35-8A81-E96220220037}" srcOrd="0" destOrd="0" presId="urn:microsoft.com/office/officeart/2018/2/layout/IconVerticalSolidList"/>
    <dgm:cxn modelId="{88736410-3FCD-4F3D-ACFA-E67C00B2BED9}" type="presParOf" srcId="{7EC11190-9660-4D35-8A81-E96220220037}" destId="{E26726F5-262F-415D-94B7-BA898CDA040B}" srcOrd="0" destOrd="0" presId="urn:microsoft.com/office/officeart/2018/2/layout/IconVerticalSolidList"/>
    <dgm:cxn modelId="{B0204FB9-7E68-4A3D-AA85-EF72BD3E9E3B}" type="presParOf" srcId="{7EC11190-9660-4D35-8A81-E96220220037}" destId="{725792AA-812C-4C0C-91D3-CE5E82136A78}" srcOrd="1" destOrd="0" presId="urn:microsoft.com/office/officeart/2018/2/layout/IconVerticalSolidList"/>
    <dgm:cxn modelId="{178E3493-AFEE-4679-A537-D95E5901C47F}" type="presParOf" srcId="{7EC11190-9660-4D35-8A81-E96220220037}" destId="{82E92515-830A-4B4B-97F9-41BC0DAA5B1D}" srcOrd="2" destOrd="0" presId="urn:microsoft.com/office/officeart/2018/2/layout/IconVerticalSolidList"/>
    <dgm:cxn modelId="{500EB93B-925D-4C16-B88A-791BC41BD8AA}" type="presParOf" srcId="{7EC11190-9660-4D35-8A81-E96220220037}" destId="{4B80475E-EF81-48C0-AEF3-B7FF8E76A1F6}" srcOrd="3" destOrd="0" presId="urn:microsoft.com/office/officeart/2018/2/layout/IconVerticalSolidList"/>
    <dgm:cxn modelId="{5529DD14-7E7E-4BCB-A03F-705A953D1ED0}" type="presParOf" srcId="{CC6E0AAB-15EA-42C4-B14D-4A50F11C6FBF}" destId="{846DE7DD-7C21-4604-A095-0D0DF372D96E}" srcOrd="1" destOrd="0" presId="urn:microsoft.com/office/officeart/2018/2/layout/IconVerticalSolidList"/>
    <dgm:cxn modelId="{9CC17792-05F7-4EC8-88F9-6A82E727A232}" type="presParOf" srcId="{CC6E0AAB-15EA-42C4-B14D-4A50F11C6FBF}" destId="{5279DEED-487C-4F6A-A714-9CA4553EAFE3}" srcOrd="2" destOrd="0" presId="urn:microsoft.com/office/officeart/2018/2/layout/IconVerticalSolidList"/>
    <dgm:cxn modelId="{0B2B91E8-A81C-47D2-AF95-1BAF83210721}" type="presParOf" srcId="{5279DEED-487C-4F6A-A714-9CA4553EAFE3}" destId="{139442AD-929A-4863-97FE-7129AE303CF5}" srcOrd="0" destOrd="0" presId="urn:microsoft.com/office/officeart/2018/2/layout/IconVerticalSolidList"/>
    <dgm:cxn modelId="{D13BF9E0-7E43-40DB-AFD6-EB7EF75EA09F}" type="presParOf" srcId="{5279DEED-487C-4F6A-A714-9CA4553EAFE3}" destId="{71102E2A-7A5B-4558-8717-A7F9DED42D13}" srcOrd="1" destOrd="0" presId="urn:microsoft.com/office/officeart/2018/2/layout/IconVerticalSolidList"/>
    <dgm:cxn modelId="{B4362339-585B-4A91-9417-2708CAF71310}" type="presParOf" srcId="{5279DEED-487C-4F6A-A714-9CA4553EAFE3}" destId="{46154D69-781A-4C6B-BFC4-52F606A7BB47}" srcOrd="2" destOrd="0" presId="urn:microsoft.com/office/officeart/2018/2/layout/IconVerticalSolidList"/>
    <dgm:cxn modelId="{33BA7F34-6B87-4705-83A5-348FA0CE04CE}" type="presParOf" srcId="{5279DEED-487C-4F6A-A714-9CA4553EAFE3}" destId="{03D745DE-1E32-4143-99A1-423B9BE9FC4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A7096D4-96C5-42C9-A922-A5DEBA14FFE9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AA67E109-00E7-44FF-B039-A4C025F1A98C}">
      <dgm:prSet/>
      <dgm:spPr/>
      <dgm:t>
        <a:bodyPr/>
        <a:lstStyle/>
        <a:p>
          <a:pPr>
            <a:defRPr cap="all"/>
          </a:pPr>
          <a:r>
            <a:rPr lang="en-US"/>
            <a:t>Light-Weight</a:t>
          </a:r>
        </a:p>
      </dgm:t>
    </dgm:pt>
    <dgm:pt modelId="{3379BCF9-0F64-4325-908B-30759BF3C8F5}" type="parTrans" cxnId="{2694CA3A-C4AD-48FE-A432-2A555C205959}">
      <dgm:prSet/>
      <dgm:spPr/>
      <dgm:t>
        <a:bodyPr/>
        <a:lstStyle/>
        <a:p>
          <a:endParaRPr lang="en-US"/>
        </a:p>
      </dgm:t>
    </dgm:pt>
    <dgm:pt modelId="{8D440883-C0B6-41E8-B26E-51461C96C3DF}" type="sibTrans" cxnId="{2694CA3A-C4AD-48FE-A432-2A555C205959}">
      <dgm:prSet/>
      <dgm:spPr/>
      <dgm:t>
        <a:bodyPr/>
        <a:lstStyle/>
        <a:p>
          <a:endParaRPr lang="en-US"/>
        </a:p>
      </dgm:t>
    </dgm:pt>
    <dgm:pt modelId="{CBC10942-CDF6-4086-A7A2-BCC94CC68C05}">
      <dgm:prSet/>
      <dgm:spPr/>
      <dgm:t>
        <a:bodyPr/>
        <a:lstStyle/>
        <a:p>
          <a:pPr>
            <a:defRPr cap="all"/>
          </a:pPr>
          <a:r>
            <a:rPr lang="en-US"/>
            <a:t>Scripting Language</a:t>
          </a:r>
        </a:p>
      </dgm:t>
    </dgm:pt>
    <dgm:pt modelId="{92BD4ABC-5116-4E0C-9CC9-C87AD0A88ECD}" type="parTrans" cxnId="{6F6776AF-452B-4C32-BC64-7FAC9A0F3B81}">
      <dgm:prSet/>
      <dgm:spPr/>
      <dgm:t>
        <a:bodyPr/>
        <a:lstStyle/>
        <a:p>
          <a:endParaRPr lang="en-US"/>
        </a:p>
      </dgm:t>
    </dgm:pt>
    <dgm:pt modelId="{3B05CABC-9F6D-4505-9E46-4F5A44F08CC8}" type="sibTrans" cxnId="{6F6776AF-452B-4C32-BC64-7FAC9A0F3B81}">
      <dgm:prSet/>
      <dgm:spPr/>
      <dgm:t>
        <a:bodyPr/>
        <a:lstStyle/>
        <a:p>
          <a:endParaRPr lang="en-US"/>
        </a:p>
      </dgm:t>
    </dgm:pt>
    <dgm:pt modelId="{E9BBB87A-B7F7-49A9-8744-AC0A89C47918}">
      <dgm:prSet/>
      <dgm:spPr/>
      <dgm:t>
        <a:bodyPr/>
        <a:lstStyle/>
        <a:p>
          <a:pPr>
            <a:defRPr cap="all"/>
          </a:pPr>
          <a:r>
            <a:rPr lang="en-US"/>
            <a:t>Interpreter Based</a:t>
          </a:r>
        </a:p>
      </dgm:t>
    </dgm:pt>
    <dgm:pt modelId="{64AB17B4-A1A1-4076-A246-641AADE54C5D}" type="parTrans" cxnId="{68EFA215-25AC-47B5-B7BF-84EB83A76FB4}">
      <dgm:prSet/>
      <dgm:spPr/>
      <dgm:t>
        <a:bodyPr/>
        <a:lstStyle/>
        <a:p>
          <a:endParaRPr lang="en-US"/>
        </a:p>
      </dgm:t>
    </dgm:pt>
    <dgm:pt modelId="{DE498230-ECA9-48E1-83DF-03DF9DDEAEC7}" type="sibTrans" cxnId="{68EFA215-25AC-47B5-B7BF-84EB83A76FB4}">
      <dgm:prSet/>
      <dgm:spPr/>
      <dgm:t>
        <a:bodyPr/>
        <a:lstStyle/>
        <a:p>
          <a:endParaRPr lang="en-US"/>
        </a:p>
      </dgm:t>
    </dgm:pt>
    <dgm:pt modelId="{C0394A74-1688-4A40-8B96-51F8E1D14AC3}">
      <dgm:prSet/>
      <dgm:spPr/>
      <dgm:t>
        <a:bodyPr/>
        <a:lstStyle/>
        <a:p>
          <a:pPr>
            <a:defRPr cap="all"/>
          </a:pPr>
          <a:r>
            <a:rPr lang="en-US"/>
            <a:t>Event driven</a:t>
          </a:r>
        </a:p>
      </dgm:t>
    </dgm:pt>
    <dgm:pt modelId="{FE0A1EAB-E73D-4CDA-9151-6067F96FF5A5}" type="parTrans" cxnId="{4395086B-6974-4F6F-B4A1-E4BD4EA18E72}">
      <dgm:prSet/>
      <dgm:spPr/>
      <dgm:t>
        <a:bodyPr/>
        <a:lstStyle/>
        <a:p>
          <a:endParaRPr lang="en-US"/>
        </a:p>
      </dgm:t>
    </dgm:pt>
    <dgm:pt modelId="{964C242A-6BF3-42E5-8DCC-1D9B1550AF4C}" type="sibTrans" cxnId="{4395086B-6974-4F6F-B4A1-E4BD4EA18E72}">
      <dgm:prSet/>
      <dgm:spPr/>
      <dgm:t>
        <a:bodyPr/>
        <a:lstStyle/>
        <a:p>
          <a:endParaRPr lang="en-US"/>
        </a:p>
      </dgm:t>
    </dgm:pt>
    <dgm:pt modelId="{606A4665-53BB-4E94-B6AC-F3B6D7C4D9BD}">
      <dgm:prSet/>
      <dgm:spPr/>
      <dgm:t>
        <a:bodyPr/>
        <a:lstStyle/>
        <a:p>
          <a:pPr>
            <a:defRPr cap="all"/>
          </a:pPr>
          <a:r>
            <a:rPr lang="en-US"/>
            <a:t>Single Threaded</a:t>
          </a:r>
        </a:p>
      </dgm:t>
    </dgm:pt>
    <dgm:pt modelId="{25B1AF1C-D774-4A20-86F0-B579DA67F7C4}" type="parTrans" cxnId="{8F9EB940-19D5-4267-A521-D047B028D3D8}">
      <dgm:prSet/>
      <dgm:spPr/>
      <dgm:t>
        <a:bodyPr/>
        <a:lstStyle/>
        <a:p>
          <a:endParaRPr lang="en-US"/>
        </a:p>
      </dgm:t>
    </dgm:pt>
    <dgm:pt modelId="{D52EAF4B-C309-4068-9723-304206DC3098}" type="sibTrans" cxnId="{8F9EB940-19D5-4267-A521-D047B028D3D8}">
      <dgm:prSet/>
      <dgm:spPr/>
      <dgm:t>
        <a:bodyPr/>
        <a:lstStyle/>
        <a:p>
          <a:endParaRPr lang="en-US"/>
        </a:p>
      </dgm:t>
    </dgm:pt>
    <dgm:pt modelId="{61746058-AD00-42E4-A6BD-4D202FA99C32}" type="pres">
      <dgm:prSet presAssocID="{6A7096D4-96C5-42C9-A922-A5DEBA14FFE9}" presName="root" presStyleCnt="0">
        <dgm:presLayoutVars>
          <dgm:dir/>
          <dgm:resizeHandles val="exact"/>
        </dgm:presLayoutVars>
      </dgm:prSet>
      <dgm:spPr/>
    </dgm:pt>
    <dgm:pt modelId="{0EE80373-2716-42E5-8F8D-C407828B8858}" type="pres">
      <dgm:prSet presAssocID="{AA67E109-00E7-44FF-B039-A4C025F1A98C}" presName="compNode" presStyleCnt="0"/>
      <dgm:spPr/>
    </dgm:pt>
    <dgm:pt modelId="{C0BF6CDF-0EA6-47FC-B2C5-50487E9778CE}" type="pres">
      <dgm:prSet presAssocID="{AA67E109-00E7-44FF-B039-A4C025F1A98C}" presName="iconBgRect" presStyleLbl="bgShp" presStyleIdx="0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6D266A36-B57A-4755-A3D5-643FF77E0512}" type="pres">
      <dgm:prSet presAssocID="{AA67E109-00E7-44FF-B039-A4C025F1A98C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hlight"/>
        </a:ext>
      </dgm:extLst>
    </dgm:pt>
    <dgm:pt modelId="{48F068C3-AB72-4703-AEEF-90E733F71DD4}" type="pres">
      <dgm:prSet presAssocID="{AA67E109-00E7-44FF-B039-A4C025F1A98C}" presName="spaceRect" presStyleCnt="0"/>
      <dgm:spPr/>
    </dgm:pt>
    <dgm:pt modelId="{C9412450-9B0A-4D65-8C61-FBC27C21C50D}" type="pres">
      <dgm:prSet presAssocID="{AA67E109-00E7-44FF-B039-A4C025F1A98C}" presName="textRect" presStyleLbl="revTx" presStyleIdx="0" presStyleCnt="5">
        <dgm:presLayoutVars>
          <dgm:chMax val="1"/>
          <dgm:chPref val="1"/>
        </dgm:presLayoutVars>
      </dgm:prSet>
      <dgm:spPr/>
    </dgm:pt>
    <dgm:pt modelId="{BA66E56C-7CAB-4138-A160-B8FD650DE4C3}" type="pres">
      <dgm:prSet presAssocID="{8D440883-C0B6-41E8-B26E-51461C96C3DF}" presName="sibTrans" presStyleCnt="0"/>
      <dgm:spPr/>
    </dgm:pt>
    <dgm:pt modelId="{279DC98C-BAA3-4944-A091-85F171D30408}" type="pres">
      <dgm:prSet presAssocID="{CBC10942-CDF6-4086-A7A2-BCC94CC68C05}" presName="compNode" presStyleCnt="0"/>
      <dgm:spPr/>
    </dgm:pt>
    <dgm:pt modelId="{AC7CB0CC-9A40-4B76-8900-3003A3EA188F}" type="pres">
      <dgm:prSet presAssocID="{CBC10942-CDF6-4086-A7A2-BCC94CC68C05}" presName="iconBgRect" presStyleLbl="bgShp" presStyleIdx="1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C95AD993-4F41-4BAB-8EFF-83FD8D3FB13C}" type="pres">
      <dgm:prSet presAssocID="{CBC10942-CDF6-4086-A7A2-BCC94CC68C05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20D7BF83-8B46-4A3E-8DDF-1A7178E43692}" type="pres">
      <dgm:prSet presAssocID="{CBC10942-CDF6-4086-A7A2-BCC94CC68C05}" presName="spaceRect" presStyleCnt="0"/>
      <dgm:spPr/>
    </dgm:pt>
    <dgm:pt modelId="{129002C5-643C-4EBB-A528-E250995BE091}" type="pres">
      <dgm:prSet presAssocID="{CBC10942-CDF6-4086-A7A2-BCC94CC68C05}" presName="textRect" presStyleLbl="revTx" presStyleIdx="1" presStyleCnt="5">
        <dgm:presLayoutVars>
          <dgm:chMax val="1"/>
          <dgm:chPref val="1"/>
        </dgm:presLayoutVars>
      </dgm:prSet>
      <dgm:spPr/>
    </dgm:pt>
    <dgm:pt modelId="{28DD1D63-A7EC-45F1-972C-38521260DB03}" type="pres">
      <dgm:prSet presAssocID="{3B05CABC-9F6D-4505-9E46-4F5A44F08CC8}" presName="sibTrans" presStyleCnt="0"/>
      <dgm:spPr/>
    </dgm:pt>
    <dgm:pt modelId="{261C50A0-F9DD-493F-ADD7-0B8D8C5CABA4}" type="pres">
      <dgm:prSet presAssocID="{E9BBB87A-B7F7-49A9-8744-AC0A89C47918}" presName="compNode" presStyleCnt="0"/>
      <dgm:spPr/>
    </dgm:pt>
    <dgm:pt modelId="{5BDAD6B1-5D14-46B5-BEEA-5276DCF4C4D3}" type="pres">
      <dgm:prSet presAssocID="{E9BBB87A-B7F7-49A9-8744-AC0A89C47918}" presName="iconBgRect" presStyleLbl="bgShp" presStyleIdx="2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CE6586F1-FBA0-4D01-BB28-4AB8C33B40C3}" type="pres">
      <dgm:prSet presAssocID="{E9BBB87A-B7F7-49A9-8744-AC0A89C47918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678DD33E-8BEB-4B8F-BC14-D46F5A80988A}" type="pres">
      <dgm:prSet presAssocID="{E9BBB87A-B7F7-49A9-8744-AC0A89C47918}" presName="spaceRect" presStyleCnt="0"/>
      <dgm:spPr/>
    </dgm:pt>
    <dgm:pt modelId="{9FBF6379-AC90-4ABE-BB16-249FDA7B08A1}" type="pres">
      <dgm:prSet presAssocID="{E9BBB87A-B7F7-49A9-8744-AC0A89C47918}" presName="textRect" presStyleLbl="revTx" presStyleIdx="2" presStyleCnt="5">
        <dgm:presLayoutVars>
          <dgm:chMax val="1"/>
          <dgm:chPref val="1"/>
        </dgm:presLayoutVars>
      </dgm:prSet>
      <dgm:spPr/>
    </dgm:pt>
    <dgm:pt modelId="{48104F10-6973-48BD-9483-F0181511ADC1}" type="pres">
      <dgm:prSet presAssocID="{DE498230-ECA9-48E1-83DF-03DF9DDEAEC7}" presName="sibTrans" presStyleCnt="0"/>
      <dgm:spPr/>
    </dgm:pt>
    <dgm:pt modelId="{89E8F20D-9D88-44CE-9D9C-E4746780BF35}" type="pres">
      <dgm:prSet presAssocID="{C0394A74-1688-4A40-8B96-51F8E1D14AC3}" presName="compNode" presStyleCnt="0"/>
      <dgm:spPr/>
    </dgm:pt>
    <dgm:pt modelId="{DD830E6A-BDA6-4C9D-81BC-D0EC102BE9AA}" type="pres">
      <dgm:prSet presAssocID="{C0394A74-1688-4A40-8B96-51F8E1D14AC3}" presName="iconBgRect" presStyleLbl="bgShp" presStyleIdx="3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C90321EA-3699-4AE4-8D90-A9B19B096511}" type="pres">
      <dgm:prSet presAssocID="{C0394A74-1688-4A40-8B96-51F8E1D14AC3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B4584BAD-08D2-49DF-BF58-959B1D4C0F45}" type="pres">
      <dgm:prSet presAssocID="{C0394A74-1688-4A40-8B96-51F8E1D14AC3}" presName="spaceRect" presStyleCnt="0"/>
      <dgm:spPr/>
    </dgm:pt>
    <dgm:pt modelId="{D481E6FA-1E36-4F58-B3AB-CB2896F90012}" type="pres">
      <dgm:prSet presAssocID="{C0394A74-1688-4A40-8B96-51F8E1D14AC3}" presName="textRect" presStyleLbl="revTx" presStyleIdx="3" presStyleCnt="5">
        <dgm:presLayoutVars>
          <dgm:chMax val="1"/>
          <dgm:chPref val="1"/>
        </dgm:presLayoutVars>
      </dgm:prSet>
      <dgm:spPr/>
    </dgm:pt>
    <dgm:pt modelId="{0B3BA34C-E3FB-498B-938B-16C82A0AED1E}" type="pres">
      <dgm:prSet presAssocID="{964C242A-6BF3-42E5-8DCC-1D9B1550AF4C}" presName="sibTrans" presStyleCnt="0"/>
      <dgm:spPr/>
    </dgm:pt>
    <dgm:pt modelId="{AACAABCE-9A2F-44B0-AD99-AF53247C7CC8}" type="pres">
      <dgm:prSet presAssocID="{606A4665-53BB-4E94-B6AC-F3B6D7C4D9BD}" presName="compNode" presStyleCnt="0"/>
      <dgm:spPr/>
    </dgm:pt>
    <dgm:pt modelId="{9DC3A28B-7858-4C1E-BAEB-E62675301F63}" type="pres">
      <dgm:prSet presAssocID="{606A4665-53BB-4E94-B6AC-F3B6D7C4D9BD}" presName="iconBgRect" presStyleLbl="bgShp" presStyleIdx="4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65F57BEB-BA40-460B-98CC-FC61FD2FE0EE}" type="pres">
      <dgm:prSet presAssocID="{606A4665-53BB-4E94-B6AC-F3B6D7C4D9BD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lterations &amp; Tailoring"/>
        </a:ext>
      </dgm:extLst>
    </dgm:pt>
    <dgm:pt modelId="{ED1A516A-7481-4026-9A0F-187544857AA4}" type="pres">
      <dgm:prSet presAssocID="{606A4665-53BB-4E94-B6AC-F3B6D7C4D9BD}" presName="spaceRect" presStyleCnt="0"/>
      <dgm:spPr/>
    </dgm:pt>
    <dgm:pt modelId="{4CC66495-BCE3-416F-9961-451E6635BF4D}" type="pres">
      <dgm:prSet presAssocID="{606A4665-53BB-4E94-B6AC-F3B6D7C4D9BD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68EFA215-25AC-47B5-B7BF-84EB83A76FB4}" srcId="{6A7096D4-96C5-42C9-A922-A5DEBA14FFE9}" destId="{E9BBB87A-B7F7-49A9-8744-AC0A89C47918}" srcOrd="2" destOrd="0" parTransId="{64AB17B4-A1A1-4076-A246-641AADE54C5D}" sibTransId="{DE498230-ECA9-48E1-83DF-03DF9DDEAEC7}"/>
    <dgm:cxn modelId="{2694CA3A-C4AD-48FE-A432-2A555C205959}" srcId="{6A7096D4-96C5-42C9-A922-A5DEBA14FFE9}" destId="{AA67E109-00E7-44FF-B039-A4C025F1A98C}" srcOrd="0" destOrd="0" parTransId="{3379BCF9-0F64-4325-908B-30759BF3C8F5}" sibTransId="{8D440883-C0B6-41E8-B26E-51461C96C3DF}"/>
    <dgm:cxn modelId="{6260813D-46E9-433A-9055-45F22581CEC0}" type="presOf" srcId="{C0394A74-1688-4A40-8B96-51F8E1D14AC3}" destId="{D481E6FA-1E36-4F58-B3AB-CB2896F90012}" srcOrd="0" destOrd="0" presId="urn:microsoft.com/office/officeart/2018/5/layout/IconLeafLabelList"/>
    <dgm:cxn modelId="{8F9EB940-19D5-4267-A521-D047B028D3D8}" srcId="{6A7096D4-96C5-42C9-A922-A5DEBA14FFE9}" destId="{606A4665-53BB-4E94-B6AC-F3B6D7C4D9BD}" srcOrd="4" destOrd="0" parTransId="{25B1AF1C-D774-4A20-86F0-B579DA67F7C4}" sibTransId="{D52EAF4B-C309-4068-9723-304206DC3098}"/>
    <dgm:cxn modelId="{DC8A4141-DA1F-4C06-A06B-222FC71A754D}" type="presOf" srcId="{AA67E109-00E7-44FF-B039-A4C025F1A98C}" destId="{C9412450-9B0A-4D65-8C61-FBC27C21C50D}" srcOrd="0" destOrd="0" presId="urn:microsoft.com/office/officeart/2018/5/layout/IconLeafLabelList"/>
    <dgm:cxn modelId="{4395086B-6974-4F6F-B4A1-E4BD4EA18E72}" srcId="{6A7096D4-96C5-42C9-A922-A5DEBA14FFE9}" destId="{C0394A74-1688-4A40-8B96-51F8E1D14AC3}" srcOrd="3" destOrd="0" parTransId="{FE0A1EAB-E73D-4CDA-9151-6067F96FF5A5}" sibTransId="{964C242A-6BF3-42E5-8DCC-1D9B1550AF4C}"/>
    <dgm:cxn modelId="{11813194-1BB5-46F2-AAC5-687ACB7A65EA}" type="presOf" srcId="{6A7096D4-96C5-42C9-A922-A5DEBA14FFE9}" destId="{61746058-AD00-42E4-A6BD-4D202FA99C32}" srcOrd="0" destOrd="0" presId="urn:microsoft.com/office/officeart/2018/5/layout/IconLeafLabelList"/>
    <dgm:cxn modelId="{6F6776AF-452B-4C32-BC64-7FAC9A0F3B81}" srcId="{6A7096D4-96C5-42C9-A922-A5DEBA14FFE9}" destId="{CBC10942-CDF6-4086-A7A2-BCC94CC68C05}" srcOrd="1" destOrd="0" parTransId="{92BD4ABC-5116-4E0C-9CC9-C87AD0A88ECD}" sibTransId="{3B05CABC-9F6D-4505-9E46-4F5A44F08CC8}"/>
    <dgm:cxn modelId="{D00ABED9-F264-45B1-93CB-71DC74EF0069}" type="presOf" srcId="{E9BBB87A-B7F7-49A9-8744-AC0A89C47918}" destId="{9FBF6379-AC90-4ABE-BB16-249FDA7B08A1}" srcOrd="0" destOrd="0" presId="urn:microsoft.com/office/officeart/2018/5/layout/IconLeafLabelList"/>
    <dgm:cxn modelId="{A30199E2-816C-47C2-864B-415042DEFF97}" type="presOf" srcId="{CBC10942-CDF6-4086-A7A2-BCC94CC68C05}" destId="{129002C5-643C-4EBB-A528-E250995BE091}" srcOrd="0" destOrd="0" presId="urn:microsoft.com/office/officeart/2018/5/layout/IconLeafLabelList"/>
    <dgm:cxn modelId="{4AE758F2-0566-48F4-BA70-C6EAE794990E}" type="presOf" srcId="{606A4665-53BB-4E94-B6AC-F3B6D7C4D9BD}" destId="{4CC66495-BCE3-416F-9961-451E6635BF4D}" srcOrd="0" destOrd="0" presId="urn:microsoft.com/office/officeart/2018/5/layout/IconLeafLabelList"/>
    <dgm:cxn modelId="{BBEF72BD-B95D-4ECF-803A-B8988D13E3FB}" type="presParOf" srcId="{61746058-AD00-42E4-A6BD-4D202FA99C32}" destId="{0EE80373-2716-42E5-8F8D-C407828B8858}" srcOrd="0" destOrd="0" presId="urn:microsoft.com/office/officeart/2018/5/layout/IconLeafLabelList"/>
    <dgm:cxn modelId="{09809DE6-731A-4FE7-B0F3-240375164263}" type="presParOf" srcId="{0EE80373-2716-42E5-8F8D-C407828B8858}" destId="{C0BF6CDF-0EA6-47FC-B2C5-50487E9778CE}" srcOrd="0" destOrd="0" presId="urn:microsoft.com/office/officeart/2018/5/layout/IconLeafLabelList"/>
    <dgm:cxn modelId="{51EE716D-BA24-4E97-A296-0E65FA55A00B}" type="presParOf" srcId="{0EE80373-2716-42E5-8F8D-C407828B8858}" destId="{6D266A36-B57A-4755-A3D5-643FF77E0512}" srcOrd="1" destOrd="0" presId="urn:microsoft.com/office/officeart/2018/5/layout/IconLeafLabelList"/>
    <dgm:cxn modelId="{43BB00AA-27C8-40B5-BFB5-A56B7E114295}" type="presParOf" srcId="{0EE80373-2716-42E5-8F8D-C407828B8858}" destId="{48F068C3-AB72-4703-AEEF-90E733F71DD4}" srcOrd="2" destOrd="0" presId="urn:microsoft.com/office/officeart/2018/5/layout/IconLeafLabelList"/>
    <dgm:cxn modelId="{72D99EFE-00CA-49B2-A915-7DBC169CF9D5}" type="presParOf" srcId="{0EE80373-2716-42E5-8F8D-C407828B8858}" destId="{C9412450-9B0A-4D65-8C61-FBC27C21C50D}" srcOrd="3" destOrd="0" presId="urn:microsoft.com/office/officeart/2018/5/layout/IconLeafLabelList"/>
    <dgm:cxn modelId="{4B0D4FEA-FE2D-4756-A98C-7F683910374F}" type="presParOf" srcId="{61746058-AD00-42E4-A6BD-4D202FA99C32}" destId="{BA66E56C-7CAB-4138-A160-B8FD650DE4C3}" srcOrd="1" destOrd="0" presId="urn:microsoft.com/office/officeart/2018/5/layout/IconLeafLabelList"/>
    <dgm:cxn modelId="{AEEB6B7C-81CA-4ECD-B498-A50848774FB2}" type="presParOf" srcId="{61746058-AD00-42E4-A6BD-4D202FA99C32}" destId="{279DC98C-BAA3-4944-A091-85F171D30408}" srcOrd="2" destOrd="0" presId="urn:microsoft.com/office/officeart/2018/5/layout/IconLeafLabelList"/>
    <dgm:cxn modelId="{D1D5C2B7-D549-4885-86BA-A8DC45C610EE}" type="presParOf" srcId="{279DC98C-BAA3-4944-A091-85F171D30408}" destId="{AC7CB0CC-9A40-4B76-8900-3003A3EA188F}" srcOrd="0" destOrd="0" presId="urn:microsoft.com/office/officeart/2018/5/layout/IconLeafLabelList"/>
    <dgm:cxn modelId="{35C7E45A-DBFD-4756-B13B-B967A99B0F7B}" type="presParOf" srcId="{279DC98C-BAA3-4944-A091-85F171D30408}" destId="{C95AD993-4F41-4BAB-8EFF-83FD8D3FB13C}" srcOrd="1" destOrd="0" presId="urn:microsoft.com/office/officeart/2018/5/layout/IconLeafLabelList"/>
    <dgm:cxn modelId="{F329CBC6-891D-4BB1-B86E-F91B3809DF6C}" type="presParOf" srcId="{279DC98C-BAA3-4944-A091-85F171D30408}" destId="{20D7BF83-8B46-4A3E-8DDF-1A7178E43692}" srcOrd="2" destOrd="0" presId="urn:microsoft.com/office/officeart/2018/5/layout/IconLeafLabelList"/>
    <dgm:cxn modelId="{923B0844-1BEE-4C6C-9F76-01FDEAA713FE}" type="presParOf" srcId="{279DC98C-BAA3-4944-A091-85F171D30408}" destId="{129002C5-643C-4EBB-A528-E250995BE091}" srcOrd="3" destOrd="0" presId="urn:microsoft.com/office/officeart/2018/5/layout/IconLeafLabelList"/>
    <dgm:cxn modelId="{4B94BF2E-090E-412C-A2C6-E2DE16A791FE}" type="presParOf" srcId="{61746058-AD00-42E4-A6BD-4D202FA99C32}" destId="{28DD1D63-A7EC-45F1-972C-38521260DB03}" srcOrd="3" destOrd="0" presId="urn:microsoft.com/office/officeart/2018/5/layout/IconLeafLabelList"/>
    <dgm:cxn modelId="{08AB867A-340D-4D2A-9D74-A35C297BE2D6}" type="presParOf" srcId="{61746058-AD00-42E4-A6BD-4D202FA99C32}" destId="{261C50A0-F9DD-493F-ADD7-0B8D8C5CABA4}" srcOrd="4" destOrd="0" presId="urn:microsoft.com/office/officeart/2018/5/layout/IconLeafLabelList"/>
    <dgm:cxn modelId="{EC535948-EAE0-42EB-B16D-5D1A5AE6430C}" type="presParOf" srcId="{261C50A0-F9DD-493F-ADD7-0B8D8C5CABA4}" destId="{5BDAD6B1-5D14-46B5-BEEA-5276DCF4C4D3}" srcOrd="0" destOrd="0" presId="urn:microsoft.com/office/officeart/2018/5/layout/IconLeafLabelList"/>
    <dgm:cxn modelId="{6EC6C33E-7C6A-4313-97E4-617100C659F2}" type="presParOf" srcId="{261C50A0-F9DD-493F-ADD7-0B8D8C5CABA4}" destId="{CE6586F1-FBA0-4D01-BB28-4AB8C33B40C3}" srcOrd="1" destOrd="0" presId="urn:microsoft.com/office/officeart/2018/5/layout/IconLeafLabelList"/>
    <dgm:cxn modelId="{0EF871AC-2E01-44A2-9FBE-4A195AA7626B}" type="presParOf" srcId="{261C50A0-F9DD-493F-ADD7-0B8D8C5CABA4}" destId="{678DD33E-8BEB-4B8F-BC14-D46F5A80988A}" srcOrd="2" destOrd="0" presId="urn:microsoft.com/office/officeart/2018/5/layout/IconLeafLabelList"/>
    <dgm:cxn modelId="{8411089E-122D-40EF-BBD2-39B41DA18248}" type="presParOf" srcId="{261C50A0-F9DD-493F-ADD7-0B8D8C5CABA4}" destId="{9FBF6379-AC90-4ABE-BB16-249FDA7B08A1}" srcOrd="3" destOrd="0" presId="urn:microsoft.com/office/officeart/2018/5/layout/IconLeafLabelList"/>
    <dgm:cxn modelId="{394361F9-EAC8-48FC-8C25-9168B4E8E1FC}" type="presParOf" srcId="{61746058-AD00-42E4-A6BD-4D202FA99C32}" destId="{48104F10-6973-48BD-9483-F0181511ADC1}" srcOrd="5" destOrd="0" presId="urn:microsoft.com/office/officeart/2018/5/layout/IconLeafLabelList"/>
    <dgm:cxn modelId="{CE59F57B-EC9E-4544-9E45-B4D09CB01FA1}" type="presParOf" srcId="{61746058-AD00-42E4-A6BD-4D202FA99C32}" destId="{89E8F20D-9D88-44CE-9D9C-E4746780BF35}" srcOrd="6" destOrd="0" presId="urn:microsoft.com/office/officeart/2018/5/layout/IconLeafLabelList"/>
    <dgm:cxn modelId="{947BB386-AB71-4C8C-B805-585EE482AF07}" type="presParOf" srcId="{89E8F20D-9D88-44CE-9D9C-E4746780BF35}" destId="{DD830E6A-BDA6-4C9D-81BC-D0EC102BE9AA}" srcOrd="0" destOrd="0" presId="urn:microsoft.com/office/officeart/2018/5/layout/IconLeafLabelList"/>
    <dgm:cxn modelId="{6D1A5F4C-05FE-481F-A7BD-E4FB7620DD3B}" type="presParOf" srcId="{89E8F20D-9D88-44CE-9D9C-E4746780BF35}" destId="{C90321EA-3699-4AE4-8D90-A9B19B096511}" srcOrd="1" destOrd="0" presId="urn:microsoft.com/office/officeart/2018/5/layout/IconLeafLabelList"/>
    <dgm:cxn modelId="{B49F024B-E199-4ACE-A826-8E54BBAE9930}" type="presParOf" srcId="{89E8F20D-9D88-44CE-9D9C-E4746780BF35}" destId="{B4584BAD-08D2-49DF-BF58-959B1D4C0F45}" srcOrd="2" destOrd="0" presId="urn:microsoft.com/office/officeart/2018/5/layout/IconLeafLabelList"/>
    <dgm:cxn modelId="{F7A12C41-33E6-45BC-BA51-06C2489FDF29}" type="presParOf" srcId="{89E8F20D-9D88-44CE-9D9C-E4746780BF35}" destId="{D481E6FA-1E36-4F58-B3AB-CB2896F90012}" srcOrd="3" destOrd="0" presId="urn:microsoft.com/office/officeart/2018/5/layout/IconLeafLabelList"/>
    <dgm:cxn modelId="{7EB665EC-41E4-477D-B755-330F7B97AA8C}" type="presParOf" srcId="{61746058-AD00-42E4-A6BD-4D202FA99C32}" destId="{0B3BA34C-E3FB-498B-938B-16C82A0AED1E}" srcOrd="7" destOrd="0" presId="urn:microsoft.com/office/officeart/2018/5/layout/IconLeafLabelList"/>
    <dgm:cxn modelId="{30110A9E-F723-437C-838A-DAE1878926A3}" type="presParOf" srcId="{61746058-AD00-42E4-A6BD-4D202FA99C32}" destId="{AACAABCE-9A2F-44B0-AD99-AF53247C7CC8}" srcOrd="8" destOrd="0" presId="urn:microsoft.com/office/officeart/2018/5/layout/IconLeafLabelList"/>
    <dgm:cxn modelId="{A2585E69-7FB6-4094-8601-04AE7F7B3E61}" type="presParOf" srcId="{AACAABCE-9A2F-44B0-AD99-AF53247C7CC8}" destId="{9DC3A28B-7858-4C1E-BAEB-E62675301F63}" srcOrd="0" destOrd="0" presId="urn:microsoft.com/office/officeart/2018/5/layout/IconLeafLabelList"/>
    <dgm:cxn modelId="{4C4418A7-CB5E-4FF2-9177-5074A5877F9F}" type="presParOf" srcId="{AACAABCE-9A2F-44B0-AD99-AF53247C7CC8}" destId="{65F57BEB-BA40-460B-98CC-FC61FD2FE0EE}" srcOrd="1" destOrd="0" presId="urn:microsoft.com/office/officeart/2018/5/layout/IconLeafLabelList"/>
    <dgm:cxn modelId="{7D27CC7E-7AE2-4E86-BA27-0E6254769C95}" type="presParOf" srcId="{AACAABCE-9A2F-44B0-AD99-AF53247C7CC8}" destId="{ED1A516A-7481-4026-9A0F-187544857AA4}" srcOrd="2" destOrd="0" presId="urn:microsoft.com/office/officeart/2018/5/layout/IconLeafLabelList"/>
    <dgm:cxn modelId="{2F04ECE5-996B-4222-BD57-FD75236F504F}" type="presParOf" srcId="{AACAABCE-9A2F-44B0-AD99-AF53247C7CC8}" destId="{4CC66495-BCE3-416F-9961-451E6635BF4D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80DCEAF-B7B6-4CB9-AA9D-6F94B8949CA1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00C02F0-40C1-4FA7-BB8A-1CAE6A2DB61F}">
      <dgm:prSet/>
      <dgm:spPr/>
      <dgm:t>
        <a:bodyPr/>
        <a:lstStyle/>
        <a:p>
          <a:r>
            <a:rPr lang="en-US"/>
            <a:t>Functions</a:t>
          </a:r>
        </a:p>
      </dgm:t>
    </dgm:pt>
    <dgm:pt modelId="{5091C7F9-C869-46E8-B4A0-91B2CB2A97E9}" type="parTrans" cxnId="{36734709-7068-4A68-AC7F-995A58327F55}">
      <dgm:prSet/>
      <dgm:spPr/>
      <dgm:t>
        <a:bodyPr/>
        <a:lstStyle/>
        <a:p>
          <a:endParaRPr lang="en-US"/>
        </a:p>
      </dgm:t>
    </dgm:pt>
    <dgm:pt modelId="{95AFC80F-FA8B-4872-9E8E-BF1EFB006A33}" type="sibTrans" cxnId="{36734709-7068-4A68-AC7F-995A58327F55}">
      <dgm:prSet/>
      <dgm:spPr/>
      <dgm:t>
        <a:bodyPr/>
        <a:lstStyle/>
        <a:p>
          <a:endParaRPr lang="en-US"/>
        </a:p>
      </dgm:t>
    </dgm:pt>
    <dgm:pt modelId="{A22D8921-9B49-4B53-9F9D-DF23A033D0FA}">
      <dgm:prSet/>
      <dgm:spPr/>
      <dgm:t>
        <a:bodyPr/>
        <a:lstStyle/>
        <a:p>
          <a:r>
            <a:rPr lang="en-US"/>
            <a:t>Function Expressions</a:t>
          </a:r>
        </a:p>
      </dgm:t>
    </dgm:pt>
    <dgm:pt modelId="{A8E1AD1E-3518-490F-9BC6-B0AE3BA47EE1}" type="parTrans" cxnId="{16986AA9-4818-4372-8CBA-156C125B6B3B}">
      <dgm:prSet/>
      <dgm:spPr/>
      <dgm:t>
        <a:bodyPr/>
        <a:lstStyle/>
        <a:p>
          <a:endParaRPr lang="en-US"/>
        </a:p>
      </dgm:t>
    </dgm:pt>
    <dgm:pt modelId="{3AF1B16C-F60C-43D8-AF62-A8D320AF78C7}" type="sibTrans" cxnId="{16986AA9-4818-4372-8CBA-156C125B6B3B}">
      <dgm:prSet/>
      <dgm:spPr/>
      <dgm:t>
        <a:bodyPr/>
        <a:lstStyle/>
        <a:p>
          <a:endParaRPr lang="en-US"/>
        </a:p>
      </dgm:t>
    </dgm:pt>
    <dgm:pt modelId="{88DAE08D-B2CA-4553-87EB-524B4287D249}">
      <dgm:prSet/>
      <dgm:spPr/>
      <dgm:t>
        <a:bodyPr/>
        <a:lstStyle/>
        <a:p>
          <a:r>
            <a:rPr lang="en-US"/>
            <a:t>HOF</a:t>
          </a:r>
        </a:p>
      </dgm:t>
    </dgm:pt>
    <dgm:pt modelId="{0A1B9622-7359-4AC8-B279-5D6C5B32DE08}" type="parTrans" cxnId="{544268CB-BFEE-4B59-95E7-5154D9EA8DAA}">
      <dgm:prSet/>
      <dgm:spPr/>
      <dgm:t>
        <a:bodyPr/>
        <a:lstStyle/>
        <a:p>
          <a:endParaRPr lang="en-US"/>
        </a:p>
      </dgm:t>
    </dgm:pt>
    <dgm:pt modelId="{6F1FDD5A-3BCE-40A8-8932-E0FF2C0DAE27}" type="sibTrans" cxnId="{544268CB-BFEE-4B59-95E7-5154D9EA8DAA}">
      <dgm:prSet/>
      <dgm:spPr/>
      <dgm:t>
        <a:bodyPr/>
        <a:lstStyle/>
        <a:p>
          <a:endParaRPr lang="en-US"/>
        </a:p>
      </dgm:t>
    </dgm:pt>
    <dgm:pt modelId="{CFF9CB81-D17C-4CAA-AF19-FBD06D9D060B}">
      <dgm:prSet/>
      <dgm:spPr/>
      <dgm:t>
        <a:bodyPr/>
        <a:lstStyle/>
        <a:p>
          <a:r>
            <a:rPr lang="en-US"/>
            <a:t>Nested Functions</a:t>
          </a:r>
        </a:p>
      </dgm:t>
    </dgm:pt>
    <dgm:pt modelId="{20791DAA-8AE3-43D5-8712-89245C909FD6}" type="parTrans" cxnId="{A74C3614-E815-43E1-B4F4-D18FA076CDD0}">
      <dgm:prSet/>
      <dgm:spPr/>
      <dgm:t>
        <a:bodyPr/>
        <a:lstStyle/>
        <a:p>
          <a:endParaRPr lang="en-US"/>
        </a:p>
      </dgm:t>
    </dgm:pt>
    <dgm:pt modelId="{7C2C51FA-6ED2-4697-9AB8-6A7DC242B817}" type="sibTrans" cxnId="{A74C3614-E815-43E1-B4F4-D18FA076CDD0}">
      <dgm:prSet/>
      <dgm:spPr/>
      <dgm:t>
        <a:bodyPr/>
        <a:lstStyle/>
        <a:p>
          <a:endParaRPr lang="en-US"/>
        </a:p>
      </dgm:t>
    </dgm:pt>
    <dgm:pt modelId="{DAD59B51-E157-4022-80A9-A74FCD1BB8DB}">
      <dgm:prSet/>
      <dgm:spPr/>
      <dgm:t>
        <a:bodyPr/>
        <a:lstStyle/>
        <a:p>
          <a:r>
            <a:rPr lang="en-US"/>
            <a:t>IIFE</a:t>
          </a:r>
        </a:p>
      </dgm:t>
    </dgm:pt>
    <dgm:pt modelId="{686554EA-FF10-4D7F-AFB6-6FE558B154E3}" type="parTrans" cxnId="{0E30EDA5-F9E0-4A59-9EEB-7BDAAFE8280C}">
      <dgm:prSet/>
      <dgm:spPr/>
      <dgm:t>
        <a:bodyPr/>
        <a:lstStyle/>
        <a:p>
          <a:endParaRPr lang="en-US"/>
        </a:p>
      </dgm:t>
    </dgm:pt>
    <dgm:pt modelId="{91D22F8F-DF98-4CD4-92F1-5ECA8FABBBEA}" type="sibTrans" cxnId="{0E30EDA5-F9E0-4A59-9EEB-7BDAAFE8280C}">
      <dgm:prSet/>
      <dgm:spPr/>
      <dgm:t>
        <a:bodyPr/>
        <a:lstStyle/>
        <a:p>
          <a:endParaRPr lang="en-US"/>
        </a:p>
      </dgm:t>
    </dgm:pt>
    <dgm:pt modelId="{10EFBC1B-37E5-44EB-8B78-ECB58A9CB9A7}">
      <dgm:prSet/>
      <dgm:spPr/>
      <dgm:t>
        <a:bodyPr/>
        <a:lstStyle/>
        <a:p>
          <a:r>
            <a:rPr lang="en-US"/>
            <a:t>Objects Creation Methods</a:t>
          </a:r>
        </a:p>
      </dgm:t>
    </dgm:pt>
    <dgm:pt modelId="{EFABC5B7-B022-4B45-BB93-D12C75AB2447}" type="parTrans" cxnId="{6691598C-E12E-4E84-8C31-FD3434AAF565}">
      <dgm:prSet/>
      <dgm:spPr/>
      <dgm:t>
        <a:bodyPr/>
        <a:lstStyle/>
        <a:p>
          <a:endParaRPr lang="en-US"/>
        </a:p>
      </dgm:t>
    </dgm:pt>
    <dgm:pt modelId="{8F974796-A234-49E1-9228-AF9088DEA23C}" type="sibTrans" cxnId="{6691598C-E12E-4E84-8C31-FD3434AAF565}">
      <dgm:prSet/>
      <dgm:spPr/>
      <dgm:t>
        <a:bodyPr/>
        <a:lstStyle/>
        <a:p>
          <a:endParaRPr lang="en-US"/>
        </a:p>
      </dgm:t>
    </dgm:pt>
    <dgm:pt modelId="{9932E9BF-4208-4CF7-9B38-77A9BF06E10B}">
      <dgm:prSet/>
      <dgm:spPr/>
      <dgm:t>
        <a:bodyPr/>
        <a:lstStyle/>
        <a:p>
          <a:r>
            <a:rPr lang="en-US"/>
            <a:t>Literal</a:t>
          </a:r>
        </a:p>
      </dgm:t>
    </dgm:pt>
    <dgm:pt modelId="{9F294564-E0ED-4EE0-B56F-8BA6EB3CC961}" type="parTrans" cxnId="{0631ABE8-48C4-4D87-B745-877955688772}">
      <dgm:prSet/>
      <dgm:spPr/>
      <dgm:t>
        <a:bodyPr/>
        <a:lstStyle/>
        <a:p>
          <a:endParaRPr lang="en-US"/>
        </a:p>
      </dgm:t>
    </dgm:pt>
    <dgm:pt modelId="{4275B3F5-58A5-4A6F-A665-28D0671CF965}" type="sibTrans" cxnId="{0631ABE8-48C4-4D87-B745-877955688772}">
      <dgm:prSet/>
      <dgm:spPr/>
      <dgm:t>
        <a:bodyPr/>
        <a:lstStyle/>
        <a:p>
          <a:endParaRPr lang="en-US"/>
        </a:p>
      </dgm:t>
    </dgm:pt>
    <dgm:pt modelId="{1352648C-08E6-4A8E-89B6-275FBDB708F1}">
      <dgm:prSet/>
      <dgm:spPr/>
      <dgm:t>
        <a:bodyPr/>
        <a:lstStyle/>
        <a:p>
          <a:r>
            <a:rPr lang="en-US"/>
            <a:t>Constructor</a:t>
          </a:r>
        </a:p>
      </dgm:t>
    </dgm:pt>
    <dgm:pt modelId="{E821F72D-B49C-45A5-8B3C-CAF36A591773}" type="parTrans" cxnId="{499786B6-CF10-4ED6-8600-F80F5F7B9EB1}">
      <dgm:prSet/>
      <dgm:spPr/>
      <dgm:t>
        <a:bodyPr/>
        <a:lstStyle/>
        <a:p>
          <a:endParaRPr lang="en-US"/>
        </a:p>
      </dgm:t>
    </dgm:pt>
    <dgm:pt modelId="{B0BE1420-FB09-461F-9A78-49C060F7DA55}" type="sibTrans" cxnId="{499786B6-CF10-4ED6-8600-F80F5F7B9EB1}">
      <dgm:prSet/>
      <dgm:spPr/>
      <dgm:t>
        <a:bodyPr/>
        <a:lstStyle/>
        <a:p>
          <a:endParaRPr lang="en-US"/>
        </a:p>
      </dgm:t>
    </dgm:pt>
    <dgm:pt modelId="{94115BA1-B0C7-4004-8FD4-2F49E6D6E733}">
      <dgm:prSet/>
      <dgm:spPr/>
      <dgm:t>
        <a:bodyPr/>
        <a:lstStyle/>
        <a:p>
          <a:r>
            <a:rPr lang="en-US"/>
            <a:t>Instance</a:t>
          </a:r>
        </a:p>
      </dgm:t>
    </dgm:pt>
    <dgm:pt modelId="{381FB041-10D5-4C21-A4A3-24A55B4E99D3}" type="parTrans" cxnId="{C323E9D3-B1CB-426C-9F99-E82D750F5890}">
      <dgm:prSet/>
      <dgm:spPr/>
      <dgm:t>
        <a:bodyPr/>
        <a:lstStyle/>
        <a:p>
          <a:endParaRPr lang="en-US"/>
        </a:p>
      </dgm:t>
    </dgm:pt>
    <dgm:pt modelId="{594B8AD8-5BBD-41C9-A19C-F11811C801FE}" type="sibTrans" cxnId="{C323E9D3-B1CB-426C-9F99-E82D750F5890}">
      <dgm:prSet/>
      <dgm:spPr/>
      <dgm:t>
        <a:bodyPr/>
        <a:lstStyle/>
        <a:p>
          <a:endParaRPr lang="en-US"/>
        </a:p>
      </dgm:t>
    </dgm:pt>
    <dgm:pt modelId="{B35DBDF4-5F9A-4FA0-9307-9FE8C0B497BF}">
      <dgm:prSet/>
      <dgm:spPr/>
      <dgm:t>
        <a:bodyPr/>
        <a:lstStyle/>
        <a:p>
          <a:r>
            <a:rPr lang="en-US"/>
            <a:t>Prototyping</a:t>
          </a:r>
        </a:p>
      </dgm:t>
    </dgm:pt>
    <dgm:pt modelId="{7FA24701-B773-40C2-90FA-ED009BB83D44}" type="parTrans" cxnId="{1B45B3C7-3F72-44A9-A606-3CF945C4850C}">
      <dgm:prSet/>
      <dgm:spPr/>
      <dgm:t>
        <a:bodyPr/>
        <a:lstStyle/>
        <a:p>
          <a:endParaRPr lang="en-US"/>
        </a:p>
      </dgm:t>
    </dgm:pt>
    <dgm:pt modelId="{3D9C0A2F-5476-497C-A59C-615FC7A5693A}" type="sibTrans" cxnId="{1B45B3C7-3F72-44A9-A606-3CF945C4850C}">
      <dgm:prSet/>
      <dgm:spPr/>
      <dgm:t>
        <a:bodyPr/>
        <a:lstStyle/>
        <a:p>
          <a:endParaRPr lang="en-US"/>
        </a:p>
      </dgm:t>
    </dgm:pt>
    <dgm:pt modelId="{EB89654E-68FD-4858-A31F-DC8BA46E579C}">
      <dgm:prSet/>
      <dgm:spPr/>
      <dgm:t>
        <a:bodyPr/>
        <a:lstStyle/>
        <a:p>
          <a:r>
            <a:rPr lang="en-US"/>
            <a:t>Object Blueprint</a:t>
          </a:r>
        </a:p>
      </dgm:t>
    </dgm:pt>
    <dgm:pt modelId="{9052A40A-0B91-4BF8-A1C6-42FE6FBC364B}" type="parTrans" cxnId="{5CA0DD54-19D9-459C-B9B5-0D745BD44164}">
      <dgm:prSet/>
      <dgm:spPr/>
      <dgm:t>
        <a:bodyPr/>
        <a:lstStyle/>
        <a:p>
          <a:endParaRPr lang="en-US"/>
        </a:p>
      </dgm:t>
    </dgm:pt>
    <dgm:pt modelId="{2E7E2802-4FA6-4032-B9F7-84175D56B11D}" type="sibTrans" cxnId="{5CA0DD54-19D9-459C-B9B5-0D745BD44164}">
      <dgm:prSet/>
      <dgm:spPr/>
      <dgm:t>
        <a:bodyPr/>
        <a:lstStyle/>
        <a:p>
          <a:endParaRPr lang="en-US"/>
        </a:p>
      </dgm:t>
    </dgm:pt>
    <dgm:pt modelId="{B67B8369-C272-4CEA-A10B-F6FE1A9D41B0}" type="pres">
      <dgm:prSet presAssocID="{A80DCEAF-B7B6-4CB9-AA9D-6F94B8949CA1}" presName="linear" presStyleCnt="0">
        <dgm:presLayoutVars>
          <dgm:animLvl val="lvl"/>
          <dgm:resizeHandles val="exact"/>
        </dgm:presLayoutVars>
      </dgm:prSet>
      <dgm:spPr/>
    </dgm:pt>
    <dgm:pt modelId="{E2F19E1C-DAC9-42A9-A99F-CB26F4BE2D58}" type="pres">
      <dgm:prSet presAssocID="{600C02F0-40C1-4FA7-BB8A-1CAE6A2DB61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1917E94-D850-4FC0-8676-8D05797DB91F}" type="pres">
      <dgm:prSet presAssocID="{600C02F0-40C1-4FA7-BB8A-1CAE6A2DB61F}" presName="childText" presStyleLbl="revTx" presStyleIdx="0" presStyleCnt="3">
        <dgm:presLayoutVars>
          <dgm:bulletEnabled val="1"/>
        </dgm:presLayoutVars>
      </dgm:prSet>
      <dgm:spPr/>
    </dgm:pt>
    <dgm:pt modelId="{9DF5AA85-D3DA-4411-876F-103F6D1A83ED}" type="pres">
      <dgm:prSet presAssocID="{10EFBC1B-37E5-44EB-8B78-ECB58A9CB9A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42BC2D9-78D8-4952-9160-6CB532F6E77E}" type="pres">
      <dgm:prSet presAssocID="{10EFBC1B-37E5-44EB-8B78-ECB58A9CB9A7}" presName="childText" presStyleLbl="revTx" presStyleIdx="1" presStyleCnt="3">
        <dgm:presLayoutVars>
          <dgm:bulletEnabled val="1"/>
        </dgm:presLayoutVars>
      </dgm:prSet>
      <dgm:spPr/>
    </dgm:pt>
    <dgm:pt modelId="{F0B3CB6B-68A5-4B0E-B499-4DC2FB888829}" type="pres">
      <dgm:prSet presAssocID="{B35DBDF4-5F9A-4FA0-9307-9FE8C0B497BF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720B2424-0054-438A-A596-C7F046BFE612}" type="pres">
      <dgm:prSet presAssocID="{B35DBDF4-5F9A-4FA0-9307-9FE8C0B497BF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36734709-7068-4A68-AC7F-995A58327F55}" srcId="{A80DCEAF-B7B6-4CB9-AA9D-6F94B8949CA1}" destId="{600C02F0-40C1-4FA7-BB8A-1CAE6A2DB61F}" srcOrd="0" destOrd="0" parTransId="{5091C7F9-C869-46E8-B4A0-91B2CB2A97E9}" sibTransId="{95AFC80F-FA8B-4872-9E8E-BF1EFB006A33}"/>
    <dgm:cxn modelId="{74988613-B3E7-4EA1-8E63-0EAFBB99EFBC}" type="presOf" srcId="{88DAE08D-B2CA-4553-87EB-524B4287D249}" destId="{E1917E94-D850-4FC0-8676-8D05797DB91F}" srcOrd="0" destOrd="1" presId="urn:microsoft.com/office/officeart/2005/8/layout/vList2"/>
    <dgm:cxn modelId="{A74C3614-E815-43E1-B4F4-D18FA076CDD0}" srcId="{600C02F0-40C1-4FA7-BB8A-1CAE6A2DB61F}" destId="{CFF9CB81-D17C-4CAA-AF19-FBD06D9D060B}" srcOrd="2" destOrd="0" parTransId="{20791DAA-8AE3-43D5-8712-89245C909FD6}" sibTransId="{7C2C51FA-6ED2-4697-9AB8-6A7DC242B817}"/>
    <dgm:cxn modelId="{38F69F2F-8A73-4269-AF0B-B9325C4A83B0}" type="presOf" srcId="{B35DBDF4-5F9A-4FA0-9307-9FE8C0B497BF}" destId="{F0B3CB6B-68A5-4B0E-B499-4DC2FB888829}" srcOrd="0" destOrd="0" presId="urn:microsoft.com/office/officeart/2005/8/layout/vList2"/>
    <dgm:cxn modelId="{14462439-1EFB-4B51-9064-47AB15373867}" type="presOf" srcId="{1352648C-08E6-4A8E-89B6-275FBDB708F1}" destId="{442BC2D9-78D8-4952-9160-6CB532F6E77E}" srcOrd="0" destOrd="1" presId="urn:microsoft.com/office/officeart/2005/8/layout/vList2"/>
    <dgm:cxn modelId="{5DA5835E-AC3F-4E4F-9C3A-4518293D5DF5}" type="presOf" srcId="{10EFBC1B-37E5-44EB-8B78-ECB58A9CB9A7}" destId="{9DF5AA85-D3DA-4411-876F-103F6D1A83ED}" srcOrd="0" destOrd="0" presId="urn:microsoft.com/office/officeart/2005/8/layout/vList2"/>
    <dgm:cxn modelId="{21293044-FC73-42F0-9AA6-72A6F472ACF7}" type="presOf" srcId="{94115BA1-B0C7-4004-8FD4-2F49E6D6E733}" destId="{442BC2D9-78D8-4952-9160-6CB532F6E77E}" srcOrd="0" destOrd="2" presId="urn:microsoft.com/office/officeart/2005/8/layout/vList2"/>
    <dgm:cxn modelId="{CD864E68-5F79-4D43-9EFC-D5AC726B24DB}" type="presOf" srcId="{A80DCEAF-B7B6-4CB9-AA9D-6F94B8949CA1}" destId="{B67B8369-C272-4CEA-A10B-F6FE1A9D41B0}" srcOrd="0" destOrd="0" presId="urn:microsoft.com/office/officeart/2005/8/layout/vList2"/>
    <dgm:cxn modelId="{5CA0DD54-19D9-459C-B9B5-0D745BD44164}" srcId="{B35DBDF4-5F9A-4FA0-9307-9FE8C0B497BF}" destId="{EB89654E-68FD-4858-A31F-DC8BA46E579C}" srcOrd="0" destOrd="0" parTransId="{9052A40A-0B91-4BF8-A1C6-42FE6FBC364B}" sibTransId="{2E7E2802-4FA6-4032-B9F7-84175D56B11D}"/>
    <dgm:cxn modelId="{6323A787-EC8A-4931-B2CF-2CC477363B3C}" type="presOf" srcId="{9932E9BF-4208-4CF7-9B38-77A9BF06E10B}" destId="{442BC2D9-78D8-4952-9160-6CB532F6E77E}" srcOrd="0" destOrd="0" presId="urn:microsoft.com/office/officeart/2005/8/layout/vList2"/>
    <dgm:cxn modelId="{6691598C-E12E-4E84-8C31-FD3434AAF565}" srcId="{A80DCEAF-B7B6-4CB9-AA9D-6F94B8949CA1}" destId="{10EFBC1B-37E5-44EB-8B78-ECB58A9CB9A7}" srcOrd="1" destOrd="0" parTransId="{EFABC5B7-B022-4B45-BB93-D12C75AB2447}" sibTransId="{8F974796-A234-49E1-9228-AF9088DEA23C}"/>
    <dgm:cxn modelId="{0E30EDA5-F9E0-4A59-9EEB-7BDAAFE8280C}" srcId="{600C02F0-40C1-4FA7-BB8A-1CAE6A2DB61F}" destId="{DAD59B51-E157-4022-80A9-A74FCD1BB8DB}" srcOrd="3" destOrd="0" parTransId="{686554EA-FF10-4D7F-AFB6-6FE558B154E3}" sibTransId="{91D22F8F-DF98-4CD4-92F1-5ECA8FABBBEA}"/>
    <dgm:cxn modelId="{16986AA9-4818-4372-8CBA-156C125B6B3B}" srcId="{600C02F0-40C1-4FA7-BB8A-1CAE6A2DB61F}" destId="{A22D8921-9B49-4B53-9F9D-DF23A033D0FA}" srcOrd="0" destOrd="0" parTransId="{A8E1AD1E-3518-490F-9BC6-B0AE3BA47EE1}" sibTransId="{3AF1B16C-F60C-43D8-AF62-A8D320AF78C7}"/>
    <dgm:cxn modelId="{9B4B84B2-993E-4CBB-B1F7-A6ADF4307F7D}" type="presOf" srcId="{DAD59B51-E157-4022-80A9-A74FCD1BB8DB}" destId="{E1917E94-D850-4FC0-8676-8D05797DB91F}" srcOrd="0" destOrd="3" presId="urn:microsoft.com/office/officeart/2005/8/layout/vList2"/>
    <dgm:cxn modelId="{499786B6-CF10-4ED6-8600-F80F5F7B9EB1}" srcId="{10EFBC1B-37E5-44EB-8B78-ECB58A9CB9A7}" destId="{1352648C-08E6-4A8E-89B6-275FBDB708F1}" srcOrd="1" destOrd="0" parTransId="{E821F72D-B49C-45A5-8B3C-CAF36A591773}" sibTransId="{B0BE1420-FB09-461F-9A78-49C060F7DA55}"/>
    <dgm:cxn modelId="{EF4E08B9-50D5-4F58-9B2B-B25EF42DD397}" type="presOf" srcId="{A22D8921-9B49-4B53-9F9D-DF23A033D0FA}" destId="{E1917E94-D850-4FC0-8676-8D05797DB91F}" srcOrd="0" destOrd="0" presId="urn:microsoft.com/office/officeart/2005/8/layout/vList2"/>
    <dgm:cxn modelId="{488A69B9-648F-422B-92B0-0DC3AF1E5507}" type="presOf" srcId="{600C02F0-40C1-4FA7-BB8A-1CAE6A2DB61F}" destId="{E2F19E1C-DAC9-42A9-A99F-CB26F4BE2D58}" srcOrd="0" destOrd="0" presId="urn:microsoft.com/office/officeart/2005/8/layout/vList2"/>
    <dgm:cxn modelId="{1B45B3C7-3F72-44A9-A606-3CF945C4850C}" srcId="{A80DCEAF-B7B6-4CB9-AA9D-6F94B8949CA1}" destId="{B35DBDF4-5F9A-4FA0-9307-9FE8C0B497BF}" srcOrd="2" destOrd="0" parTransId="{7FA24701-B773-40C2-90FA-ED009BB83D44}" sibTransId="{3D9C0A2F-5476-497C-A59C-615FC7A5693A}"/>
    <dgm:cxn modelId="{544268CB-BFEE-4B59-95E7-5154D9EA8DAA}" srcId="{600C02F0-40C1-4FA7-BB8A-1CAE6A2DB61F}" destId="{88DAE08D-B2CA-4553-87EB-524B4287D249}" srcOrd="1" destOrd="0" parTransId="{0A1B9622-7359-4AC8-B279-5D6C5B32DE08}" sibTransId="{6F1FDD5A-3BCE-40A8-8932-E0FF2C0DAE27}"/>
    <dgm:cxn modelId="{C323E9D3-B1CB-426C-9F99-E82D750F5890}" srcId="{10EFBC1B-37E5-44EB-8B78-ECB58A9CB9A7}" destId="{94115BA1-B0C7-4004-8FD4-2F49E6D6E733}" srcOrd="2" destOrd="0" parTransId="{381FB041-10D5-4C21-A4A3-24A55B4E99D3}" sibTransId="{594B8AD8-5BBD-41C9-A19C-F11811C801FE}"/>
    <dgm:cxn modelId="{103183D7-A911-441A-84D8-247633507BE2}" type="presOf" srcId="{EB89654E-68FD-4858-A31F-DC8BA46E579C}" destId="{720B2424-0054-438A-A596-C7F046BFE612}" srcOrd="0" destOrd="0" presId="urn:microsoft.com/office/officeart/2005/8/layout/vList2"/>
    <dgm:cxn modelId="{E997EBE2-0754-4E90-930E-70102278F171}" type="presOf" srcId="{CFF9CB81-D17C-4CAA-AF19-FBD06D9D060B}" destId="{E1917E94-D850-4FC0-8676-8D05797DB91F}" srcOrd="0" destOrd="2" presId="urn:microsoft.com/office/officeart/2005/8/layout/vList2"/>
    <dgm:cxn modelId="{0631ABE8-48C4-4D87-B745-877955688772}" srcId="{10EFBC1B-37E5-44EB-8B78-ECB58A9CB9A7}" destId="{9932E9BF-4208-4CF7-9B38-77A9BF06E10B}" srcOrd="0" destOrd="0" parTransId="{9F294564-E0ED-4EE0-B56F-8BA6EB3CC961}" sibTransId="{4275B3F5-58A5-4A6F-A665-28D0671CF965}"/>
    <dgm:cxn modelId="{DAA95071-B19D-40AF-B2BD-C517B3BE5A4C}" type="presParOf" srcId="{B67B8369-C272-4CEA-A10B-F6FE1A9D41B0}" destId="{E2F19E1C-DAC9-42A9-A99F-CB26F4BE2D58}" srcOrd="0" destOrd="0" presId="urn:microsoft.com/office/officeart/2005/8/layout/vList2"/>
    <dgm:cxn modelId="{3B0DF0B3-3F0F-4030-8964-62B9316822F5}" type="presParOf" srcId="{B67B8369-C272-4CEA-A10B-F6FE1A9D41B0}" destId="{E1917E94-D850-4FC0-8676-8D05797DB91F}" srcOrd="1" destOrd="0" presId="urn:microsoft.com/office/officeart/2005/8/layout/vList2"/>
    <dgm:cxn modelId="{9B96BE1B-A3F2-4C89-B155-B2F82C7BCC5F}" type="presParOf" srcId="{B67B8369-C272-4CEA-A10B-F6FE1A9D41B0}" destId="{9DF5AA85-D3DA-4411-876F-103F6D1A83ED}" srcOrd="2" destOrd="0" presId="urn:microsoft.com/office/officeart/2005/8/layout/vList2"/>
    <dgm:cxn modelId="{1122056B-E9D1-47C5-80D4-A74360637C3C}" type="presParOf" srcId="{B67B8369-C272-4CEA-A10B-F6FE1A9D41B0}" destId="{442BC2D9-78D8-4952-9160-6CB532F6E77E}" srcOrd="3" destOrd="0" presId="urn:microsoft.com/office/officeart/2005/8/layout/vList2"/>
    <dgm:cxn modelId="{EF715F02-77B4-4BC1-8B77-023620A6CB46}" type="presParOf" srcId="{B67B8369-C272-4CEA-A10B-F6FE1A9D41B0}" destId="{F0B3CB6B-68A5-4B0E-B499-4DC2FB888829}" srcOrd="4" destOrd="0" presId="urn:microsoft.com/office/officeart/2005/8/layout/vList2"/>
    <dgm:cxn modelId="{41906B61-A1A4-4B88-B916-79892056AB7E}" type="presParOf" srcId="{B67B8369-C272-4CEA-A10B-F6FE1A9D41B0}" destId="{720B2424-0054-438A-A596-C7F046BFE612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C2702BD-EA87-4FBE-A6F7-74D065121475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9FE43D54-F18F-4A6D-BB44-0A295894F5FD}">
      <dgm:prSet/>
      <dgm:spPr/>
      <dgm:t>
        <a:bodyPr/>
        <a:lstStyle/>
        <a:p>
          <a:r>
            <a:rPr lang="en-US"/>
            <a:t>Node.js runs in a single process and the application code runs in a single thread. </a:t>
          </a:r>
        </a:p>
      </dgm:t>
    </dgm:pt>
    <dgm:pt modelId="{A14746E8-4546-45DD-8D12-A33800550FD4}" type="parTrans" cxnId="{BD3BE100-3F27-4933-AEEA-C0C00FE1C7DE}">
      <dgm:prSet/>
      <dgm:spPr/>
      <dgm:t>
        <a:bodyPr/>
        <a:lstStyle/>
        <a:p>
          <a:endParaRPr lang="en-US"/>
        </a:p>
      </dgm:t>
    </dgm:pt>
    <dgm:pt modelId="{205C4B64-3B34-42EE-9BDA-42BACDD972E3}" type="sibTrans" cxnId="{BD3BE100-3F27-4933-AEEA-C0C00FE1C7DE}">
      <dgm:prSet/>
      <dgm:spPr/>
      <dgm:t>
        <a:bodyPr/>
        <a:lstStyle/>
        <a:p>
          <a:endParaRPr lang="en-US"/>
        </a:p>
      </dgm:t>
    </dgm:pt>
    <dgm:pt modelId="{E2533E9A-9BAA-4B12-8C77-3277F1366662}">
      <dgm:prSet/>
      <dgm:spPr/>
      <dgm:t>
        <a:bodyPr/>
        <a:lstStyle/>
        <a:p>
          <a:r>
            <a:rPr lang="en-US"/>
            <a:t>All the user requests to web application will be handled by a single thread and all the I/O work or long running job is performed asynchronously for a request. </a:t>
          </a:r>
        </a:p>
      </dgm:t>
    </dgm:pt>
    <dgm:pt modelId="{F174C314-99F2-479D-9AA0-A780EC78B5F4}" type="parTrans" cxnId="{DD15473C-F3F9-4B58-98FF-1309E24F5B1F}">
      <dgm:prSet/>
      <dgm:spPr/>
      <dgm:t>
        <a:bodyPr/>
        <a:lstStyle/>
        <a:p>
          <a:endParaRPr lang="en-US"/>
        </a:p>
      </dgm:t>
    </dgm:pt>
    <dgm:pt modelId="{6B64BC16-CCF3-433F-9276-D1E7280DFDEF}" type="sibTrans" cxnId="{DD15473C-F3F9-4B58-98FF-1309E24F5B1F}">
      <dgm:prSet/>
      <dgm:spPr/>
      <dgm:t>
        <a:bodyPr/>
        <a:lstStyle/>
        <a:p>
          <a:endParaRPr lang="en-US"/>
        </a:p>
      </dgm:t>
    </dgm:pt>
    <dgm:pt modelId="{F73D90DF-D4AA-47FF-A007-136A3B4B5C43}">
      <dgm:prSet/>
      <dgm:spPr/>
      <dgm:t>
        <a:bodyPr/>
        <a:lstStyle/>
        <a:p>
          <a:r>
            <a:rPr lang="en-US"/>
            <a:t>An event loop is constantly watching for the events to be raised for an asynchronous job and executing callback function when the job completes. </a:t>
          </a:r>
        </a:p>
      </dgm:t>
    </dgm:pt>
    <dgm:pt modelId="{972A4BF6-9B36-4EF1-9D42-CCE2DEE68AC2}" type="parTrans" cxnId="{3F1D4094-7EF9-4E45-B720-959B58760F32}">
      <dgm:prSet/>
      <dgm:spPr/>
      <dgm:t>
        <a:bodyPr/>
        <a:lstStyle/>
        <a:p>
          <a:endParaRPr lang="en-US"/>
        </a:p>
      </dgm:t>
    </dgm:pt>
    <dgm:pt modelId="{2942EDE2-66E7-41B8-9404-91585A1FEA8A}" type="sibTrans" cxnId="{3F1D4094-7EF9-4E45-B720-959B58760F32}">
      <dgm:prSet/>
      <dgm:spPr/>
      <dgm:t>
        <a:bodyPr/>
        <a:lstStyle/>
        <a:p>
          <a:endParaRPr lang="en-US"/>
        </a:p>
      </dgm:t>
    </dgm:pt>
    <dgm:pt modelId="{8A1F573A-5F10-4726-A84D-D344EF6D6881}">
      <dgm:prSet/>
      <dgm:spPr/>
      <dgm:t>
        <a:bodyPr/>
        <a:lstStyle/>
        <a:p>
          <a:r>
            <a:rPr lang="en-US"/>
            <a:t>Internally, Node.js uses libuv for the event loop which in turn uses internal C++ thread pool to provide asynchronous I/O.</a:t>
          </a:r>
        </a:p>
      </dgm:t>
    </dgm:pt>
    <dgm:pt modelId="{E204416C-82BF-4628-9EE9-BD0F6A0ABAA7}" type="parTrans" cxnId="{EF726B33-350C-4DE8-8045-0018F0660AD8}">
      <dgm:prSet/>
      <dgm:spPr/>
      <dgm:t>
        <a:bodyPr/>
        <a:lstStyle/>
        <a:p>
          <a:endParaRPr lang="en-US"/>
        </a:p>
      </dgm:t>
    </dgm:pt>
    <dgm:pt modelId="{BCE1DFE5-2F3A-40EC-A8C2-BC6FFFF63B68}" type="sibTrans" cxnId="{EF726B33-350C-4DE8-8045-0018F0660AD8}">
      <dgm:prSet/>
      <dgm:spPr/>
      <dgm:t>
        <a:bodyPr/>
        <a:lstStyle/>
        <a:p>
          <a:endParaRPr lang="en-US"/>
        </a:p>
      </dgm:t>
    </dgm:pt>
    <dgm:pt modelId="{EC335185-B12B-45D7-927B-D14FA6C811D7}" type="pres">
      <dgm:prSet presAssocID="{4C2702BD-EA87-4FBE-A6F7-74D065121475}" presName="root" presStyleCnt="0">
        <dgm:presLayoutVars>
          <dgm:dir/>
          <dgm:resizeHandles val="exact"/>
        </dgm:presLayoutVars>
      </dgm:prSet>
      <dgm:spPr/>
    </dgm:pt>
    <dgm:pt modelId="{3C481EDB-48D9-4535-AC6B-54A98B53E704}" type="pres">
      <dgm:prSet presAssocID="{4C2702BD-EA87-4FBE-A6F7-74D065121475}" presName="container" presStyleCnt="0">
        <dgm:presLayoutVars>
          <dgm:dir/>
          <dgm:resizeHandles val="exact"/>
        </dgm:presLayoutVars>
      </dgm:prSet>
      <dgm:spPr/>
    </dgm:pt>
    <dgm:pt modelId="{E2E96C6E-9941-4DF1-A4CD-594CC4EECDDD}" type="pres">
      <dgm:prSet presAssocID="{9FE43D54-F18F-4A6D-BB44-0A295894F5FD}" presName="compNode" presStyleCnt="0"/>
      <dgm:spPr/>
    </dgm:pt>
    <dgm:pt modelId="{D8A10397-019B-4B8F-894B-0D593CFD0403}" type="pres">
      <dgm:prSet presAssocID="{9FE43D54-F18F-4A6D-BB44-0A295894F5FD}" presName="iconBgRect" presStyleLbl="bgShp" presStyleIdx="0" presStyleCnt="4"/>
      <dgm:spPr/>
    </dgm:pt>
    <dgm:pt modelId="{874A45D1-2D06-4595-A488-FC6544A6D9C1}" type="pres">
      <dgm:prSet presAssocID="{9FE43D54-F18F-4A6D-BB44-0A295894F5F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lterations &amp; Tailoring"/>
        </a:ext>
      </dgm:extLst>
    </dgm:pt>
    <dgm:pt modelId="{95F42E3C-D228-4CAD-875D-6F782E36EC24}" type="pres">
      <dgm:prSet presAssocID="{9FE43D54-F18F-4A6D-BB44-0A295894F5FD}" presName="spaceRect" presStyleCnt="0"/>
      <dgm:spPr/>
    </dgm:pt>
    <dgm:pt modelId="{C8DD4C70-C5B4-419E-B1AE-2375E58059EA}" type="pres">
      <dgm:prSet presAssocID="{9FE43D54-F18F-4A6D-BB44-0A295894F5FD}" presName="textRect" presStyleLbl="revTx" presStyleIdx="0" presStyleCnt="4">
        <dgm:presLayoutVars>
          <dgm:chMax val="1"/>
          <dgm:chPref val="1"/>
        </dgm:presLayoutVars>
      </dgm:prSet>
      <dgm:spPr/>
    </dgm:pt>
    <dgm:pt modelId="{A855CD54-9D2D-4408-99DC-A95EC9FD0F89}" type="pres">
      <dgm:prSet presAssocID="{205C4B64-3B34-42EE-9BDA-42BACDD972E3}" presName="sibTrans" presStyleLbl="sibTrans2D1" presStyleIdx="0" presStyleCnt="0"/>
      <dgm:spPr/>
    </dgm:pt>
    <dgm:pt modelId="{BBBA81C2-4C1E-4F76-BF42-FE058A2C82F1}" type="pres">
      <dgm:prSet presAssocID="{E2533E9A-9BAA-4B12-8C77-3277F1366662}" presName="compNode" presStyleCnt="0"/>
      <dgm:spPr/>
    </dgm:pt>
    <dgm:pt modelId="{C19ED472-4714-4DA1-8A4C-9578F808262D}" type="pres">
      <dgm:prSet presAssocID="{E2533E9A-9BAA-4B12-8C77-3277F1366662}" presName="iconBgRect" presStyleLbl="bgShp" presStyleIdx="1" presStyleCnt="4"/>
      <dgm:spPr/>
    </dgm:pt>
    <dgm:pt modelId="{7D2507F6-587D-4009-8EC4-5B8685F7B289}" type="pres">
      <dgm:prSet presAssocID="{E2533E9A-9BAA-4B12-8C77-3277F136666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ckpad"/>
        </a:ext>
      </dgm:extLst>
    </dgm:pt>
    <dgm:pt modelId="{7D9C58D3-37E5-4383-B89E-E80E777811D3}" type="pres">
      <dgm:prSet presAssocID="{E2533E9A-9BAA-4B12-8C77-3277F1366662}" presName="spaceRect" presStyleCnt="0"/>
      <dgm:spPr/>
    </dgm:pt>
    <dgm:pt modelId="{FDB85057-2E4D-4B25-9C26-B0E95685A2E8}" type="pres">
      <dgm:prSet presAssocID="{E2533E9A-9BAA-4B12-8C77-3277F1366662}" presName="textRect" presStyleLbl="revTx" presStyleIdx="1" presStyleCnt="4">
        <dgm:presLayoutVars>
          <dgm:chMax val="1"/>
          <dgm:chPref val="1"/>
        </dgm:presLayoutVars>
      </dgm:prSet>
      <dgm:spPr/>
    </dgm:pt>
    <dgm:pt modelId="{5E5E6597-93B0-42B7-8AE5-4B2E1E6FE59F}" type="pres">
      <dgm:prSet presAssocID="{6B64BC16-CCF3-433F-9276-D1E7280DFDEF}" presName="sibTrans" presStyleLbl="sibTrans2D1" presStyleIdx="0" presStyleCnt="0"/>
      <dgm:spPr/>
    </dgm:pt>
    <dgm:pt modelId="{A46A1489-3849-49E7-AEFC-ABD0CE374B76}" type="pres">
      <dgm:prSet presAssocID="{F73D90DF-D4AA-47FF-A007-136A3B4B5C43}" presName="compNode" presStyleCnt="0"/>
      <dgm:spPr/>
    </dgm:pt>
    <dgm:pt modelId="{78F29DC2-70AD-4996-8F5C-31F3571A7AD8}" type="pres">
      <dgm:prSet presAssocID="{F73D90DF-D4AA-47FF-A007-136A3B4B5C43}" presName="iconBgRect" presStyleLbl="bgShp" presStyleIdx="2" presStyleCnt="4"/>
      <dgm:spPr/>
    </dgm:pt>
    <dgm:pt modelId="{632C86A1-AD5A-48ED-95C6-44F69DF5C144}" type="pres">
      <dgm:prSet presAssocID="{F73D90DF-D4AA-47FF-A007-136A3B4B5C4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curity camera"/>
        </a:ext>
      </dgm:extLst>
    </dgm:pt>
    <dgm:pt modelId="{ED367697-4667-4E46-8EAB-E4511D69F85A}" type="pres">
      <dgm:prSet presAssocID="{F73D90DF-D4AA-47FF-A007-136A3B4B5C43}" presName="spaceRect" presStyleCnt="0"/>
      <dgm:spPr/>
    </dgm:pt>
    <dgm:pt modelId="{24C14783-A238-4BE9-B6F0-3038DBDE3441}" type="pres">
      <dgm:prSet presAssocID="{F73D90DF-D4AA-47FF-A007-136A3B4B5C43}" presName="textRect" presStyleLbl="revTx" presStyleIdx="2" presStyleCnt="4">
        <dgm:presLayoutVars>
          <dgm:chMax val="1"/>
          <dgm:chPref val="1"/>
        </dgm:presLayoutVars>
      </dgm:prSet>
      <dgm:spPr/>
    </dgm:pt>
    <dgm:pt modelId="{EF8C93E5-F0E1-4362-AD9A-180FC6E8637E}" type="pres">
      <dgm:prSet presAssocID="{2942EDE2-66E7-41B8-9404-91585A1FEA8A}" presName="sibTrans" presStyleLbl="sibTrans2D1" presStyleIdx="0" presStyleCnt="0"/>
      <dgm:spPr/>
    </dgm:pt>
    <dgm:pt modelId="{7DAC7576-56C7-4894-BC20-C7EB7076AD55}" type="pres">
      <dgm:prSet presAssocID="{8A1F573A-5F10-4726-A84D-D344EF6D6881}" presName="compNode" presStyleCnt="0"/>
      <dgm:spPr/>
    </dgm:pt>
    <dgm:pt modelId="{02C9C230-5DCA-43E0-9F6A-4A784021E9D6}" type="pres">
      <dgm:prSet presAssocID="{8A1F573A-5F10-4726-A84D-D344EF6D6881}" presName="iconBgRect" presStyleLbl="bgShp" presStyleIdx="3" presStyleCnt="4"/>
      <dgm:spPr/>
    </dgm:pt>
    <dgm:pt modelId="{EF918C0F-D471-4862-BE68-888D4FBF3B66}" type="pres">
      <dgm:prSet presAssocID="{8A1F573A-5F10-4726-A84D-D344EF6D688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fe ring"/>
        </a:ext>
      </dgm:extLst>
    </dgm:pt>
    <dgm:pt modelId="{C3E5A977-66C4-4C44-A0DB-7847A2FAEE08}" type="pres">
      <dgm:prSet presAssocID="{8A1F573A-5F10-4726-A84D-D344EF6D6881}" presName="spaceRect" presStyleCnt="0"/>
      <dgm:spPr/>
    </dgm:pt>
    <dgm:pt modelId="{9349A52C-3AFC-402A-8537-16D8A433047E}" type="pres">
      <dgm:prSet presAssocID="{8A1F573A-5F10-4726-A84D-D344EF6D6881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BD3BE100-3F27-4933-AEEA-C0C00FE1C7DE}" srcId="{4C2702BD-EA87-4FBE-A6F7-74D065121475}" destId="{9FE43D54-F18F-4A6D-BB44-0A295894F5FD}" srcOrd="0" destOrd="0" parTransId="{A14746E8-4546-45DD-8D12-A33800550FD4}" sibTransId="{205C4B64-3B34-42EE-9BDA-42BACDD972E3}"/>
    <dgm:cxn modelId="{DF7FC20F-9707-4F6E-AE9A-CD9A6167BEA9}" type="presOf" srcId="{4C2702BD-EA87-4FBE-A6F7-74D065121475}" destId="{EC335185-B12B-45D7-927B-D14FA6C811D7}" srcOrd="0" destOrd="0" presId="urn:microsoft.com/office/officeart/2018/2/layout/IconCircleList"/>
    <dgm:cxn modelId="{21011D1B-CEED-468E-908B-8356BFA4EA23}" type="presOf" srcId="{F73D90DF-D4AA-47FF-A007-136A3B4B5C43}" destId="{24C14783-A238-4BE9-B6F0-3038DBDE3441}" srcOrd="0" destOrd="0" presId="urn:microsoft.com/office/officeart/2018/2/layout/IconCircleList"/>
    <dgm:cxn modelId="{776EFD1C-A70C-4F41-BFF8-94B8CD1A1BEA}" type="presOf" srcId="{8A1F573A-5F10-4726-A84D-D344EF6D6881}" destId="{9349A52C-3AFC-402A-8537-16D8A433047E}" srcOrd="0" destOrd="0" presId="urn:microsoft.com/office/officeart/2018/2/layout/IconCircleList"/>
    <dgm:cxn modelId="{EF726B33-350C-4DE8-8045-0018F0660AD8}" srcId="{4C2702BD-EA87-4FBE-A6F7-74D065121475}" destId="{8A1F573A-5F10-4726-A84D-D344EF6D6881}" srcOrd="3" destOrd="0" parTransId="{E204416C-82BF-4628-9EE9-BD0F6A0ABAA7}" sibTransId="{BCE1DFE5-2F3A-40EC-A8C2-BC6FFFF63B68}"/>
    <dgm:cxn modelId="{E2118234-0070-4FCD-8594-0FAB4E4049F8}" type="presOf" srcId="{9FE43D54-F18F-4A6D-BB44-0A295894F5FD}" destId="{C8DD4C70-C5B4-419E-B1AE-2375E58059EA}" srcOrd="0" destOrd="0" presId="urn:microsoft.com/office/officeart/2018/2/layout/IconCircleList"/>
    <dgm:cxn modelId="{DD15473C-F3F9-4B58-98FF-1309E24F5B1F}" srcId="{4C2702BD-EA87-4FBE-A6F7-74D065121475}" destId="{E2533E9A-9BAA-4B12-8C77-3277F1366662}" srcOrd="1" destOrd="0" parTransId="{F174C314-99F2-479D-9AA0-A780EC78B5F4}" sibTransId="{6B64BC16-CCF3-433F-9276-D1E7280DFDEF}"/>
    <dgm:cxn modelId="{44245C54-9376-49BB-8545-96C48688AB77}" type="presOf" srcId="{2942EDE2-66E7-41B8-9404-91585A1FEA8A}" destId="{EF8C93E5-F0E1-4362-AD9A-180FC6E8637E}" srcOrd="0" destOrd="0" presId="urn:microsoft.com/office/officeart/2018/2/layout/IconCircleList"/>
    <dgm:cxn modelId="{8F6D5991-622A-45ED-AEBC-3800626E87E2}" type="presOf" srcId="{205C4B64-3B34-42EE-9BDA-42BACDD972E3}" destId="{A855CD54-9D2D-4408-99DC-A95EC9FD0F89}" srcOrd="0" destOrd="0" presId="urn:microsoft.com/office/officeart/2018/2/layout/IconCircleList"/>
    <dgm:cxn modelId="{3F1D4094-7EF9-4E45-B720-959B58760F32}" srcId="{4C2702BD-EA87-4FBE-A6F7-74D065121475}" destId="{F73D90DF-D4AA-47FF-A007-136A3B4B5C43}" srcOrd="2" destOrd="0" parTransId="{972A4BF6-9B36-4EF1-9D42-CCE2DEE68AC2}" sibTransId="{2942EDE2-66E7-41B8-9404-91585A1FEA8A}"/>
    <dgm:cxn modelId="{659037ED-59B1-4118-B414-F52B16C98F7D}" type="presOf" srcId="{E2533E9A-9BAA-4B12-8C77-3277F1366662}" destId="{FDB85057-2E4D-4B25-9C26-B0E95685A2E8}" srcOrd="0" destOrd="0" presId="urn:microsoft.com/office/officeart/2018/2/layout/IconCircleList"/>
    <dgm:cxn modelId="{5E8CD3F5-72D6-4799-A45B-DA1D62900907}" type="presOf" srcId="{6B64BC16-CCF3-433F-9276-D1E7280DFDEF}" destId="{5E5E6597-93B0-42B7-8AE5-4B2E1E6FE59F}" srcOrd="0" destOrd="0" presId="urn:microsoft.com/office/officeart/2018/2/layout/IconCircleList"/>
    <dgm:cxn modelId="{9955D1A5-120B-4B91-81E2-21EDE3B00435}" type="presParOf" srcId="{EC335185-B12B-45D7-927B-D14FA6C811D7}" destId="{3C481EDB-48D9-4535-AC6B-54A98B53E704}" srcOrd="0" destOrd="0" presId="urn:microsoft.com/office/officeart/2018/2/layout/IconCircleList"/>
    <dgm:cxn modelId="{5D909651-EB34-492D-AD1A-1DEC428B062D}" type="presParOf" srcId="{3C481EDB-48D9-4535-AC6B-54A98B53E704}" destId="{E2E96C6E-9941-4DF1-A4CD-594CC4EECDDD}" srcOrd="0" destOrd="0" presId="urn:microsoft.com/office/officeart/2018/2/layout/IconCircleList"/>
    <dgm:cxn modelId="{34CABAAF-1CCC-4A90-A0F2-AB12F88C29FC}" type="presParOf" srcId="{E2E96C6E-9941-4DF1-A4CD-594CC4EECDDD}" destId="{D8A10397-019B-4B8F-894B-0D593CFD0403}" srcOrd="0" destOrd="0" presId="urn:microsoft.com/office/officeart/2018/2/layout/IconCircleList"/>
    <dgm:cxn modelId="{18C6898C-7268-40EC-AC40-4F965A738765}" type="presParOf" srcId="{E2E96C6E-9941-4DF1-A4CD-594CC4EECDDD}" destId="{874A45D1-2D06-4595-A488-FC6544A6D9C1}" srcOrd="1" destOrd="0" presId="urn:microsoft.com/office/officeart/2018/2/layout/IconCircleList"/>
    <dgm:cxn modelId="{77F8F2D0-1368-4C57-A0E7-2CCFF90434C2}" type="presParOf" srcId="{E2E96C6E-9941-4DF1-A4CD-594CC4EECDDD}" destId="{95F42E3C-D228-4CAD-875D-6F782E36EC24}" srcOrd="2" destOrd="0" presId="urn:microsoft.com/office/officeart/2018/2/layout/IconCircleList"/>
    <dgm:cxn modelId="{5B03F7BB-CB24-4F65-9A3B-C8FA82C1D8CE}" type="presParOf" srcId="{E2E96C6E-9941-4DF1-A4CD-594CC4EECDDD}" destId="{C8DD4C70-C5B4-419E-B1AE-2375E58059EA}" srcOrd="3" destOrd="0" presId="urn:microsoft.com/office/officeart/2018/2/layout/IconCircleList"/>
    <dgm:cxn modelId="{DE21BC3A-D611-4D1E-B405-ABB83574681D}" type="presParOf" srcId="{3C481EDB-48D9-4535-AC6B-54A98B53E704}" destId="{A855CD54-9D2D-4408-99DC-A95EC9FD0F89}" srcOrd="1" destOrd="0" presId="urn:microsoft.com/office/officeart/2018/2/layout/IconCircleList"/>
    <dgm:cxn modelId="{EDF2EA03-DC21-4EFB-B10F-E100DFD930C0}" type="presParOf" srcId="{3C481EDB-48D9-4535-AC6B-54A98B53E704}" destId="{BBBA81C2-4C1E-4F76-BF42-FE058A2C82F1}" srcOrd="2" destOrd="0" presId="urn:microsoft.com/office/officeart/2018/2/layout/IconCircleList"/>
    <dgm:cxn modelId="{86D166FF-FABE-41B2-8146-3C3B12BEFC51}" type="presParOf" srcId="{BBBA81C2-4C1E-4F76-BF42-FE058A2C82F1}" destId="{C19ED472-4714-4DA1-8A4C-9578F808262D}" srcOrd="0" destOrd="0" presId="urn:microsoft.com/office/officeart/2018/2/layout/IconCircleList"/>
    <dgm:cxn modelId="{DF5477E9-AB8D-498A-B9EE-482A1714C46F}" type="presParOf" srcId="{BBBA81C2-4C1E-4F76-BF42-FE058A2C82F1}" destId="{7D2507F6-587D-4009-8EC4-5B8685F7B289}" srcOrd="1" destOrd="0" presId="urn:microsoft.com/office/officeart/2018/2/layout/IconCircleList"/>
    <dgm:cxn modelId="{F05982CF-528D-4458-B4B4-CC58735C45B5}" type="presParOf" srcId="{BBBA81C2-4C1E-4F76-BF42-FE058A2C82F1}" destId="{7D9C58D3-37E5-4383-B89E-E80E777811D3}" srcOrd="2" destOrd="0" presId="urn:microsoft.com/office/officeart/2018/2/layout/IconCircleList"/>
    <dgm:cxn modelId="{5C00C265-3260-449D-83F6-F38A53A19ED1}" type="presParOf" srcId="{BBBA81C2-4C1E-4F76-BF42-FE058A2C82F1}" destId="{FDB85057-2E4D-4B25-9C26-B0E95685A2E8}" srcOrd="3" destOrd="0" presId="urn:microsoft.com/office/officeart/2018/2/layout/IconCircleList"/>
    <dgm:cxn modelId="{38C14B0E-CBAD-47B1-A2F2-7977C91B49FA}" type="presParOf" srcId="{3C481EDB-48D9-4535-AC6B-54A98B53E704}" destId="{5E5E6597-93B0-42B7-8AE5-4B2E1E6FE59F}" srcOrd="3" destOrd="0" presId="urn:microsoft.com/office/officeart/2018/2/layout/IconCircleList"/>
    <dgm:cxn modelId="{3CDA4549-C793-4838-9ED5-15698E004D38}" type="presParOf" srcId="{3C481EDB-48D9-4535-AC6B-54A98B53E704}" destId="{A46A1489-3849-49E7-AEFC-ABD0CE374B76}" srcOrd="4" destOrd="0" presId="urn:microsoft.com/office/officeart/2018/2/layout/IconCircleList"/>
    <dgm:cxn modelId="{7C6DFB7B-4F80-4A35-A4EE-F310B7F28C31}" type="presParOf" srcId="{A46A1489-3849-49E7-AEFC-ABD0CE374B76}" destId="{78F29DC2-70AD-4996-8F5C-31F3571A7AD8}" srcOrd="0" destOrd="0" presId="urn:microsoft.com/office/officeart/2018/2/layout/IconCircleList"/>
    <dgm:cxn modelId="{94A6E2F3-0E12-491D-BD15-DACC9835ACCF}" type="presParOf" srcId="{A46A1489-3849-49E7-AEFC-ABD0CE374B76}" destId="{632C86A1-AD5A-48ED-95C6-44F69DF5C144}" srcOrd="1" destOrd="0" presId="urn:microsoft.com/office/officeart/2018/2/layout/IconCircleList"/>
    <dgm:cxn modelId="{8A7A4127-0198-429F-8831-5D4E3FBDF53B}" type="presParOf" srcId="{A46A1489-3849-49E7-AEFC-ABD0CE374B76}" destId="{ED367697-4667-4E46-8EAB-E4511D69F85A}" srcOrd="2" destOrd="0" presId="urn:microsoft.com/office/officeart/2018/2/layout/IconCircleList"/>
    <dgm:cxn modelId="{4F42640A-BBB1-4D88-9DD6-5C372B762F41}" type="presParOf" srcId="{A46A1489-3849-49E7-AEFC-ABD0CE374B76}" destId="{24C14783-A238-4BE9-B6F0-3038DBDE3441}" srcOrd="3" destOrd="0" presId="urn:microsoft.com/office/officeart/2018/2/layout/IconCircleList"/>
    <dgm:cxn modelId="{443625C8-F34A-4453-87B5-948EB2FD572B}" type="presParOf" srcId="{3C481EDB-48D9-4535-AC6B-54A98B53E704}" destId="{EF8C93E5-F0E1-4362-AD9A-180FC6E8637E}" srcOrd="5" destOrd="0" presId="urn:microsoft.com/office/officeart/2018/2/layout/IconCircleList"/>
    <dgm:cxn modelId="{BCF7BAE9-0B95-46F7-B638-AB445219A872}" type="presParOf" srcId="{3C481EDB-48D9-4535-AC6B-54A98B53E704}" destId="{7DAC7576-56C7-4894-BC20-C7EB7076AD55}" srcOrd="6" destOrd="0" presId="urn:microsoft.com/office/officeart/2018/2/layout/IconCircleList"/>
    <dgm:cxn modelId="{4E94B5C3-32BE-44A1-8D84-A6A2A07BC49D}" type="presParOf" srcId="{7DAC7576-56C7-4894-BC20-C7EB7076AD55}" destId="{02C9C230-5DCA-43E0-9F6A-4A784021E9D6}" srcOrd="0" destOrd="0" presId="urn:microsoft.com/office/officeart/2018/2/layout/IconCircleList"/>
    <dgm:cxn modelId="{5F62AA9B-DA07-4439-9EEF-76B099B28D93}" type="presParOf" srcId="{7DAC7576-56C7-4894-BC20-C7EB7076AD55}" destId="{EF918C0F-D471-4862-BE68-888D4FBF3B66}" srcOrd="1" destOrd="0" presId="urn:microsoft.com/office/officeart/2018/2/layout/IconCircleList"/>
    <dgm:cxn modelId="{F5B84B5F-1EC3-476D-A22C-3BDFD0F9D5BC}" type="presParOf" srcId="{7DAC7576-56C7-4894-BC20-C7EB7076AD55}" destId="{C3E5A977-66C4-4C44-A0DB-7847A2FAEE08}" srcOrd="2" destOrd="0" presId="urn:microsoft.com/office/officeart/2018/2/layout/IconCircleList"/>
    <dgm:cxn modelId="{C7D31B55-1E0D-4014-8779-B852646B4B13}" type="presParOf" srcId="{7DAC7576-56C7-4894-BC20-C7EB7076AD55}" destId="{9349A52C-3AFC-402A-8537-16D8A433047E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F54CA38-44CA-4B3F-8168-AEFAACD0E06E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A426233D-0180-41C1-B1C4-E41FEB071CCF}">
      <dgm:prSet/>
      <dgm:spPr/>
      <dgm:t>
        <a:bodyPr/>
        <a:lstStyle/>
        <a:p>
          <a:pPr>
            <a:defRPr b="1"/>
          </a:pPr>
          <a:r>
            <a:rPr lang="en-US" dirty="0"/>
            <a:t>Use of imports/exports for importing and exporting the modules in application. </a:t>
          </a:r>
        </a:p>
      </dgm:t>
    </dgm:pt>
    <dgm:pt modelId="{33CFE2E6-44C6-4380-89A0-F4C07A75D99D}" type="parTrans" cxnId="{F15F9BD6-EA78-4663-B992-3329D4DB8E9D}">
      <dgm:prSet/>
      <dgm:spPr/>
      <dgm:t>
        <a:bodyPr/>
        <a:lstStyle/>
        <a:p>
          <a:endParaRPr lang="en-US"/>
        </a:p>
      </dgm:t>
    </dgm:pt>
    <dgm:pt modelId="{2D63C3CE-BFDB-44B4-9B23-D4C9F0C59568}" type="sibTrans" cxnId="{F15F9BD6-EA78-4663-B992-3329D4DB8E9D}">
      <dgm:prSet/>
      <dgm:spPr/>
      <dgm:t>
        <a:bodyPr/>
        <a:lstStyle/>
        <a:p>
          <a:endParaRPr lang="en-US"/>
        </a:p>
      </dgm:t>
    </dgm:pt>
    <dgm:pt modelId="{A6B54AB2-3F4A-4519-885A-A9C27CDF2CDA}">
      <dgm:prSet/>
      <dgm:spPr/>
      <dgm:t>
        <a:bodyPr/>
        <a:lstStyle/>
        <a:p>
          <a:pPr>
            <a:defRPr b="1"/>
          </a:pPr>
          <a:r>
            <a:rPr lang="en-US"/>
            <a:t>Following are a few salient points of the module system: </a:t>
          </a:r>
        </a:p>
      </dgm:t>
    </dgm:pt>
    <dgm:pt modelId="{2200EE70-91D6-4F0F-A14C-82138DD05FCB}" type="parTrans" cxnId="{357DF926-2B69-4E85-B61C-EB1138BF453B}">
      <dgm:prSet/>
      <dgm:spPr/>
      <dgm:t>
        <a:bodyPr/>
        <a:lstStyle/>
        <a:p>
          <a:endParaRPr lang="en-US"/>
        </a:p>
      </dgm:t>
    </dgm:pt>
    <dgm:pt modelId="{FEED6C3C-02CA-4D32-A5BD-47118C9DAE2F}" type="sibTrans" cxnId="{357DF926-2B69-4E85-B61C-EB1138BF453B}">
      <dgm:prSet/>
      <dgm:spPr/>
      <dgm:t>
        <a:bodyPr/>
        <a:lstStyle/>
        <a:p>
          <a:endParaRPr lang="en-US"/>
        </a:p>
      </dgm:t>
    </dgm:pt>
    <dgm:pt modelId="{BBBA8D60-3B3E-42DD-9562-87968E295EF6}">
      <dgm:prSet/>
      <dgm:spPr/>
      <dgm:t>
        <a:bodyPr/>
        <a:lstStyle/>
        <a:p>
          <a:r>
            <a:rPr lang="en-US"/>
            <a:t>Each file is its own module. </a:t>
          </a:r>
        </a:p>
      </dgm:t>
    </dgm:pt>
    <dgm:pt modelId="{BE026CBC-6B56-4C49-A22B-F7729E46F6B7}" type="parTrans" cxnId="{F7B57202-A92C-4E20-8A16-6F3B4383C44D}">
      <dgm:prSet/>
      <dgm:spPr/>
      <dgm:t>
        <a:bodyPr/>
        <a:lstStyle/>
        <a:p>
          <a:endParaRPr lang="en-US"/>
        </a:p>
      </dgm:t>
    </dgm:pt>
    <dgm:pt modelId="{97FA5FD2-A591-4F44-858A-F4E27FEAF80A}" type="sibTrans" cxnId="{F7B57202-A92C-4E20-8A16-6F3B4383C44D}">
      <dgm:prSet/>
      <dgm:spPr/>
      <dgm:t>
        <a:bodyPr/>
        <a:lstStyle/>
        <a:p>
          <a:endParaRPr lang="en-US"/>
        </a:p>
      </dgm:t>
    </dgm:pt>
    <dgm:pt modelId="{9F3CF838-45B0-471B-A975-E8EA63FA47B5}">
      <dgm:prSet/>
      <dgm:spPr/>
      <dgm:t>
        <a:bodyPr/>
        <a:lstStyle/>
        <a:p>
          <a:r>
            <a:rPr lang="en-US"/>
            <a:t>Each file has access to the current module definition using the module variable.</a:t>
          </a:r>
        </a:p>
      </dgm:t>
    </dgm:pt>
    <dgm:pt modelId="{848E502D-4935-4B12-9452-DA5DB9479099}" type="parTrans" cxnId="{D81F4B81-3992-4414-A190-3F60653F93A6}">
      <dgm:prSet/>
      <dgm:spPr/>
      <dgm:t>
        <a:bodyPr/>
        <a:lstStyle/>
        <a:p>
          <a:endParaRPr lang="en-US"/>
        </a:p>
      </dgm:t>
    </dgm:pt>
    <dgm:pt modelId="{B10EBEB1-52E7-4296-80EB-01DC9300A8A4}" type="sibTrans" cxnId="{D81F4B81-3992-4414-A190-3F60653F93A6}">
      <dgm:prSet/>
      <dgm:spPr/>
      <dgm:t>
        <a:bodyPr/>
        <a:lstStyle/>
        <a:p>
          <a:endParaRPr lang="en-US"/>
        </a:p>
      </dgm:t>
    </dgm:pt>
    <dgm:pt modelId="{24AA976D-6D4B-4484-A7B6-191ED706507D}">
      <dgm:prSet/>
      <dgm:spPr/>
      <dgm:t>
        <a:bodyPr/>
        <a:lstStyle/>
        <a:p>
          <a:r>
            <a:rPr lang="en-US"/>
            <a:t>The export of the current module is determined by the module.exports variable. </a:t>
          </a:r>
        </a:p>
      </dgm:t>
    </dgm:pt>
    <dgm:pt modelId="{8A0DF182-17A7-4306-A0A0-85062422B6CF}" type="parTrans" cxnId="{D4E83BB6-E3E6-49B2-8F98-0A66542F422C}">
      <dgm:prSet/>
      <dgm:spPr/>
      <dgm:t>
        <a:bodyPr/>
        <a:lstStyle/>
        <a:p>
          <a:endParaRPr lang="en-US"/>
        </a:p>
      </dgm:t>
    </dgm:pt>
    <dgm:pt modelId="{9D4FE337-6DBF-4605-9A1C-6189E912F51E}" type="sibTrans" cxnId="{D4E83BB6-E3E6-49B2-8F98-0A66542F422C}">
      <dgm:prSet/>
      <dgm:spPr/>
      <dgm:t>
        <a:bodyPr/>
        <a:lstStyle/>
        <a:p>
          <a:endParaRPr lang="en-US"/>
        </a:p>
      </dgm:t>
    </dgm:pt>
    <dgm:pt modelId="{F3D29709-7DF5-4C71-872C-A16BB5D89C87}">
      <dgm:prSet/>
      <dgm:spPr/>
      <dgm:t>
        <a:bodyPr/>
        <a:lstStyle/>
        <a:p>
          <a:r>
            <a:rPr lang="en-US"/>
            <a:t>To import a module, use the globally available require function.</a:t>
          </a:r>
        </a:p>
      </dgm:t>
    </dgm:pt>
    <dgm:pt modelId="{CCB4BC3A-8AF1-4261-B65E-21E7234516BF}" type="parTrans" cxnId="{102869E9-2DCD-4FD2-A800-03979B656924}">
      <dgm:prSet/>
      <dgm:spPr/>
      <dgm:t>
        <a:bodyPr/>
        <a:lstStyle/>
        <a:p>
          <a:endParaRPr lang="en-US"/>
        </a:p>
      </dgm:t>
    </dgm:pt>
    <dgm:pt modelId="{68F2EA7F-E7BE-4018-A147-929E0EF45B90}" type="sibTrans" cxnId="{102869E9-2DCD-4FD2-A800-03979B656924}">
      <dgm:prSet/>
      <dgm:spPr/>
      <dgm:t>
        <a:bodyPr/>
        <a:lstStyle/>
        <a:p>
          <a:endParaRPr lang="en-US"/>
        </a:p>
      </dgm:t>
    </dgm:pt>
    <dgm:pt modelId="{CA98BCD8-486A-48CB-9F6C-B8862A56CF99}" type="pres">
      <dgm:prSet presAssocID="{3F54CA38-44CA-4B3F-8168-AEFAACD0E06E}" presName="root" presStyleCnt="0">
        <dgm:presLayoutVars>
          <dgm:dir/>
          <dgm:resizeHandles val="exact"/>
        </dgm:presLayoutVars>
      </dgm:prSet>
      <dgm:spPr/>
    </dgm:pt>
    <dgm:pt modelId="{C208FCAE-5142-475A-A6A3-6689AAC7675F}" type="pres">
      <dgm:prSet presAssocID="{A426233D-0180-41C1-B1C4-E41FEB071CCF}" presName="compNode" presStyleCnt="0"/>
      <dgm:spPr/>
    </dgm:pt>
    <dgm:pt modelId="{5A55A268-CF9C-484B-B5B5-F143C7A90C58}" type="pres">
      <dgm:prSet presAssocID="{A426233D-0180-41C1-B1C4-E41FEB071CC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nsfer"/>
        </a:ext>
      </dgm:extLst>
    </dgm:pt>
    <dgm:pt modelId="{486C843B-817F-4E51-B787-9E51283E32A7}" type="pres">
      <dgm:prSet presAssocID="{A426233D-0180-41C1-B1C4-E41FEB071CCF}" presName="iconSpace" presStyleCnt="0"/>
      <dgm:spPr/>
    </dgm:pt>
    <dgm:pt modelId="{07EBD602-B1AA-4780-9475-D2B44E9885FD}" type="pres">
      <dgm:prSet presAssocID="{A426233D-0180-41C1-B1C4-E41FEB071CCF}" presName="parTx" presStyleLbl="revTx" presStyleIdx="0" presStyleCnt="4">
        <dgm:presLayoutVars>
          <dgm:chMax val="0"/>
          <dgm:chPref val="0"/>
        </dgm:presLayoutVars>
      </dgm:prSet>
      <dgm:spPr/>
    </dgm:pt>
    <dgm:pt modelId="{F950182E-44BE-4FB6-B080-77DCB0BDFF80}" type="pres">
      <dgm:prSet presAssocID="{A426233D-0180-41C1-B1C4-E41FEB071CCF}" presName="txSpace" presStyleCnt="0"/>
      <dgm:spPr/>
    </dgm:pt>
    <dgm:pt modelId="{A3953241-3B4E-444A-9675-CDB68798C618}" type="pres">
      <dgm:prSet presAssocID="{A426233D-0180-41C1-B1C4-E41FEB071CCF}" presName="desTx" presStyleLbl="revTx" presStyleIdx="1" presStyleCnt="4">
        <dgm:presLayoutVars/>
      </dgm:prSet>
      <dgm:spPr/>
    </dgm:pt>
    <dgm:pt modelId="{CF355210-6A5A-4E3F-9A63-E5C8A89B2CE6}" type="pres">
      <dgm:prSet presAssocID="{2D63C3CE-BFDB-44B4-9B23-D4C9F0C59568}" presName="sibTrans" presStyleCnt="0"/>
      <dgm:spPr/>
    </dgm:pt>
    <dgm:pt modelId="{1175B0B3-E0B8-4E89-894E-4939692ACCFB}" type="pres">
      <dgm:prSet presAssocID="{A6B54AB2-3F4A-4519-885A-A9C27CDF2CDA}" presName="compNode" presStyleCnt="0"/>
      <dgm:spPr/>
    </dgm:pt>
    <dgm:pt modelId="{04BF6B8F-B9C5-4D35-ACC8-AC998A5B1857}" type="pres">
      <dgm:prSet presAssocID="{A6B54AB2-3F4A-4519-885A-A9C27CDF2CD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412A826E-F168-4E20-9DA8-2239CF8FAEC7}" type="pres">
      <dgm:prSet presAssocID="{A6B54AB2-3F4A-4519-885A-A9C27CDF2CDA}" presName="iconSpace" presStyleCnt="0"/>
      <dgm:spPr/>
    </dgm:pt>
    <dgm:pt modelId="{A3AB799F-A3CB-4FA0-9834-F5C71FC9B047}" type="pres">
      <dgm:prSet presAssocID="{A6B54AB2-3F4A-4519-885A-A9C27CDF2CDA}" presName="parTx" presStyleLbl="revTx" presStyleIdx="2" presStyleCnt="4">
        <dgm:presLayoutVars>
          <dgm:chMax val="0"/>
          <dgm:chPref val="0"/>
        </dgm:presLayoutVars>
      </dgm:prSet>
      <dgm:spPr/>
    </dgm:pt>
    <dgm:pt modelId="{4A21B885-4555-478F-9FFC-853B1B2247FD}" type="pres">
      <dgm:prSet presAssocID="{A6B54AB2-3F4A-4519-885A-A9C27CDF2CDA}" presName="txSpace" presStyleCnt="0"/>
      <dgm:spPr/>
    </dgm:pt>
    <dgm:pt modelId="{1FA546F2-A416-4588-9231-C571C5A3F37B}" type="pres">
      <dgm:prSet presAssocID="{A6B54AB2-3F4A-4519-885A-A9C27CDF2CDA}" presName="desTx" presStyleLbl="revTx" presStyleIdx="3" presStyleCnt="4">
        <dgm:presLayoutVars/>
      </dgm:prSet>
      <dgm:spPr/>
    </dgm:pt>
  </dgm:ptLst>
  <dgm:cxnLst>
    <dgm:cxn modelId="{F7B57202-A92C-4E20-8A16-6F3B4383C44D}" srcId="{A6B54AB2-3F4A-4519-885A-A9C27CDF2CDA}" destId="{BBBA8D60-3B3E-42DD-9562-87968E295EF6}" srcOrd="0" destOrd="0" parTransId="{BE026CBC-6B56-4C49-A22B-F7729E46F6B7}" sibTransId="{97FA5FD2-A591-4F44-858A-F4E27FEAF80A}"/>
    <dgm:cxn modelId="{8A4A8F03-3A8F-4FEA-9263-7A294EE79985}" type="presOf" srcId="{F3D29709-7DF5-4C71-872C-A16BB5D89C87}" destId="{1FA546F2-A416-4588-9231-C571C5A3F37B}" srcOrd="0" destOrd="3" presId="urn:microsoft.com/office/officeart/2018/2/layout/IconLabelDescriptionList"/>
    <dgm:cxn modelId="{FE17E70D-EDF6-40DD-B74B-4EAA48780CC3}" type="presOf" srcId="{24AA976D-6D4B-4484-A7B6-191ED706507D}" destId="{1FA546F2-A416-4588-9231-C571C5A3F37B}" srcOrd="0" destOrd="2" presId="urn:microsoft.com/office/officeart/2018/2/layout/IconLabelDescriptionList"/>
    <dgm:cxn modelId="{357DF926-2B69-4E85-B61C-EB1138BF453B}" srcId="{3F54CA38-44CA-4B3F-8168-AEFAACD0E06E}" destId="{A6B54AB2-3F4A-4519-885A-A9C27CDF2CDA}" srcOrd="1" destOrd="0" parTransId="{2200EE70-91D6-4F0F-A14C-82138DD05FCB}" sibTransId="{FEED6C3C-02CA-4D32-A5BD-47118C9DAE2F}"/>
    <dgm:cxn modelId="{ACFAFA7D-0C45-4910-81B1-9C29D5E80F45}" type="presOf" srcId="{BBBA8D60-3B3E-42DD-9562-87968E295EF6}" destId="{1FA546F2-A416-4588-9231-C571C5A3F37B}" srcOrd="0" destOrd="0" presId="urn:microsoft.com/office/officeart/2018/2/layout/IconLabelDescriptionList"/>
    <dgm:cxn modelId="{D81F4B81-3992-4414-A190-3F60653F93A6}" srcId="{A6B54AB2-3F4A-4519-885A-A9C27CDF2CDA}" destId="{9F3CF838-45B0-471B-A975-E8EA63FA47B5}" srcOrd="1" destOrd="0" parTransId="{848E502D-4935-4B12-9452-DA5DB9479099}" sibTransId="{B10EBEB1-52E7-4296-80EB-01DC9300A8A4}"/>
    <dgm:cxn modelId="{498E74B4-95C3-48CC-A704-F7BE7B013F56}" type="presOf" srcId="{A6B54AB2-3F4A-4519-885A-A9C27CDF2CDA}" destId="{A3AB799F-A3CB-4FA0-9834-F5C71FC9B047}" srcOrd="0" destOrd="0" presId="urn:microsoft.com/office/officeart/2018/2/layout/IconLabelDescriptionList"/>
    <dgm:cxn modelId="{D4E83BB6-E3E6-49B2-8F98-0A66542F422C}" srcId="{A6B54AB2-3F4A-4519-885A-A9C27CDF2CDA}" destId="{24AA976D-6D4B-4484-A7B6-191ED706507D}" srcOrd="2" destOrd="0" parTransId="{8A0DF182-17A7-4306-A0A0-85062422B6CF}" sibTransId="{9D4FE337-6DBF-4605-9A1C-6189E912F51E}"/>
    <dgm:cxn modelId="{851CCFC3-2F98-4DB8-80AC-A67BCDEE151E}" type="presOf" srcId="{3F54CA38-44CA-4B3F-8168-AEFAACD0E06E}" destId="{CA98BCD8-486A-48CB-9F6C-B8862A56CF99}" srcOrd="0" destOrd="0" presId="urn:microsoft.com/office/officeart/2018/2/layout/IconLabelDescriptionList"/>
    <dgm:cxn modelId="{F15F9BD6-EA78-4663-B992-3329D4DB8E9D}" srcId="{3F54CA38-44CA-4B3F-8168-AEFAACD0E06E}" destId="{A426233D-0180-41C1-B1C4-E41FEB071CCF}" srcOrd="0" destOrd="0" parTransId="{33CFE2E6-44C6-4380-89A0-F4C07A75D99D}" sibTransId="{2D63C3CE-BFDB-44B4-9B23-D4C9F0C59568}"/>
    <dgm:cxn modelId="{69C3B9E7-56F4-4C85-8F8D-3F146AFD0FE9}" type="presOf" srcId="{9F3CF838-45B0-471B-A975-E8EA63FA47B5}" destId="{1FA546F2-A416-4588-9231-C571C5A3F37B}" srcOrd="0" destOrd="1" presId="urn:microsoft.com/office/officeart/2018/2/layout/IconLabelDescriptionList"/>
    <dgm:cxn modelId="{102869E9-2DCD-4FD2-A800-03979B656924}" srcId="{A6B54AB2-3F4A-4519-885A-A9C27CDF2CDA}" destId="{F3D29709-7DF5-4C71-872C-A16BB5D89C87}" srcOrd="3" destOrd="0" parTransId="{CCB4BC3A-8AF1-4261-B65E-21E7234516BF}" sibTransId="{68F2EA7F-E7BE-4018-A147-929E0EF45B90}"/>
    <dgm:cxn modelId="{6A75B3FB-BB3D-4234-BC9A-3AB78CB033D7}" type="presOf" srcId="{A426233D-0180-41C1-B1C4-E41FEB071CCF}" destId="{07EBD602-B1AA-4780-9475-D2B44E9885FD}" srcOrd="0" destOrd="0" presId="urn:microsoft.com/office/officeart/2018/2/layout/IconLabelDescriptionList"/>
    <dgm:cxn modelId="{D84A6A4E-54BC-4072-8535-EA56F97B512F}" type="presParOf" srcId="{CA98BCD8-486A-48CB-9F6C-B8862A56CF99}" destId="{C208FCAE-5142-475A-A6A3-6689AAC7675F}" srcOrd="0" destOrd="0" presId="urn:microsoft.com/office/officeart/2018/2/layout/IconLabelDescriptionList"/>
    <dgm:cxn modelId="{61B81E3D-4EDF-46E5-8FED-75ED57E5B21D}" type="presParOf" srcId="{C208FCAE-5142-475A-A6A3-6689AAC7675F}" destId="{5A55A268-CF9C-484B-B5B5-F143C7A90C58}" srcOrd="0" destOrd="0" presId="urn:microsoft.com/office/officeart/2018/2/layout/IconLabelDescriptionList"/>
    <dgm:cxn modelId="{9C22BEFF-9B38-4F8B-8D6C-D53810466BF7}" type="presParOf" srcId="{C208FCAE-5142-475A-A6A3-6689AAC7675F}" destId="{486C843B-817F-4E51-B787-9E51283E32A7}" srcOrd="1" destOrd="0" presId="urn:microsoft.com/office/officeart/2018/2/layout/IconLabelDescriptionList"/>
    <dgm:cxn modelId="{C4D08624-1301-4DF9-A4FD-839A8898FA60}" type="presParOf" srcId="{C208FCAE-5142-475A-A6A3-6689AAC7675F}" destId="{07EBD602-B1AA-4780-9475-D2B44E9885FD}" srcOrd="2" destOrd="0" presId="urn:microsoft.com/office/officeart/2018/2/layout/IconLabelDescriptionList"/>
    <dgm:cxn modelId="{E7612935-60D0-4C9C-B72C-9E8146986AC4}" type="presParOf" srcId="{C208FCAE-5142-475A-A6A3-6689AAC7675F}" destId="{F950182E-44BE-4FB6-B080-77DCB0BDFF80}" srcOrd="3" destOrd="0" presId="urn:microsoft.com/office/officeart/2018/2/layout/IconLabelDescriptionList"/>
    <dgm:cxn modelId="{08646446-83F1-49DF-BBB4-86DE0ABAA365}" type="presParOf" srcId="{C208FCAE-5142-475A-A6A3-6689AAC7675F}" destId="{A3953241-3B4E-444A-9675-CDB68798C618}" srcOrd="4" destOrd="0" presId="urn:microsoft.com/office/officeart/2018/2/layout/IconLabelDescriptionList"/>
    <dgm:cxn modelId="{6283F9D3-2BEA-4451-9FC5-57E86BCEAFA4}" type="presParOf" srcId="{CA98BCD8-486A-48CB-9F6C-B8862A56CF99}" destId="{CF355210-6A5A-4E3F-9A63-E5C8A89B2CE6}" srcOrd="1" destOrd="0" presId="urn:microsoft.com/office/officeart/2018/2/layout/IconLabelDescriptionList"/>
    <dgm:cxn modelId="{779F75DE-D37D-45EE-BCAE-A16F69392159}" type="presParOf" srcId="{CA98BCD8-486A-48CB-9F6C-B8862A56CF99}" destId="{1175B0B3-E0B8-4E89-894E-4939692ACCFB}" srcOrd="2" destOrd="0" presId="urn:microsoft.com/office/officeart/2018/2/layout/IconLabelDescriptionList"/>
    <dgm:cxn modelId="{AA00F098-860D-4407-A348-37E4BB7077B4}" type="presParOf" srcId="{1175B0B3-E0B8-4E89-894E-4939692ACCFB}" destId="{04BF6B8F-B9C5-4D35-ACC8-AC998A5B1857}" srcOrd="0" destOrd="0" presId="urn:microsoft.com/office/officeart/2018/2/layout/IconLabelDescriptionList"/>
    <dgm:cxn modelId="{F2E882E5-79E7-48C1-859D-E9C0D11B4C2B}" type="presParOf" srcId="{1175B0B3-E0B8-4E89-894E-4939692ACCFB}" destId="{412A826E-F168-4E20-9DA8-2239CF8FAEC7}" srcOrd="1" destOrd="0" presId="urn:microsoft.com/office/officeart/2018/2/layout/IconLabelDescriptionList"/>
    <dgm:cxn modelId="{20A37CA5-8775-4185-814C-D2CA553665F4}" type="presParOf" srcId="{1175B0B3-E0B8-4E89-894E-4939692ACCFB}" destId="{A3AB799F-A3CB-4FA0-9834-F5C71FC9B047}" srcOrd="2" destOrd="0" presId="urn:microsoft.com/office/officeart/2018/2/layout/IconLabelDescriptionList"/>
    <dgm:cxn modelId="{95C21AB9-63DC-4D56-837A-BF06CA8A0398}" type="presParOf" srcId="{1175B0B3-E0B8-4E89-894E-4939692ACCFB}" destId="{4A21B885-4555-478F-9FFC-853B1B2247FD}" srcOrd="3" destOrd="0" presId="urn:microsoft.com/office/officeart/2018/2/layout/IconLabelDescriptionList"/>
    <dgm:cxn modelId="{D1393E4C-A448-40AB-8FAA-5780D124F647}" type="presParOf" srcId="{1175B0B3-E0B8-4E89-894E-4939692ACCFB}" destId="{1FA546F2-A416-4588-9231-C571C5A3F37B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A724C43-D937-44E4-BFE5-0B4510A0EF7E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9073A31F-4F87-4397-AEA8-77C7637D4ECB}">
      <dgm:prSet/>
      <dgm:spPr/>
      <dgm:t>
        <a:bodyPr/>
        <a:lstStyle/>
        <a:p>
          <a:r>
            <a:rPr lang="en-US"/>
            <a:t>The Node.js require function is the main way of importing a module.</a:t>
          </a:r>
        </a:p>
      </dgm:t>
    </dgm:pt>
    <dgm:pt modelId="{44A64328-C280-4517-BF57-BC25E2CC9A4B}" type="parTrans" cxnId="{45D0EF91-B6F3-4354-BD56-AB3BD379997F}">
      <dgm:prSet/>
      <dgm:spPr/>
      <dgm:t>
        <a:bodyPr/>
        <a:lstStyle/>
        <a:p>
          <a:endParaRPr lang="en-US"/>
        </a:p>
      </dgm:t>
    </dgm:pt>
    <dgm:pt modelId="{8725A43E-7834-47AA-95FE-4C1E19D76D3C}" type="sibTrans" cxnId="{45D0EF91-B6F3-4354-BD56-AB3BD379997F}">
      <dgm:prSet/>
      <dgm:spPr/>
      <dgm:t>
        <a:bodyPr/>
        <a:lstStyle/>
        <a:p>
          <a:endParaRPr lang="en-US"/>
        </a:p>
      </dgm:t>
    </dgm:pt>
    <dgm:pt modelId="{8C622912-D356-465A-87E0-CE6134C69F85}">
      <dgm:prSet/>
      <dgm:spPr/>
      <dgm:t>
        <a:bodyPr/>
        <a:lstStyle/>
        <a:p>
          <a:r>
            <a:rPr lang="en-US"/>
            <a:t>The require function blocks further code execution until the module has been loaded.</a:t>
          </a:r>
        </a:p>
      </dgm:t>
    </dgm:pt>
    <dgm:pt modelId="{EF95F675-6438-4C5D-9A4F-A98B7FF98A09}" type="parTrans" cxnId="{06BE37F2-4DC4-4751-B506-AE895A0CBBC4}">
      <dgm:prSet/>
      <dgm:spPr/>
      <dgm:t>
        <a:bodyPr/>
        <a:lstStyle/>
        <a:p>
          <a:endParaRPr lang="en-US"/>
        </a:p>
      </dgm:t>
    </dgm:pt>
    <dgm:pt modelId="{E2D88A73-647D-42CE-91F3-D4249EB588BA}" type="sibTrans" cxnId="{06BE37F2-4DC4-4751-B506-AE895A0CBBC4}">
      <dgm:prSet/>
      <dgm:spPr/>
      <dgm:t>
        <a:bodyPr/>
        <a:lstStyle/>
        <a:p>
          <a:endParaRPr lang="en-US"/>
        </a:p>
      </dgm:t>
    </dgm:pt>
    <dgm:pt modelId="{3AF2D7E9-DB32-46BE-B42D-CE2D4DB439B0}">
      <dgm:prSet/>
      <dgm:spPr/>
      <dgm:t>
        <a:bodyPr/>
        <a:lstStyle/>
        <a:p>
          <a:r>
            <a:rPr lang="en-US"/>
            <a:t>Call require() based on some condition and therefore load the module on-demand</a:t>
          </a:r>
        </a:p>
      </dgm:t>
    </dgm:pt>
    <dgm:pt modelId="{333D81B3-C9D0-4C83-ABE9-874192023044}" type="parTrans" cxnId="{856B45DA-21F3-4FEB-8D4B-E9F03FCF6D80}">
      <dgm:prSet/>
      <dgm:spPr/>
      <dgm:t>
        <a:bodyPr/>
        <a:lstStyle/>
        <a:p>
          <a:endParaRPr lang="en-US"/>
        </a:p>
      </dgm:t>
    </dgm:pt>
    <dgm:pt modelId="{FA3EB06B-0938-4893-B83C-79FF5FA58DEC}" type="sibTrans" cxnId="{856B45DA-21F3-4FEB-8D4B-E9F03FCF6D80}">
      <dgm:prSet/>
      <dgm:spPr/>
      <dgm:t>
        <a:bodyPr/>
        <a:lstStyle/>
        <a:p>
          <a:endParaRPr lang="en-US"/>
        </a:p>
      </dgm:t>
    </dgm:pt>
    <dgm:pt modelId="{F73307DF-73DE-4D55-B759-9B9A10EED62A}">
      <dgm:prSet/>
      <dgm:spPr/>
      <dgm:t>
        <a:bodyPr/>
        <a:lstStyle/>
        <a:p>
          <a:r>
            <a:rPr lang="en-US"/>
            <a:t>After the first time a require call is made to a particular file, the module.exports is cached.</a:t>
          </a:r>
        </a:p>
      </dgm:t>
    </dgm:pt>
    <dgm:pt modelId="{2A4A77F7-CF3A-433B-8C10-5D2BEC3ACA0D}" type="parTrans" cxnId="{E5649C0C-D8BE-476A-B159-6A00AA22FDBD}">
      <dgm:prSet/>
      <dgm:spPr/>
      <dgm:t>
        <a:bodyPr/>
        <a:lstStyle/>
        <a:p>
          <a:endParaRPr lang="en-US"/>
        </a:p>
      </dgm:t>
    </dgm:pt>
    <dgm:pt modelId="{FEB16498-63C2-4097-A92D-EA6D0E311797}" type="sibTrans" cxnId="{E5649C0C-D8BE-476A-B159-6A00AA22FDBD}">
      <dgm:prSet/>
      <dgm:spPr/>
      <dgm:t>
        <a:bodyPr/>
        <a:lstStyle/>
        <a:p>
          <a:endParaRPr lang="en-US"/>
        </a:p>
      </dgm:t>
    </dgm:pt>
    <dgm:pt modelId="{CBC792E4-A592-4AD1-8F5E-E51C051CFE86}">
      <dgm:prSet/>
      <dgm:spPr/>
      <dgm:t>
        <a:bodyPr/>
        <a:lstStyle/>
        <a:p>
          <a:r>
            <a:rPr lang="en-US"/>
            <a:t>Module allows you to share in-memory objects between modules.</a:t>
          </a:r>
        </a:p>
      </dgm:t>
    </dgm:pt>
    <dgm:pt modelId="{90678ED1-314B-4E01-975F-FF7A0281EB2F}" type="parTrans" cxnId="{069C5D40-1914-40A1-B4AE-4377931AFE6D}">
      <dgm:prSet/>
      <dgm:spPr/>
      <dgm:t>
        <a:bodyPr/>
        <a:lstStyle/>
        <a:p>
          <a:endParaRPr lang="en-US"/>
        </a:p>
      </dgm:t>
    </dgm:pt>
    <dgm:pt modelId="{FB4A8F69-1CF7-446D-B2D3-7DE61CB2A38B}" type="sibTrans" cxnId="{069C5D40-1914-40A1-B4AE-4377931AFE6D}">
      <dgm:prSet/>
      <dgm:spPr/>
      <dgm:t>
        <a:bodyPr/>
        <a:lstStyle/>
        <a:p>
          <a:endParaRPr lang="en-US"/>
        </a:p>
      </dgm:t>
    </dgm:pt>
    <dgm:pt modelId="{B99CF25C-71A5-4AC7-91DF-8B958CF0C543}">
      <dgm:prSet/>
      <dgm:spPr/>
      <dgm:t>
        <a:bodyPr/>
        <a:lstStyle/>
        <a:p>
          <a:r>
            <a:rPr lang="en-US"/>
            <a:t>Treats module as an object factory</a:t>
          </a:r>
        </a:p>
      </dgm:t>
    </dgm:pt>
    <dgm:pt modelId="{5B5628B6-7CDD-48DE-A6FB-74535E3185A8}" type="parTrans" cxnId="{6E8B51F2-E0DE-4479-9F85-9F4D7B310272}">
      <dgm:prSet/>
      <dgm:spPr/>
      <dgm:t>
        <a:bodyPr/>
        <a:lstStyle/>
        <a:p>
          <a:endParaRPr lang="en-US"/>
        </a:p>
      </dgm:t>
    </dgm:pt>
    <dgm:pt modelId="{D3C937D1-9A43-4A47-9C14-D083FCD29A11}" type="sibTrans" cxnId="{6E8B51F2-E0DE-4479-9F85-9F4D7B310272}">
      <dgm:prSet/>
      <dgm:spPr/>
      <dgm:t>
        <a:bodyPr/>
        <a:lstStyle/>
        <a:p>
          <a:endParaRPr lang="en-US"/>
        </a:p>
      </dgm:t>
    </dgm:pt>
    <dgm:pt modelId="{CE9575AC-5719-4CB1-A6B3-9EFBB413986B}" type="pres">
      <dgm:prSet presAssocID="{FA724C43-D937-44E4-BFE5-0B4510A0EF7E}" presName="root" presStyleCnt="0">
        <dgm:presLayoutVars>
          <dgm:dir/>
          <dgm:resizeHandles val="exact"/>
        </dgm:presLayoutVars>
      </dgm:prSet>
      <dgm:spPr/>
    </dgm:pt>
    <dgm:pt modelId="{35C53826-E168-438E-8BEC-8A0FB88EADFE}" type="pres">
      <dgm:prSet presAssocID="{FA724C43-D937-44E4-BFE5-0B4510A0EF7E}" presName="container" presStyleCnt="0">
        <dgm:presLayoutVars>
          <dgm:dir/>
          <dgm:resizeHandles val="exact"/>
        </dgm:presLayoutVars>
      </dgm:prSet>
      <dgm:spPr/>
    </dgm:pt>
    <dgm:pt modelId="{E6B85D95-648F-4D2F-BB50-D4443065FE6E}" type="pres">
      <dgm:prSet presAssocID="{9073A31F-4F87-4397-AEA8-77C7637D4ECB}" presName="compNode" presStyleCnt="0"/>
      <dgm:spPr/>
    </dgm:pt>
    <dgm:pt modelId="{BA97E03F-010F-4B05-AEBE-6F4C564AE45E}" type="pres">
      <dgm:prSet presAssocID="{9073A31F-4F87-4397-AEA8-77C7637D4ECB}" presName="iconBgRect" presStyleLbl="bgShp" presStyleIdx="0" presStyleCnt="6"/>
      <dgm:spPr/>
    </dgm:pt>
    <dgm:pt modelId="{36C8FE32-FAD0-49A4-A18F-2B0604999000}" type="pres">
      <dgm:prSet presAssocID="{9073A31F-4F87-4397-AEA8-77C7637D4ECB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nsfer"/>
        </a:ext>
      </dgm:extLst>
    </dgm:pt>
    <dgm:pt modelId="{BBC9B919-E9BA-491B-A204-CA5F7F2E17C4}" type="pres">
      <dgm:prSet presAssocID="{9073A31F-4F87-4397-AEA8-77C7637D4ECB}" presName="spaceRect" presStyleCnt="0"/>
      <dgm:spPr/>
    </dgm:pt>
    <dgm:pt modelId="{7067F231-28CE-492D-8C95-FFC0A6E28895}" type="pres">
      <dgm:prSet presAssocID="{9073A31F-4F87-4397-AEA8-77C7637D4ECB}" presName="textRect" presStyleLbl="revTx" presStyleIdx="0" presStyleCnt="6">
        <dgm:presLayoutVars>
          <dgm:chMax val="1"/>
          <dgm:chPref val="1"/>
        </dgm:presLayoutVars>
      </dgm:prSet>
      <dgm:spPr/>
    </dgm:pt>
    <dgm:pt modelId="{D16B8A8D-E8CE-40D8-92E8-A70EB7C3CF6F}" type="pres">
      <dgm:prSet presAssocID="{8725A43E-7834-47AA-95FE-4C1E19D76D3C}" presName="sibTrans" presStyleLbl="sibTrans2D1" presStyleIdx="0" presStyleCnt="0"/>
      <dgm:spPr/>
    </dgm:pt>
    <dgm:pt modelId="{40D5842C-C127-4859-9C7A-AE8339C91490}" type="pres">
      <dgm:prSet presAssocID="{8C622912-D356-465A-87E0-CE6134C69F85}" presName="compNode" presStyleCnt="0"/>
      <dgm:spPr/>
    </dgm:pt>
    <dgm:pt modelId="{864DCA95-1DA6-4854-8F4A-BEEF7EE04D2E}" type="pres">
      <dgm:prSet presAssocID="{8C622912-D356-465A-87E0-CE6134C69F85}" presName="iconBgRect" presStyleLbl="bgShp" presStyleIdx="1" presStyleCnt="6"/>
      <dgm:spPr/>
    </dgm:pt>
    <dgm:pt modelId="{0F1FAE19-20A0-4893-A808-F0119509D0FF}" type="pres">
      <dgm:prSet presAssocID="{8C622912-D356-465A-87E0-CE6134C69F85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o sign"/>
        </a:ext>
      </dgm:extLst>
    </dgm:pt>
    <dgm:pt modelId="{206E8AD4-15DA-4BD8-8431-91E56BA7BCBA}" type="pres">
      <dgm:prSet presAssocID="{8C622912-D356-465A-87E0-CE6134C69F85}" presName="spaceRect" presStyleCnt="0"/>
      <dgm:spPr/>
    </dgm:pt>
    <dgm:pt modelId="{5D378C8A-23FB-46BB-A29E-2035D06F128D}" type="pres">
      <dgm:prSet presAssocID="{8C622912-D356-465A-87E0-CE6134C69F85}" presName="textRect" presStyleLbl="revTx" presStyleIdx="1" presStyleCnt="6">
        <dgm:presLayoutVars>
          <dgm:chMax val="1"/>
          <dgm:chPref val="1"/>
        </dgm:presLayoutVars>
      </dgm:prSet>
      <dgm:spPr/>
    </dgm:pt>
    <dgm:pt modelId="{4EDB186C-C366-44A6-B918-3797D1A77305}" type="pres">
      <dgm:prSet presAssocID="{E2D88A73-647D-42CE-91F3-D4249EB588BA}" presName="sibTrans" presStyleLbl="sibTrans2D1" presStyleIdx="0" presStyleCnt="0"/>
      <dgm:spPr/>
    </dgm:pt>
    <dgm:pt modelId="{FC4E2F0D-E7C1-4DAE-BCB4-1F9DDC571FCE}" type="pres">
      <dgm:prSet presAssocID="{3AF2D7E9-DB32-46BE-B42D-CE2D4DB439B0}" presName="compNode" presStyleCnt="0"/>
      <dgm:spPr/>
    </dgm:pt>
    <dgm:pt modelId="{679DBE76-BEA8-4B41-BBA6-69B5699AD121}" type="pres">
      <dgm:prSet presAssocID="{3AF2D7E9-DB32-46BE-B42D-CE2D4DB439B0}" presName="iconBgRect" presStyleLbl="bgShp" presStyleIdx="2" presStyleCnt="6"/>
      <dgm:spPr/>
    </dgm:pt>
    <dgm:pt modelId="{196D584C-66C8-455B-8266-7ADE267672DD}" type="pres">
      <dgm:prSet presAssocID="{3AF2D7E9-DB32-46BE-B42D-CE2D4DB439B0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loth"/>
        </a:ext>
      </dgm:extLst>
    </dgm:pt>
    <dgm:pt modelId="{F3CBAF7D-965D-4623-86B9-31B342FC0065}" type="pres">
      <dgm:prSet presAssocID="{3AF2D7E9-DB32-46BE-B42D-CE2D4DB439B0}" presName="spaceRect" presStyleCnt="0"/>
      <dgm:spPr/>
    </dgm:pt>
    <dgm:pt modelId="{46090774-0EBC-4032-95A6-1533F1C8BA4A}" type="pres">
      <dgm:prSet presAssocID="{3AF2D7E9-DB32-46BE-B42D-CE2D4DB439B0}" presName="textRect" presStyleLbl="revTx" presStyleIdx="2" presStyleCnt="6">
        <dgm:presLayoutVars>
          <dgm:chMax val="1"/>
          <dgm:chPref val="1"/>
        </dgm:presLayoutVars>
      </dgm:prSet>
      <dgm:spPr/>
    </dgm:pt>
    <dgm:pt modelId="{A3CC815D-A15F-43E0-A5D6-965B996BEE83}" type="pres">
      <dgm:prSet presAssocID="{FA3EB06B-0938-4893-B83C-79FF5FA58DEC}" presName="sibTrans" presStyleLbl="sibTrans2D1" presStyleIdx="0" presStyleCnt="0"/>
      <dgm:spPr/>
    </dgm:pt>
    <dgm:pt modelId="{43974E4C-E242-422F-A820-A20F69A8B696}" type="pres">
      <dgm:prSet presAssocID="{F73307DF-73DE-4D55-B759-9B9A10EED62A}" presName="compNode" presStyleCnt="0"/>
      <dgm:spPr/>
    </dgm:pt>
    <dgm:pt modelId="{DA840016-4296-4EFC-8A81-B4428ECC1868}" type="pres">
      <dgm:prSet presAssocID="{F73307DF-73DE-4D55-B759-9B9A10EED62A}" presName="iconBgRect" presStyleLbl="bgShp" presStyleIdx="3" presStyleCnt="6"/>
      <dgm:spPr/>
    </dgm:pt>
    <dgm:pt modelId="{206ED7EF-0766-4D52-9CA0-1CA6125ED54D}" type="pres">
      <dgm:prSet presAssocID="{F73307DF-73DE-4D55-B759-9B9A10EED62A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8E7693D-0F4C-4F9D-BA27-367D87F7D84B}" type="pres">
      <dgm:prSet presAssocID="{F73307DF-73DE-4D55-B759-9B9A10EED62A}" presName="spaceRect" presStyleCnt="0"/>
      <dgm:spPr/>
    </dgm:pt>
    <dgm:pt modelId="{5CA4ABEC-BB9E-49B7-BBE8-0CDDBB05E3BA}" type="pres">
      <dgm:prSet presAssocID="{F73307DF-73DE-4D55-B759-9B9A10EED62A}" presName="textRect" presStyleLbl="revTx" presStyleIdx="3" presStyleCnt="6">
        <dgm:presLayoutVars>
          <dgm:chMax val="1"/>
          <dgm:chPref val="1"/>
        </dgm:presLayoutVars>
      </dgm:prSet>
      <dgm:spPr/>
    </dgm:pt>
    <dgm:pt modelId="{6B4CAA3B-FED4-405C-AD0F-BD097992C115}" type="pres">
      <dgm:prSet presAssocID="{FEB16498-63C2-4097-A92D-EA6D0E311797}" presName="sibTrans" presStyleLbl="sibTrans2D1" presStyleIdx="0" presStyleCnt="0"/>
      <dgm:spPr/>
    </dgm:pt>
    <dgm:pt modelId="{871EC55B-EDAC-4651-A733-DA2558209034}" type="pres">
      <dgm:prSet presAssocID="{CBC792E4-A592-4AD1-8F5E-E51C051CFE86}" presName="compNode" presStyleCnt="0"/>
      <dgm:spPr/>
    </dgm:pt>
    <dgm:pt modelId="{5059FB62-55E1-47B0-A601-A55D1E60857B}" type="pres">
      <dgm:prSet presAssocID="{CBC792E4-A592-4AD1-8F5E-E51C051CFE86}" presName="iconBgRect" presStyleLbl="bgShp" presStyleIdx="4" presStyleCnt="6"/>
      <dgm:spPr/>
    </dgm:pt>
    <dgm:pt modelId="{1B02D58C-E84F-4009-B33A-FB5C24B0A50B}" type="pres">
      <dgm:prSet presAssocID="{CBC792E4-A592-4AD1-8F5E-E51C051CFE86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are"/>
        </a:ext>
      </dgm:extLst>
    </dgm:pt>
    <dgm:pt modelId="{37B8C65F-AE67-4E61-8CCC-4F9BCFFA1A81}" type="pres">
      <dgm:prSet presAssocID="{CBC792E4-A592-4AD1-8F5E-E51C051CFE86}" presName="spaceRect" presStyleCnt="0"/>
      <dgm:spPr/>
    </dgm:pt>
    <dgm:pt modelId="{74F12755-A61E-4725-9793-3673BF1E571E}" type="pres">
      <dgm:prSet presAssocID="{CBC792E4-A592-4AD1-8F5E-E51C051CFE86}" presName="textRect" presStyleLbl="revTx" presStyleIdx="4" presStyleCnt="6">
        <dgm:presLayoutVars>
          <dgm:chMax val="1"/>
          <dgm:chPref val="1"/>
        </dgm:presLayoutVars>
      </dgm:prSet>
      <dgm:spPr/>
    </dgm:pt>
    <dgm:pt modelId="{C4E033A5-779E-457C-A170-474A6006333F}" type="pres">
      <dgm:prSet presAssocID="{FB4A8F69-1CF7-446D-B2D3-7DE61CB2A38B}" presName="sibTrans" presStyleLbl="sibTrans2D1" presStyleIdx="0" presStyleCnt="0"/>
      <dgm:spPr/>
    </dgm:pt>
    <dgm:pt modelId="{DD3B15B5-4152-4BA9-9FB6-B13F8E4BA0FD}" type="pres">
      <dgm:prSet presAssocID="{B99CF25C-71A5-4AC7-91DF-8B958CF0C543}" presName="compNode" presStyleCnt="0"/>
      <dgm:spPr/>
    </dgm:pt>
    <dgm:pt modelId="{1596E190-CDDF-462F-8A1B-4EB7E0A36883}" type="pres">
      <dgm:prSet presAssocID="{B99CF25C-71A5-4AC7-91DF-8B958CF0C543}" presName="iconBgRect" presStyleLbl="bgShp" presStyleIdx="5" presStyleCnt="6"/>
      <dgm:spPr/>
    </dgm:pt>
    <dgm:pt modelId="{427D71DD-E0BB-4C29-971A-4F1C3DEE7A0F}" type="pres">
      <dgm:prSet presAssocID="{B99CF25C-71A5-4AC7-91DF-8B958CF0C543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ctory"/>
        </a:ext>
      </dgm:extLst>
    </dgm:pt>
    <dgm:pt modelId="{2CE3D8D5-45F4-4A37-B644-A01E3B701200}" type="pres">
      <dgm:prSet presAssocID="{B99CF25C-71A5-4AC7-91DF-8B958CF0C543}" presName="spaceRect" presStyleCnt="0"/>
      <dgm:spPr/>
    </dgm:pt>
    <dgm:pt modelId="{80BAC15B-8AB1-4CD1-B02E-23524F8A496E}" type="pres">
      <dgm:prSet presAssocID="{B99CF25C-71A5-4AC7-91DF-8B958CF0C543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BC4B4308-220E-47CE-9AA4-2F6738825CC0}" type="presOf" srcId="{B99CF25C-71A5-4AC7-91DF-8B958CF0C543}" destId="{80BAC15B-8AB1-4CD1-B02E-23524F8A496E}" srcOrd="0" destOrd="0" presId="urn:microsoft.com/office/officeart/2018/2/layout/IconCircleList"/>
    <dgm:cxn modelId="{E5649C0C-D8BE-476A-B159-6A00AA22FDBD}" srcId="{FA724C43-D937-44E4-BFE5-0B4510A0EF7E}" destId="{F73307DF-73DE-4D55-B759-9B9A10EED62A}" srcOrd="3" destOrd="0" parTransId="{2A4A77F7-CF3A-433B-8C10-5D2BEC3ACA0D}" sibTransId="{FEB16498-63C2-4097-A92D-EA6D0E311797}"/>
    <dgm:cxn modelId="{B1FB3A1F-C1D4-405E-9B56-BC2DC3897928}" type="presOf" srcId="{FB4A8F69-1CF7-446D-B2D3-7DE61CB2A38B}" destId="{C4E033A5-779E-457C-A170-474A6006333F}" srcOrd="0" destOrd="0" presId="urn:microsoft.com/office/officeart/2018/2/layout/IconCircleList"/>
    <dgm:cxn modelId="{069C5D40-1914-40A1-B4AE-4377931AFE6D}" srcId="{FA724C43-D937-44E4-BFE5-0B4510A0EF7E}" destId="{CBC792E4-A592-4AD1-8F5E-E51C051CFE86}" srcOrd="4" destOrd="0" parTransId="{90678ED1-314B-4E01-975F-FF7A0281EB2F}" sibTransId="{FB4A8F69-1CF7-446D-B2D3-7DE61CB2A38B}"/>
    <dgm:cxn modelId="{0D0FF26D-36AD-43A3-AA9A-00A3A343341E}" type="presOf" srcId="{FA3EB06B-0938-4893-B83C-79FF5FA58DEC}" destId="{A3CC815D-A15F-43E0-A5D6-965B996BEE83}" srcOrd="0" destOrd="0" presId="urn:microsoft.com/office/officeart/2018/2/layout/IconCircleList"/>
    <dgm:cxn modelId="{93631875-958E-48EA-99D2-D02910DFFC65}" type="presOf" srcId="{FA724C43-D937-44E4-BFE5-0B4510A0EF7E}" destId="{CE9575AC-5719-4CB1-A6B3-9EFBB413986B}" srcOrd="0" destOrd="0" presId="urn:microsoft.com/office/officeart/2018/2/layout/IconCircleList"/>
    <dgm:cxn modelId="{45D0EF91-B6F3-4354-BD56-AB3BD379997F}" srcId="{FA724C43-D937-44E4-BFE5-0B4510A0EF7E}" destId="{9073A31F-4F87-4397-AEA8-77C7637D4ECB}" srcOrd="0" destOrd="0" parTransId="{44A64328-C280-4517-BF57-BC25E2CC9A4B}" sibTransId="{8725A43E-7834-47AA-95FE-4C1E19D76D3C}"/>
    <dgm:cxn modelId="{2AEE4AA5-C0EF-493C-9492-E1AB4B57E1A9}" type="presOf" srcId="{F73307DF-73DE-4D55-B759-9B9A10EED62A}" destId="{5CA4ABEC-BB9E-49B7-BBE8-0CDDBB05E3BA}" srcOrd="0" destOrd="0" presId="urn:microsoft.com/office/officeart/2018/2/layout/IconCircleList"/>
    <dgm:cxn modelId="{0B994EA5-F9D6-44FE-875E-57C364528DBC}" type="presOf" srcId="{9073A31F-4F87-4397-AEA8-77C7637D4ECB}" destId="{7067F231-28CE-492D-8C95-FFC0A6E28895}" srcOrd="0" destOrd="0" presId="urn:microsoft.com/office/officeart/2018/2/layout/IconCircleList"/>
    <dgm:cxn modelId="{98C5FDA5-12D5-4921-8181-CA4B280E4B99}" type="presOf" srcId="{8C622912-D356-465A-87E0-CE6134C69F85}" destId="{5D378C8A-23FB-46BB-A29E-2035D06F128D}" srcOrd="0" destOrd="0" presId="urn:microsoft.com/office/officeart/2018/2/layout/IconCircleList"/>
    <dgm:cxn modelId="{DE240AAA-46F9-49CE-A237-9214C3510D80}" type="presOf" srcId="{CBC792E4-A592-4AD1-8F5E-E51C051CFE86}" destId="{74F12755-A61E-4725-9793-3673BF1E571E}" srcOrd="0" destOrd="0" presId="urn:microsoft.com/office/officeart/2018/2/layout/IconCircleList"/>
    <dgm:cxn modelId="{BBC43CCA-8D3A-4674-AA47-4488DE36E1F4}" type="presOf" srcId="{E2D88A73-647D-42CE-91F3-D4249EB588BA}" destId="{4EDB186C-C366-44A6-B918-3797D1A77305}" srcOrd="0" destOrd="0" presId="urn:microsoft.com/office/officeart/2018/2/layout/IconCircleList"/>
    <dgm:cxn modelId="{856B45DA-21F3-4FEB-8D4B-E9F03FCF6D80}" srcId="{FA724C43-D937-44E4-BFE5-0B4510A0EF7E}" destId="{3AF2D7E9-DB32-46BE-B42D-CE2D4DB439B0}" srcOrd="2" destOrd="0" parTransId="{333D81B3-C9D0-4C83-ABE9-874192023044}" sibTransId="{FA3EB06B-0938-4893-B83C-79FF5FA58DEC}"/>
    <dgm:cxn modelId="{2B7118E2-DE42-4088-B220-5F98C0AE616A}" type="presOf" srcId="{FEB16498-63C2-4097-A92D-EA6D0E311797}" destId="{6B4CAA3B-FED4-405C-AD0F-BD097992C115}" srcOrd="0" destOrd="0" presId="urn:microsoft.com/office/officeart/2018/2/layout/IconCircleList"/>
    <dgm:cxn modelId="{B4882EEA-5096-40D6-A110-63C09405A30C}" type="presOf" srcId="{8725A43E-7834-47AA-95FE-4C1E19D76D3C}" destId="{D16B8A8D-E8CE-40D8-92E8-A70EB7C3CF6F}" srcOrd="0" destOrd="0" presId="urn:microsoft.com/office/officeart/2018/2/layout/IconCircleList"/>
    <dgm:cxn modelId="{06BE37F2-4DC4-4751-B506-AE895A0CBBC4}" srcId="{FA724C43-D937-44E4-BFE5-0B4510A0EF7E}" destId="{8C622912-D356-465A-87E0-CE6134C69F85}" srcOrd="1" destOrd="0" parTransId="{EF95F675-6438-4C5D-9A4F-A98B7FF98A09}" sibTransId="{E2D88A73-647D-42CE-91F3-D4249EB588BA}"/>
    <dgm:cxn modelId="{6E8B51F2-E0DE-4479-9F85-9F4D7B310272}" srcId="{FA724C43-D937-44E4-BFE5-0B4510A0EF7E}" destId="{B99CF25C-71A5-4AC7-91DF-8B958CF0C543}" srcOrd="5" destOrd="0" parTransId="{5B5628B6-7CDD-48DE-A6FB-74535E3185A8}" sibTransId="{D3C937D1-9A43-4A47-9C14-D083FCD29A11}"/>
    <dgm:cxn modelId="{F5CBA9F9-6A2A-4506-B9A7-7463043D0FAA}" type="presOf" srcId="{3AF2D7E9-DB32-46BE-B42D-CE2D4DB439B0}" destId="{46090774-0EBC-4032-95A6-1533F1C8BA4A}" srcOrd="0" destOrd="0" presId="urn:microsoft.com/office/officeart/2018/2/layout/IconCircleList"/>
    <dgm:cxn modelId="{2AAE78DD-B1F5-4B0F-9A88-3499B3149197}" type="presParOf" srcId="{CE9575AC-5719-4CB1-A6B3-9EFBB413986B}" destId="{35C53826-E168-438E-8BEC-8A0FB88EADFE}" srcOrd="0" destOrd="0" presId="urn:microsoft.com/office/officeart/2018/2/layout/IconCircleList"/>
    <dgm:cxn modelId="{5E3E9346-39B5-4DC5-9AB6-FC93141C463A}" type="presParOf" srcId="{35C53826-E168-438E-8BEC-8A0FB88EADFE}" destId="{E6B85D95-648F-4D2F-BB50-D4443065FE6E}" srcOrd="0" destOrd="0" presId="urn:microsoft.com/office/officeart/2018/2/layout/IconCircleList"/>
    <dgm:cxn modelId="{7FA2FFAF-C964-473F-9920-258F27291D7B}" type="presParOf" srcId="{E6B85D95-648F-4D2F-BB50-D4443065FE6E}" destId="{BA97E03F-010F-4B05-AEBE-6F4C564AE45E}" srcOrd="0" destOrd="0" presId="urn:microsoft.com/office/officeart/2018/2/layout/IconCircleList"/>
    <dgm:cxn modelId="{C827E071-D11F-49AD-AB51-A6F4D6338F2B}" type="presParOf" srcId="{E6B85D95-648F-4D2F-BB50-D4443065FE6E}" destId="{36C8FE32-FAD0-49A4-A18F-2B0604999000}" srcOrd="1" destOrd="0" presId="urn:microsoft.com/office/officeart/2018/2/layout/IconCircleList"/>
    <dgm:cxn modelId="{B0B8FB4E-FAB3-4F1E-954D-DA40610F154D}" type="presParOf" srcId="{E6B85D95-648F-4D2F-BB50-D4443065FE6E}" destId="{BBC9B919-E9BA-491B-A204-CA5F7F2E17C4}" srcOrd="2" destOrd="0" presId="urn:microsoft.com/office/officeart/2018/2/layout/IconCircleList"/>
    <dgm:cxn modelId="{E6EF04E4-88A4-4296-A00D-883623FC08CC}" type="presParOf" srcId="{E6B85D95-648F-4D2F-BB50-D4443065FE6E}" destId="{7067F231-28CE-492D-8C95-FFC0A6E28895}" srcOrd="3" destOrd="0" presId="urn:microsoft.com/office/officeart/2018/2/layout/IconCircleList"/>
    <dgm:cxn modelId="{D7952D68-4B4F-41E8-BCDC-F501FF1D6FC6}" type="presParOf" srcId="{35C53826-E168-438E-8BEC-8A0FB88EADFE}" destId="{D16B8A8D-E8CE-40D8-92E8-A70EB7C3CF6F}" srcOrd="1" destOrd="0" presId="urn:microsoft.com/office/officeart/2018/2/layout/IconCircleList"/>
    <dgm:cxn modelId="{003D5832-9B33-43E4-9975-001BD5D8D031}" type="presParOf" srcId="{35C53826-E168-438E-8BEC-8A0FB88EADFE}" destId="{40D5842C-C127-4859-9C7A-AE8339C91490}" srcOrd="2" destOrd="0" presId="urn:microsoft.com/office/officeart/2018/2/layout/IconCircleList"/>
    <dgm:cxn modelId="{0DC8F5C4-7844-4CC4-A51E-0C8D5B381453}" type="presParOf" srcId="{40D5842C-C127-4859-9C7A-AE8339C91490}" destId="{864DCA95-1DA6-4854-8F4A-BEEF7EE04D2E}" srcOrd="0" destOrd="0" presId="urn:microsoft.com/office/officeart/2018/2/layout/IconCircleList"/>
    <dgm:cxn modelId="{EFE7F1C2-2B58-4CAF-82AF-76FDC24BFE0E}" type="presParOf" srcId="{40D5842C-C127-4859-9C7A-AE8339C91490}" destId="{0F1FAE19-20A0-4893-A808-F0119509D0FF}" srcOrd="1" destOrd="0" presId="urn:microsoft.com/office/officeart/2018/2/layout/IconCircleList"/>
    <dgm:cxn modelId="{C4ECA42B-74EE-46E2-9FBC-FAD267245E65}" type="presParOf" srcId="{40D5842C-C127-4859-9C7A-AE8339C91490}" destId="{206E8AD4-15DA-4BD8-8431-91E56BA7BCBA}" srcOrd="2" destOrd="0" presId="urn:microsoft.com/office/officeart/2018/2/layout/IconCircleList"/>
    <dgm:cxn modelId="{D076D456-ADD7-40AF-A876-FF64B24E0558}" type="presParOf" srcId="{40D5842C-C127-4859-9C7A-AE8339C91490}" destId="{5D378C8A-23FB-46BB-A29E-2035D06F128D}" srcOrd="3" destOrd="0" presId="urn:microsoft.com/office/officeart/2018/2/layout/IconCircleList"/>
    <dgm:cxn modelId="{71392E36-27F3-4E40-B400-1DBCF30420B4}" type="presParOf" srcId="{35C53826-E168-438E-8BEC-8A0FB88EADFE}" destId="{4EDB186C-C366-44A6-B918-3797D1A77305}" srcOrd="3" destOrd="0" presId="urn:microsoft.com/office/officeart/2018/2/layout/IconCircleList"/>
    <dgm:cxn modelId="{54C2926A-8E57-4C26-8CEF-3482DAB71E17}" type="presParOf" srcId="{35C53826-E168-438E-8BEC-8A0FB88EADFE}" destId="{FC4E2F0D-E7C1-4DAE-BCB4-1F9DDC571FCE}" srcOrd="4" destOrd="0" presId="urn:microsoft.com/office/officeart/2018/2/layout/IconCircleList"/>
    <dgm:cxn modelId="{1E5403A3-9F65-4979-8FC1-041AA750FB13}" type="presParOf" srcId="{FC4E2F0D-E7C1-4DAE-BCB4-1F9DDC571FCE}" destId="{679DBE76-BEA8-4B41-BBA6-69B5699AD121}" srcOrd="0" destOrd="0" presId="urn:microsoft.com/office/officeart/2018/2/layout/IconCircleList"/>
    <dgm:cxn modelId="{E34723B9-E72B-4C2C-B1F0-9656D7FB10E6}" type="presParOf" srcId="{FC4E2F0D-E7C1-4DAE-BCB4-1F9DDC571FCE}" destId="{196D584C-66C8-455B-8266-7ADE267672DD}" srcOrd="1" destOrd="0" presId="urn:microsoft.com/office/officeart/2018/2/layout/IconCircleList"/>
    <dgm:cxn modelId="{8BED0D6D-FD76-4D15-9EE1-4FC14AB1C23E}" type="presParOf" srcId="{FC4E2F0D-E7C1-4DAE-BCB4-1F9DDC571FCE}" destId="{F3CBAF7D-965D-4623-86B9-31B342FC0065}" srcOrd="2" destOrd="0" presId="urn:microsoft.com/office/officeart/2018/2/layout/IconCircleList"/>
    <dgm:cxn modelId="{E1E08C9F-FA1F-44B7-80FC-306A4537299B}" type="presParOf" srcId="{FC4E2F0D-E7C1-4DAE-BCB4-1F9DDC571FCE}" destId="{46090774-0EBC-4032-95A6-1533F1C8BA4A}" srcOrd="3" destOrd="0" presId="urn:microsoft.com/office/officeart/2018/2/layout/IconCircleList"/>
    <dgm:cxn modelId="{1CB106C0-90AE-4AD1-96F3-A0B9936A2B3E}" type="presParOf" srcId="{35C53826-E168-438E-8BEC-8A0FB88EADFE}" destId="{A3CC815D-A15F-43E0-A5D6-965B996BEE83}" srcOrd="5" destOrd="0" presId="urn:microsoft.com/office/officeart/2018/2/layout/IconCircleList"/>
    <dgm:cxn modelId="{C3F91FBD-BF09-43FF-A4F5-79AE4A646F09}" type="presParOf" srcId="{35C53826-E168-438E-8BEC-8A0FB88EADFE}" destId="{43974E4C-E242-422F-A820-A20F69A8B696}" srcOrd="6" destOrd="0" presId="urn:microsoft.com/office/officeart/2018/2/layout/IconCircleList"/>
    <dgm:cxn modelId="{A804015E-C075-4286-9087-D752B01AA794}" type="presParOf" srcId="{43974E4C-E242-422F-A820-A20F69A8B696}" destId="{DA840016-4296-4EFC-8A81-B4428ECC1868}" srcOrd="0" destOrd="0" presId="urn:microsoft.com/office/officeart/2018/2/layout/IconCircleList"/>
    <dgm:cxn modelId="{CEC4E6A8-4275-4804-8F57-713E04298D10}" type="presParOf" srcId="{43974E4C-E242-422F-A820-A20F69A8B696}" destId="{206ED7EF-0766-4D52-9CA0-1CA6125ED54D}" srcOrd="1" destOrd="0" presId="urn:microsoft.com/office/officeart/2018/2/layout/IconCircleList"/>
    <dgm:cxn modelId="{0A2B8B1E-1203-47FE-A198-46B505F67D52}" type="presParOf" srcId="{43974E4C-E242-422F-A820-A20F69A8B696}" destId="{F8E7693D-0F4C-4F9D-BA27-367D87F7D84B}" srcOrd="2" destOrd="0" presId="urn:microsoft.com/office/officeart/2018/2/layout/IconCircleList"/>
    <dgm:cxn modelId="{A2397266-C13F-4B4A-9714-8408CD76C156}" type="presParOf" srcId="{43974E4C-E242-422F-A820-A20F69A8B696}" destId="{5CA4ABEC-BB9E-49B7-BBE8-0CDDBB05E3BA}" srcOrd="3" destOrd="0" presId="urn:microsoft.com/office/officeart/2018/2/layout/IconCircleList"/>
    <dgm:cxn modelId="{248B19E8-671F-40BD-8189-E5E33B571D11}" type="presParOf" srcId="{35C53826-E168-438E-8BEC-8A0FB88EADFE}" destId="{6B4CAA3B-FED4-405C-AD0F-BD097992C115}" srcOrd="7" destOrd="0" presId="urn:microsoft.com/office/officeart/2018/2/layout/IconCircleList"/>
    <dgm:cxn modelId="{7E7435D9-8C1C-4B7F-9C97-238F5DFEB8AD}" type="presParOf" srcId="{35C53826-E168-438E-8BEC-8A0FB88EADFE}" destId="{871EC55B-EDAC-4651-A733-DA2558209034}" srcOrd="8" destOrd="0" presId="urn:microsoft.com/office/officeart/2018/2/layout/IconCircleList"/>
    <dgm:cxn modelId="{83899485-42EA-4FC9-81BC-994C22A2A3C1}" type="presParOf" srcId="{871EC55B-EDAC-4651-A733-DA2558209034}" destId="{5059FB62-55E1-47B0-A601-A55D1E60857B}" srcOrd="0" destOrd="0" presId="urn:microsoft.com/office/officeart/2018/2/layout/IconCircleList"/>
    <dgm:cxn modelId="{C9F38425-65BA-4ADC-807C-57A36B7FF598}" type="presParOf" srcId="{871EC55B-EDAC-4651-A733-DA2558209034}" destId="{1B02D58C-E84F-4009-B33A-FB5C24B0A50B}" srcOrd="1" destOrd="0" presId="urn:microsoft.com/office/officeart/2018/2/layout/IconCircleList"/>
    <dgm:cxn modelId="{F41FA412-8428-4BBD-9337-7F2BA7846774}" type="presParOf" srcId="{871EC55B-EDAC-4651-A733-DA2558209034}" destId="{37B8C65F-AE67-4E61-8CCC-4F9BCFFA1A81}" srcOrd="2" destOrd="0" presId="urn:microsoft.com/office/officeart/2018/2/layout/IconCircleList"/>
    <dgm:cxn modelId="{E3BA0CF3-6ED7-4A4B-95DB-6B45E89F7D77}" type="presParOf" srcId="{871EC55B-EDAC-4651-A733-DA2558209034}" destId="{74F12755-A61E-4725-9793-3673BF1E571E}" srcOrd="3" destOrd="0" presId="urn:microsoft.com/office/officeart/2018/2/layout/IconCircleList"/>
    <dgm:cxn modelId="{FD3960A1-A893-4D2E-B000-2312B194A4C8}" type="presParOf" srcId="{35C53826-E168-438E-8BEC-8A0FB88EADFE}" destId="{C4E033A5-779E-457C-A170-474A6006333F}" srcOrd="9" destOrd="0" presId="urn:microsoft.com/office/officeart/2018/2/layout/IconCircleList"/>
    <dgm:cxn modelId="{7A98B471-3F5C-4CF9-BEA3-D50E0AA225C2}" type="presParOf" srcId="{35C53826-E168-438E-8BEC-8A0FB88EADFE}" destId="{DD3B15B5-4152-4BA9-9FB6-B13F8E4BA0FD}" srcOrd="10" destOrd="0" presId="urn:microsoft.com/office/officeart/2018/2/layout/IconCircleList"/>
    <dgm:cxn modelId="{55609AD6-B3FE-496C-8D43-BA0AE9ECB1C2}" type="presParOf" srcId="{DD3B15B5-4152-4BA9-9FB6-B13F8E4BA0FD}" destId="{1596E190-CDDF-462F-8A1B-4EB7E0A36883}" srcOrd="0" destOrd="0" presId="urn:microsoft.com/office/officeart/2018/2/layout/IconCircleList"/>
    <dgm:cxn modelId="{6FE5B25E-650D-4901-AD3F-3D5CB4BC97C9}" type="presParOf" srcId="{DD3B15B5-4152-4BA9-9FB6-B13F8E4BA0FD}" destId="{427D71DD-E0BB-4C29-971A-4F1C3DEE7A0F}" srcOrd="1" destOrd="0" presId="urn:microsoft.com/office/officeart/2018/2/layout/IconCircleList"/>
    <dgm:cxn modelId="{17E0113A-95E9-4659-B2D6-9CF677E75B99}" type="presParOf" srcId="{DD3B15B5-4152-4BA9-9FB6-B13F8E4BA0FD}" destId="{2CE3D8D5-45F4-4A37-B644-A01E3B701200}" srcOrd="2" destOrd="0" presId="urn:microsoft.com/office/officeart/2018/2/layout/IconCircleList"/>
    <dgm:cxn modelId="{9E2EA8CC-2ECB-48D5-9861-B1DA4D8488F4}" type="presParOf" srcId="{DD3B15B5-4152-4BA9-9FB6-B13F8E4BA0FD}" destId="{80BAC15B-8AB1-4CD1-B02E-23524F8A496E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487DEE5-246D-40FA-A780-29E9BA774B4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F4F255C4-D61A-4D3D-ABB7-E425BD56C780}">
      <dgm:prSet/>
      <dgm:spPr/>
      <dgm:t>
        <a:bodyPr/>
        <a:lstStyle/>
        <a:p>
          <a:r>
            <a:rPr lang="en-US"/>
            <a:t>Node.js includes fs module to access physical file system. </a:t>
          </a:r>
        </a:p>
      </dgm:t>
    </dgm:pt>
    <dgm:pt modelId="{8F67C016-9B0A-4DAF-B610-4229ACE52AB2}" type="parTrans" cxnId="{D860582F-F5B0-4D6C-833F-DD6D9BBEE741}">
      <dgm:prSet/>
      <dgm:spPr/>
      <dgm:t>
        <a:bodyPr/>
        <a:lstStyle/>
        <a:p>
          <a:endParaRPr lang="en-US"/>
        </a:p>
      </dgm:t>
    </dgm:pt>
    <dgm:pt modelId="{FFFD0F3F-CC3C-43CA-BC91-96A389E045F7}" type="sibTrans" cxnId="{D860582F-F5B0-4D6C-833F-DD6D9BBEE741}">
      <dgm:prSet/>
      <dgm:spPr/>
      <dgm:t>
        <a:bodyPr/>
        <a:lstStyle/>
        <a:p>
          <a:endParaRPr lang="en-US"/>
        </a:p>
      </dgm:t>
    </dgm:pt>
    <dgm:pt modelId="{DF0AD5BB-3610-4108-B07E-0846D1F437C5}">
      <dgm:prSet/>
      <dgm:spPr/>
      <dgm:t>
        <a:bodyPr/>
        <a:lstStyle/>
        <a:p>
          <a:r>
            <a:rPr lang="en-US"/>
            <a:t>The fs module is responsible for all the asynchronous or synchronous file I/O operations.</a:t>
          </a:r>
        </a:p>
      </dgm:t>
    </dgm:pt>
    <dgm:pt modelId="{C209A3AD-DEBD-42BD-BA45-29CD3835F660}" type="parTrans" cxnId="{70CB0FBC-F4A3-492F-9139-5EDB6E1E6FCB}">
      <dgm:prSet/>
      <dgm:spPr/>
      <dgm:t>
        <a:bodyPr/>
        <a:lstStyle/>
        <a:p>
          <a:endParaRPr lang="en-US"/>
        </a:p>
      </dgm:t>
    </dgm:pt>
    <dgm:pt modelId="{8E06B697-D2AE-4EBC-B854-CD834207C360}" type="sibTrans" cxnId="{70CB0FBC-F4A3-492F-9139-5EDB6E1E6FCB}">
      <dgm:prSet/>
      <dgm:spPr/>
      <dgm:t>
        <a:bodyPr/>
        <a:lstStyle/>
        <a:p>
          <a:endParaRPr lang="en-US"/>
        </a:p>
      </dgm:t>
    </dgm:pt>
    <dgm:pt modelId="{CB28F62E-2CBC-4587-A272-0EBBB0FAE032}" type="pres">
      <dgm:prSet presAssocID="{6487DEE5-246D-40FA-A780-29E9BA774B41}" presName="root" presStyleCnt="0">
        <dgm:presLayoutVars>
          <dgm:dir/>
          <dgm:resizeHandles val="exact"/>
        </dgm:presLayoutVars>
      </dgm:prSet>
      <dgm:spPr/>
    </dgm:pt>
    <dgm:pt modelId="{BBC1BE04-EBF8-4411-B3E3-3F1A71E88296}" type="pres">
      <dgm:prSet presAssocID="{F4F255C4-D61A-4D3D-ABB7-E425BD56C780}" presName="compNode" presStyleCnt="0"/>
      <dgm:spPr/>
    </dgm:pt>
    <dgm:pt modelId="{93B8FA99-3591-4CB2-B9CB-956981F0F497}" type="pres">
      <dgm:prSet presAssocID="{F4F255C4-D61A-4D3D-ABB7-E425BD56C780}" presName="bgRect" presStyleLbl="bgShp" presStyleIdx="0" presStyleCnt="2"/>
      <dgm:spPr/>
    </dgm:pt>
    <dgm:pt modelId="{E431275F-27EF-4338-A267-FADD65A0C486}" type="pres">
      <dgm:prSet presAssocID="{F4F255C4-D61A-4D3D-ABB7-E425BD56C78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8C814BD3-D995-4AAF-A163-A041FEED3E8F}" type="pres">
      <dgm:prSet presAssocID="{F4F255C4-D61A-4D3D-ABB7-E425BD56C780}" presName="spaceRect" presStyleCnt="0"/>
      <dgm:spPr/>
    </dgm:pt>
    <dgm:pt modelId="{82BB58EF-3BF8-4A55-BABB-ABAD5D9D14FD}" type="pres">
      <dgm:prSet presAssocID="{F4F255C4-D61A-4D3D-ABB7-E425BD56C780}" presName="parTx" presStyleLbl="revTx" presStyleIdx="0" presStyleCnt="2">
        <dgm:presLayoutVars>
          <dgm:chMax val="0"/>
          <dgm:chPref val="0"/>
        </dgm:presLayoutVars>
      </dgm:prSet>
      <dgm:spPr/>
    </dgm:pt>
    <dgm:pt modelId="{BCAEDE8B-1E30-4433-B0A0-8D82DD2140FB}" type="pres">
      <dgm:prSet presAssocID="{FFFD0F3F-CC3C-43CA-BC91-96A389E045F7}" presName="sibTrans" presStyleCnt="0"/>
      <dgm:spPr/>
    </dgm:pt>
    <dgm:pt modelId="{DFB40CD0-B142-4C30-8872-E7E527080CE2}" type="pres">
      <dgm:prSet presAssocID="{DF0AD5BB-3610-4108-B07E-0846D1F437C5}" presName="compNode" presStyleCnt="0"/>
      <dgm:spPr/>
    </dgm:pt>
    <dgm:pt modelId="{44A8C530-1E14-49A8-91C1-57584AE59B5E}" type="pres">
      <dgm:prSet presAssocID="{DF0AD5BB-3610-4108-B07E-0846D1F437C5}" presName="bgRect" presStyleLbl="bgShp" presStyleIdx="1" presStyleCnt="2"/>
      <dgm:spPr/>
    </dgm:pt>
    <dgm:pt modelId="{6AA2E10B-67D2-4CDE-8209-75351CADA152}" type="pres">
      <dgm:prSet presAssocID="{DF0AD5BB-3610-4108-B07E-0846D1F437C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A3811A07-9E5F-469A-B787-6D4D2909FF35}" type="pres">
      <dgm:prSet presAssocID="{DF0AD5BB-3610-4108-B07E-0846D1F437C5}" presName="spaceRect" presStyleCnt="0"/>
      <dgm:spPr/>
    </dgm:pt>
    <dgm:pt modelId="{85DBEBAF-1BD3-473B-80B0-297543CBE02C}" type="pres">
      <dgm:prSet presAssocID="{DF0AD5BB-3610-4108-B07E-0846D1F437C5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F040D50E-DF49-44E7-A863-7BA07F0175C7}" type="presOf" srcId="{DF0AD5BB-3610-4108-B07E-0846D1F437C5}" destId="{85DBEBAF-1BD3-473B-80B0-297543CBE02C}" srcOrd="0" destOrd="0" presId="urn:microsoft.com/office/officeart/2018/2/layout/IconVerticalSolidList"/>
    <dgm:cxn modelId="{D860582F-F5B0-4D6C-833F-DD6D9BBEE741}" srcId="{6487DEE5-246D-40FA-A780-29E9BA774B41}" destId="{F4F255C4-D61A-4D3D-ABB7-E425BD56C780}" srcOrd="0" destOrd="0" parTransId="{8F67C016-9B0A-4DAF-B610-4229ACE52AB2}" sibTransId="{FFFD0F3F-CC3C-43CA-BC91-96A389E045F7}"/>
    <dgm:cxn modelId="{AFA66E62-47DB-4A0C-A991-70693D4E0BD4}" type="presOf" srcId="{6487DEE5-246D-40FA-A780-29E9BA774B41}" destId="{CB28F62E-2CBC-4587-A272-0EBBB0FAE032}" srcOrd="0" destOrd="0" presId="urn:microsoft.com/office/officeart/2018/2/layout/IconVerticalSolidList"/>
    <dgm:cxn modelId="{3FEF987C-1B2E-4755-A610-E385CC9333FC}" type="presOf" srcId="{F4F255C4-D61A-4D3D-ABB7-E425BD56C780}" destId="{82BB58EF-3BF8-4A55-BABB-ABAD5D9D14FD}" srcOrd="0" destOrd="0" presId="urn:microsoft.com/office/officeart/2018/2/layout/IconVerticalSolidList"/>
    <dgm:cxn modelId="{70CB0FBC-F4A3-492F-9139-5EDB6E1E6FCB}" srcId="{6487DEE5-246D-40FA-A780-29E9BA774B41}" destId="{DF0AD5BB-3610-4108-B07E-0846D1F437C5}" srcOrd="1" destOrd="0" parTransId="{C209A3AD-DEBD-42BD-BA45-29CD3835F660}" sibTransId="{8E06B697-D2AE-4EBC-B854-CD834207C360}"/>
    <dgm:cxn modelId="{78AB9666-8430-4745-95A1-9F703F51A1B8}" type="presParOf" srcId="{CB28F62E-2CBC-4587-A272-0EBBB0FAE032}" destId="{BBC1BE04-EBF8-4411-B3E3-3F1A71E88296}" srcOrd="0" destOrd="0" presId="urn:microsoft.com/office/officeart/2018/2/layout/IconVerticalSolidList"/>
    <dgm:cxn modelId="{F66EF759-B121-4C98-B157-4993DCC474E9}" type="presParOf" srcId="{BBC1BE04-EBF8-4411-B3E3-3F1A71E88296}" destId="{93B8FA99-3591-4CB2-B9CB-956981F0F497}" srcOrd="0" destOrd="0" presId="urn:microsoft.com/office/officeart/2018/2/layout/IconVerticalSolidList"/>
    <dgm:cxn modelId="{52B958DA-587E-4AA2-B5A9-E4276273AEA8}" type="presParOf" srcId="{BBC1BE04-EBF8-4411-B3E3-3F1A71E88296}" destId="{E431275F-27EF-4338-A267-FADD65A0C486}" srcOrd="1" destOrd="0" presId="urn:microsoft.com/office/officeart/2018/2/layout/IconVerticalSolidList"/>
    <dgm:cxn modelId="{927A8E5C-D5F8-4E77-B092-FF4582AE97E1}" type="presParOf" srcId="{BBC1BE04-EBF8-4411-B3E3-3F1A71E88296}" destId="{8C814BD3-D995-4AAF-A163-A041FEED3E8F}" srcOrd="2" destOrd="0" presId="urn:microsoft.com/office/officeart/2018/2/layout/IconVerticalSolidList"/>
    <dgm:cxn modelId="{912E5F8C-8546-4A21-8B00-56CFF8D46D7E}" type="presParOf" srcId="{BBC1BE04-EBF8-4411-B3E3-3F1A71E88296}" destId="{82BB58EF-3BF8-4A55-BABB-ABAD5D9D14FD}" srcOrd="3" destOrd="0" presId="urn:microsoft.com/office/officeart/2018/2/layout/IconVerticalSolidList"/>
    <dgm:cxn modelId="{EED7020F-E99E-4671-B2BD-0BF76014D214}" type="presParOf" srcId="{CB28F62E-2CBC-4587-A272-0EBBB0FAE032}" destId="{BCAEDE8B-1E30-4433-B0A0-8D82DD2140FB}" srcOrd="1" destOrd="0" presId="urn:microsoft.com/office/officeart/2018/2/layout/IconVerticalSolidList"/>
    <dgm:cxn modelId="{22222DE4-9CCB-4C89-AC10-9D26050635C2}" type="presParOf" srcId="{CB28F62E-2CBC-4587-A272-0EBBB0FAE032}" destId="{DFB40CD0-B142-4C30-8872-E7E527080CE2}" srcOrd="2" destOrd="0" presId="urn:microsoft.com/office/officeart/2018/2/layout/IconVerticalSolidList"/>
    <dgm:cxn modelId="{E9DF108C-71E1-415B-A1A3-F3905803B883}" type="presParOf" srcId="{DFB40CD0-B142-4C30-8872-E7E527080CE2}" destId="{44A8C530-1E14-49A8-91C1-57584AE59B5E}" srcOrd="0" destOrd="0" presId="urn:microsoft.com/office/officeart/2018/2/layout/IconVerticalSolidList"/>
    <dgm:cxn modelId="{87755E45-0CD6-44AB-84EC-34BDB14FAF63}" type="presParOf" srcId="{DFB40CD0-B142-4C30-8872-E7E527080CE2}" destId="{6AA2E10B-67D2-4CDE-8209-75351CADA152}" srcOrd="1" destOrd="0" presId="urn:microsoft.com/office/officeart/2018/2/layout/IconVerticalSolidList"/>
    <dgm:cxn modelId="{BEB4EAD8-3054-40E3-A4EF-94E183F6BE6D}" type="presParOf" srcId="{DFB40CD0-B142-4C30-8872-E7E527080CE2}" destId="{A3811A07-9E5F-469A-B787-6D4D2909FF35}" srcOrd="2" destOrd="0" presId="urn:microsoft.com/office/officeart/2018/2/layout/IconVerticalSolidList"/>
    <dgm:cxn modelId="{D22AFD21-AA51-4FFA-B7A9-FC0E43C5D4E0}" type="presParOf" srcId="{DFB40CD0-B142-4C30-8872-E7E527080CE2}" destId="{85DBEBAF-1BD3-473B-80B0-297543CBE02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907A1DF-7D86-4052-9582-3925DAAD9919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CF90F418-819A-47F3-A15E-692C5646BEB3}">
      <dgm:prSet/>
      <dgm:spPr/>
      <dgm:t>
        <a:bodyPr/>
        <a:lstStyle/>
        <a:p>
          <a:pPr>
            <a:defRPr b="1"/>
          </a:pPr>
          <a:r>
            <a:rPr lang="en-US"/>
            <a:t>Console</a:t>
          </a:r>
        </a:p>
      </dgm:t>
    </dgm:pt>
    <dgm:pt modelId="{0F4AD286-2DEC-4C5A-835C-240487843124}" type="parTrans" cxnId="{502415F3-F486-4A20-95FD-FA6A3E97CCEA}">
      <dgm:prSet/>
      <dgm:spPr/>
      <dgm:t>
        <a:bodyPr/>
        <a:lstStyle/>
        <a:p>
          <a:endParaRPr lang="en-US"/>
        </a:p>
      </dgm:t>
    </dgm:pt>
    <dgm:pt modelId="{143242D6-FEB9-46CF-BFF7-EAD6E30FF8E3}" type="sibTrans" cxnId="{502415F3-F486-4A20-95FD-FA6A3E97CCEA}">
      <dgm:prSet/>
      <dgm:spPr/>
      <dgm:t>
        <a:bodyPr/>
        <a:lstStyle/>
        <a:p>
          <a:endParaRPr lang="en-US"/>
        </a:p>
      </dgm:t>
    </dgm:pt>
    <dgm:pt modelId="{180C1601-BF26-4671-9578-7723E264F649}">
      <dgm:prSet/>
      <dgm:spPr/>
      <dgm:t>
        <a:bodyPr/>
        <a:lstStyle/>
        <a:p>
          <a:r>
            <a:rPr lang="en-US" dirty="0"/>
            <a:t>The console plays an important part in quickly showing what is happening in your application when you need to debug it. </a:t>
          </a:r>
        </a:p>
      </dgm:t>
    </dgm:pt>
    <dgm:pt modelId="{604E8C25-25E0-4B41-9591-51BD59F32A4E}" type="parTrans" cxnId="{99EAD19F-5188-44FD-8491-154EEB1E9224}">
      <dgm:prSet/>
      <dgm:spPr/>
      <dgm:t>
        <a:bodyPr/>
        <a:lstStyle/>
        <a:p>
          <a:endParaRPr lang="en-US"/>
        </a:p>
      </dgm:t>
    </dgm:pt>
    <dgm:pt modelId="{5818C9C4-DC72-4604-935B-CDC12CCD00B8}" type="sibTrans" cxnId="{99EAD19F-5188-44FD-8491-154EEB1E9224}">
      <dgm:prSet/>
      <dgm:spPr/>
      <dgm:t>
        <a:bodyPr/>
        <a:lstStyle/>
        <a:p>
          <a:endParaRPr lang="en-US"/>
        </a:p>
      </dgm:t>
    </dgm:pt>
    <dgm:pt modelId="{59DA9AA3-EEFA-405C-9AB8-82B7929355B2}">
      <dgm:prSet/>
      <dgm:spPr/>
      <dgm:t>
        <a:bodyPr/>
        <a:lstStyle/>
        <a:p>
          <a:pPr>
            <a:defRPr b="1"/>
          </a:pPr>
          <a:r>
            <a:rPr lang="en-US"/>
            <a:t>Timers </a:t>
          </a:r>
        </a:p>
      </dgm:t>
    </dgm:pt>
    <dgm:pt modelId="{D7E79B73-B9D8-4805-9C25-C290C34D4110}" type="parTrans" cxnId="{97C31DAD-05A7-4F03-A4CE-505600B4E21D}">
      <dgm:prSet/>
      <dgm:spPr/>
      <dgm:t>
        <a:bodyPr/>
        <a:lstStyle/>
        <a:p>
          <a:endParaRPr lang="en-US"/>
        </a:p>
      </dgm:t>
    </dgm:pt>
    <dgm:pt modelId="{36F37AA7-03FD-4CC0-ACA2-BDF7B31E852D}" type="sibTrans" cxnId="{97C31DAD-05A7-4F03-A4CE-505600B4E21D}">
      <dgm:prSet/>
      <dgm:spPr/>
      <dgm:t>
        <a:bodyPr/>
        <a:lstStyle/>
        <a:p>
          <a:endParaRPr lang="en-US"/>
        </a:p>
      </dgm:t>
    </dgm:pt>
    <dgm:pt modelId="{CA629747-08CB-4994-AFE7-F09147F5DD24}">
      <dgm:prSet/>
      <dgm:spPr/>
      <dgm:t>
        <a:bodyPr/>
        <a:lstStyle/>
        <a:p>
          <a:r>
            <a:rPr lang="en-US"/>
            <a:t>setTimeout only executes the callback function once after the specified duration. But setInterval calls the callback repeatedly after every passing of the specified duration. </a:t>
          </a:r>
        </a:p>
      </dgm:t>
    </dgm:pt>
    <dgm:pt modelId="{72DBBAA0-71F3-45B8-9BD1-78587E0D19C9}" type="parTrans" cxnId="{C3EE9B6C-7671-4FD1-A6CA-5FC7CD774F8F}">
      <dgm:prSet/>
      <dgm:spPr/>
      <dgm:t>
        <a:bodyPr/>
        <a:lstStyle/>
        <a:p>
          <a:endParaRPr lang="en-US"/>
        </a:p>
      </dgm:t>
    </dgm:pt>
    <dgm:pt modelId="{2FBFE40D-6B0B-4883-A923-3F830E147BC0}" type="sibTrans" cxnId="{C3EE9B6C-7671-4FD1-A6CA-5FC7CD774F8F}">
      <dgm:prSet/>
      <dgm:spPr/>
      <dgm:t>
        <a:bodyPr/>
        <a:lstStyle/>
        <a:p>
          <a:endParaRPr lang="en-US"/>
        </a:p>
      </dgm:t>
    </dgm:pt>
    <dgm:pt modelId="{3C929461-D175-42E2-9CB1-E15C37C2F005}">
      <dgm:prSet/>
      <dgm:spPr/>
      <dgm:t>
        <a:bodyPr/>
        <a:lstStyle/>
        <a:p>
          <a:pPr>
            <a:defRPr b="1"/>
          </a:pPr>
          <a:r>
            <a:rPr lang="en-US"/>
            <a:t>__filename and __dirname </a:t>
          </a:r>
        </a:p>
      </dgm:t>
    </dgm:pt>
    <dgm:pt modelId="{B0A0F3F5-6CBE-45A3-B4E6-D08AFBD8B3E5}" type="parTrans" cxnId="{E4A6B334-A6ED-4AE2-BEC1-7F6BF39784BA}">
      <dgm:prSet/>
      <dgm:spPr/>
      <dgm:t>
        <a:bodyPr/>
        <a:lstStyle/>
        <a:p>
          <a:endParaRPr lang="en-US"/>
        </a:p>
      </dgm:t>
    </dgm:pt>
    <dgm:pt modelId="{3F54F5D9-9867-46E7-8254-53F0D6C75AFD}" type="sibTrans" cxnId="{E4A6B334-A6ED-4AE2-BEC1-7F6BF39784BA}">
      <dgm:prSet/>
      <dgm:spPr/>
      <dgm:t>
        <a:bodyPr/>
        <a:lstStyle/>
        <a:p>
          <a:endParaRPr lang="en-US"/>
        </a:p>
      </dgm:t>
    </dgm:pt>
    <dgm:pt modelId="{E14F1469-FC8B-4F3D-BDA5-198A1D74F17F}">
      <dgm:prSet/>
      <dgm:spPr/>
      <dgm:t>
        <a:bodyPr/>
        <a:lstStyle/>
        <a:p>
          <a:r>
            <a:rPr lang="en-US"/>
            <a:t>These variables are available in each file and give you the full path to the file and directory for the current module. </a:t>
          </a:r>
        </a:p>
      </dgm:t>
    </dgm:pt>
    <dgm:pt modelId="{7D4EF0C1-B0A7-49A2-A3CE-0EBB6910AC72}" type="parTrans" cxnId="{7BE7F0BE-0634-46B3-A232-DF822E5FEBC2}">
      <dgm:prSet/>
      <dgm:spPr/>
      <dgm:t>
        <a:bodyPr/>
        <a:lstStyle/>
        <a:p>
          <a:endParaRPr lang="en-US"/>
        </a:p>
      </dgm:t>
    </dgm:pt>
    <dgm:pt modelId="{57124D4E-386E-4AC8-9C6A-650CD716DF2B}" type="sibTrans" cxnId="{7BE7F0BE-0634-46B3-A232-DF822E5FEBC2}">
      <dgm:prSet/>
      <dgm:spPr/>
      <dgm:t>
        <a:bodyPr/>
        <a:lstStyle/>
        <a:p>
          <a:endParaRPr lang="en-US"/>
        </a:p>
      </dgm:t>
    </dgm:pt>
    <dgm:pt modelId="{EEC3D18F-1FFB-446C-9F84-302FC3ABF4FC}">
      <dgm:prSet/>
      <dgm:spPr/>
      <dgm:t>
        <a:bodyPr/>
        <a:lstStyle/>
        <a:p>
          <a:pPr>
            <a:defRPr b="1"/>
          </a:pPr>
          <a:r>
            <a:rPr lang="en-US"/>
            <a:t>Process </a:t>
          </a:r>
        </a:p>
      </dgm:t>
    </dgm:pt>
    <dgm:pt modelId="{C4BD8422-6893-4FE9-A35E-6FD89909C9D2}" type="parTrans" cxnId="{54120D2D-244A-42DB-86A5-DA7B5FFE8AFE}">
      <dgm:prSet/>
      <dgm:spPr/>
      <dgm:t>
        <a:bodyPr/>
        <a:lstStyle/>
        <a:p>
          <a:endParaRPr lang="en-US"/>
        </a:p>
      </dgm:t>
    </dgm:pt>
    <dgm:pt modelId="{15BED318-6098-485B-92C1-492FD8E47B10}" type="sibTrans" cxnId="{54120D2D-244A-42DB-86A5-DA7B5FFE8AFE}">
      <dgm:prSet/>
      <dgm:spPr/>
      <dgm:t>
        <a:bodyPr/>
        <a:lstStyle/>
        <a:p>
          <a:endParaRPr lang="en-US"/>
        </a:p>
      </dgm:t>
    </dgm:pt>
    <dgm:pt modelId="{B1DD3EAF-97A9-43B0-B5EA-3B075A8BFA53}">
      <dgm:prSet/>
      <dgm:spPr/>
      <dgm:t>
        <a:bodyPr/>
        <a:lstStyle/>
        <a:p>
          <a:r>
            <a:rPr lang="en-US"/>
            <a:t>Use the process object to access the command line arguments. Used to put the callback into the next cycle of the Node.js event loop. </a:t>
          </a:r>
        </a:p>
      </dgm:t>
    </dgm:pt>
    <dgm:pt modelId="{E0AD2ECE-6A99-40BE-98AF-3E3A6A0DE68D}" type="parTrans" cxnId="{C0EF94F9-45EE-4A2F-B3E3-1603AF867375}">
      <dgm:prSet/>
      <dgm:spPr/>
      <dgm:t>
        <a:bodyPr/>
        <a:lstStyle/>
        <a:p>
          <a:endParaRPr lang="en-US"/>
        </a:p>
      </dgm:t>
    </dgm:pt>
    <dgm:pt modelId="{92863E3C-410D-492E-BB2C-1FB28B8412D9}" type="sibTrans" cxnId="{C0EF94F9-45EE-4A2F-B3E3-1603AF867375}">
      <dgm:prSet/>
      <dgm:spPr/>
      <dgm:t>
        <a:bodyPr/>
        <a:lstStyle/>
        <a:p>
          <a:endParaRPr lang="en-US"/>
        </a:p>
      </dgm:t>
    </dgm:pt>
    <dgm:pt modelId="{6EEE9D03-50A6-46C7-BE8B-D84AD9B7D1CD}">
      <dgm:prSet/>
      <dgm:spPr/>
      <dgm:t>
        <a:bodyPr/>
        <a:lstStyle/>
        <a:p>
          <a:pPr>
            <a:defRPr b="1"/>
          </a:pPr>
          <a:r>
            <a:rPr lang="en-US"/>
            <a:t>Buffer </a:t>
          </a:r>
        </a:p>
      </dgm:t>
    </dgm:pt>
    <dgm:pt modelId="{D8EF45AA-C76D-4914-BAD3-0E6AB7A5FC8F}" type="parTrans" cxnId="{926A70ED-5AD8-4782-B8CF-B7283FD775D2}">
      <dgm:prSet/>
      <dgm:spPr/>
      <dgm:t>
        <a:bodyPr/>
        <a:lstStyle/>
        <a:p>
          <a:endParaRPr lang="en-US"/>
        </a:p>
      </dgm:t>
    </dgm:pt>
    <dgm:pt modelId="{24D4100F-6545-4D55-99E6-671C3EBD7EE5}" type="sibTrans" cxnId="{926A70ED-5AD8-4782-B8CF-B7283FD775D2}">
      <dgm:prSet/>
      <dgm:spPr/>
      <dgm:t>
        <a:bodyPr/>
        <a:lstStyle/>
        <a:p>
          <a:endParaRPr lang="en-US"/>
        </a:p>
      </dgm:t>
    </dgm:pt>
    <dgm:pt modelId="{51271D32-62D3-4B54-AF09-D9FF15043E32}">
      <dgm:prSet/>
      <dgm:spPr/>
      <dgm:t>
        <a:bodyPr/>
        <a:lstStyle/>
        <a:p>
          <a:r>
            <a:rPr lang="en-US"/>
            <a:t>Native and fast support to handle binary data</a:t>
          </a:r>
        </a:p>
      </dgm:t>
    </dgm:pt>
    <dgm:pt modelId="{EBCE9B7F-12C8-4641-B66C-72A26D8FFAAF}" type="parTrans" cxnId="{2F8FF94D-A895-453B-A67F-A4E6C97AE163}">
      <dgm:prSet/>
      <dgm:spPr/>
      <dgm:t>
        <a:bodyPr/>
        <a:lstStyle/>
        <a:p>
          <a:endParaRPr lang="en-US"/>
        </a:p>
      </dgm:t>
    </dgm:pt>
    <dgm:pt modelId="{CAEB99D8-C37A-4C13-BAB2-AE4F166399E5}" type="sibTrans" cxnId="{2F8FF94D-A895-453B-A67F-A4E6C97AE163}">
      <dgm:prSet/>
      <dgm:spPr/>
      <dgm:t>
        <a:bodyPr/>
        <a:lstStyle/>
        <a:p>
          <a:endParaRPr lang="en-US"/>
        </a:p>
      </dgm:t>
    </dgm:pt>
    <dgm:pt modelId="{1F940D32-B86A-486C-826A-EF374BA37732}" type="pres">
      <dgm:prSet presAssocID="{F907A1DF-7D86-4052-9582-3925DAAD9919}" presName="root" presStyleCnt="0">
        <dgm:presLayoutVars>
          <dgm:dir/>
          <dgm:resizeHandles val="exact"/>
        </dgm:presLayoutVars>
      </dgm:prSet>
      <dgm:spPr/>
    </dgm:pt>
    <dgm:pt modelId="{0ABFE39F-29B4-4FBE-B5BA-5AF5853BA908}" type="pres">
      <dgm:prSet presAssocID="{CF90F418-819A-47F3-A15E-692C5646BEB3}" presName="compNode" presStyleCnt="0"/>
      <dgm:spPr/>
    </dgm:pt>
    <dgm:pt modelId="{5F8C576F-43EE-4156-B986-BB392A68A740}" type="pres">
      <dgm:prSet presAssocID="{CF90F418-819A-47F3-A15E-692C5646BEB3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ECE4AB96-5A8B-4BB1-B1EC-89FC553BFD20}" type="pres">
      <dgm:prSet presAssocID="{CF90F418-819A-47F3-A15E-692C5646BEB3}" presName="iconSpace" presStyleCnt="0"/>
      <dgm:spPr/>
    </dgm:pt>
    <dgm:pt modelId="{B5436177-E7AE-4D40-AB90-B327433B5D69}" type="pres">
      <dgm:prSet presAssocID="{CF90F418-819A-47F3-A15E-692C5646BEB3}" presName="parTx" presStyleLbl="revTx" presStyleIdx="0" presStyleCnt="10">
        <dgm:presLayoutVars>
          <dgm:chMax val="0"/>
          <dgm:chPref val="0"/>
        </dgm:presLayoutVars>
      </dgm:prSet>
      <dgm:spPr/>
    </dgm:pt>
    <dgm:pt modelId="{6C32E0A7-64E7-4F01-8835-1D0AA2CE71B4}" type="pres">
      <dgm:prSet presAssocID="{CF90F418-819A-47F3-A15E-692C5646BEB3}" presName="txSpace" presStyleCnt="0"/>
      <dgm:spPr/>
    </dgm:pt>
    <dgm:pt modelId="{B527E412-0D3F-4942-AAA1-ADB32B3FB800}" type="pres">
      <dgm:prSet presAssocID="{CF90F418-819A-47F3-A15E-692C5646BEB3}" presName="desTx" presStyleLbl="revTx" presStyleIdx="1" presStyleCnt="10">
        <dgm:presLayoutVars/>
      </dgm:prSet>
      <dgm:spPr/>
    </dgm:pt>
    <dgm:pt modelId="{A5A5FFFC-153E-45CC-AE07-56AC946F4581}" type="pres">
      <dgm:prSet presAssocID="{143242D6-FEB9-46CF-BFF7-EAD6E30FF8E3}" presName="sibTrans" presStyleCnt="0"/>
      <dgm:spPr/>
    </dgm:pt>
    <dgm:pt modelId="{28DF4DC5-23BC-49E1-86A4-BD954D3BE8BF}" type="pres">
      <dgm:prSet presAssocID="{59DA9AA3-EEFA-405C-9AB8-82B7929355B2}" presName="compNode" presStyleCnt="0"/>
      <dgm:spPr/>
    </dgm:pt>
    <dgm:pt modelId="{59E5C3A1-62FB-4D11-B4CB-CFFB23639E69}" type="pres">
      <dgm:prSet presAssocID="{59DA9AA3-EEFA-405C-9AB8-82B7929355B2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6F2535BA-9FDD-4595-8115-CB8234CB4FEC}" type="pres">
      <dgm:prSet presAssocID="{59DA9AA3-EEFA-405C-9AB8-82B7929355B2}" presName="iconSpace" presStyleCnt="0"/>
      <dgm:spPr/>
    </dgm:pt>
    <dgm:pt modelId="{24ACEB3D-6774-4119-A96E-40EFCB33AA93}" type="pres">
      <dgm:prSet presAssocID="{59DA9AA3-EEFA-405C-9AB8-82B7929355B2}" presName="parTx" presStyleLbl="revTx" presStyleIdx="2" presStyleCnt="10">
        <dgm:presLayoutVars>
          <dgm:chMax val="0"/>
          <dgm:chPref val="0"/>
        </dgm:presLayoutVars>
      </dgm:prSet>
      <dgm:spPr/>
    </dgm:pt>
    <dgm:pt modelId="{8BFE8BBA-F129-439E-9FDD-D33DD8F6D4B6}" type="pres">
      <dgm:prSet presAssocID="{59DA9AA3-EEFA-405C-9AB8-82B7929355B2}" presName="txSpace" presStyleCnt="0"/>
      <dgm:spPr/>
    </dgm:pt>
    <dgm:pt modelId="{3A940FE9-1A2E-45B2-83E1-A83FED74B7E3}" type="pres">
      <dgm:prSet presAssocID="{59DA9AA3-EEFA-405C-9AB8-82B7929355B2}" presName="desTx" presStyleLbl="revTx" presStyleIdx="3" presStyleCnt="10">
        <dgm:presLayoutVars/>
      </dgm:prSet>
      <dgm:spPr/>
    </dgm:pt>
    <dgm:pt modelId="{EB68B0BE-DC37-435D-A4BA-B9337E95B4EC}" type="pres">
      <dgm:prSet presAssocID="{36F37AA7-03FD-4CC0-ACA2-BDF7B31E852D}" presName="sibTrans" presStyleCnt="0"/>
      <dgm:spPr/>
    </dgm:pt>
    <dgm:pt modelId="{829C86A2-948F-46F8-85D3-72555E9B521E}" type="pres">
      <dgm:prSet presAssocID="{3C929461-D175-42E2-9CB1-E15C37C2F005}" presName="compNode" presStyleCnt="0"/>
      <dgm:spPr/>
    </dgm:pt>
    <dgm:pt modelId="{587F9720-B81D-4AF6-9DFE-68165552CC2B}" type="pres">
      <dgm:prSet presAssocID="{3C929461-D175-42E2-9CB1-E15C37C2F005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D74AC48B-D903-4B9E-BAEB-56D0733913C5}" type="pres">
      <dgm:prSet presAssocID="{3C929461-D175-42E2-9CB1-E15C37C2F005}" presName="iconSpace" presStyleCnt="0"/>
      <dgm:spPr/>
    </dgm:pt>
    <dgm:pt modelId="{3E8B3C92-F666-4C64-9399-03ED76028B54}" type="pres">
      <dgm:prSet presAssocID="{3C929461-D175-42E2-9CB1-E15C37C2F005}" presName="parTx" presStyleLbl="revTx" presStyleIdx="4" presStyleCnt="10">
        <dgm:presLayoutVars>
          <dgm:chMax val="0"/>
          <dgm:chPref val="0"/>
        </dgm:presLayoutVars>
      </dgm:prSet>
      <dgm:spPr/>
    </dgm:pt>
    <dgm:pt modelId="{28F7D238-124F-4D70-92E6-98620E80D1E7}" type="pres">
      <dgm:prSet presAssocID="{3C929461-D175-42E2-9CB1-E15C37C2F005}" presName="txSpace" presStyleCnt="0"/>
      <dgm:spPr/>
    </dgm:pt>
    <dgm:pt modelId="{03EECDB7-26A6-43F0-A859-2D3BF792D057}" type="pres">
      <dgm:prSet presAssocID="{3C929461-D175-42E2-9CB1-E15C37C2F005}" presName="desTx" presStyleLbl="revTx" presStyleIdx="5" presStyleCnt="10">
        <dgm:presLayoutVars/>
      </dgm:prSet>
      <dgm:spPr/>
    </dgm:pt>
    <dgm:pt modelId="{E8D04BD3-DAB3-499C-ABFF-A54384CB646D}" type="pres">
      <dgm:prSet presAssocID="{3F54F5D9-9867-46E7-8254-53F0D6C75AFD}" presName="sibTrans" presStyleCnt="0"/>
      <dgm:spPr/>
    </dgm:pt>
    <dgm:pt modelId="{2A04E1E0-16FA-4BAF-B742-F9638AD9E964}" type="pres">
      <dgm:prSet presAssocID="{EEC3D18F-1FFB-446C-9F84-302FC3ABF4FC}" presName="compNode" presStyleCnt="0"/>
      <dgm:spPr/>
    </dgm:pt>
    <dgm:pt modelId="{49092753-2381-43B0-A853-08D9497236E3}" type="pres">
      <dgm:prSet presAssocID="{EEC3D18F-1FFB-446C-9F84-302FC3ABF4FC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 Diagram"/>
        </a:ext>
      </dgm:extLst>
    </dgm:pt>
    <dgm:pt modelId="{F4EACBA7-701C-45D4-9DBC-1A826DDC8927}" type="pres">
      <dgm:prSet presAssocID="{EEC3D18F-1FFB-446C-9F84-302FC3ABF4FC}" presName="iconSpace" presStyleCnt="0"/>
      <dgm:spPr/>
    </dgm:pt>
    <dgm:pt modelId="{267B3310-3722-4EC5-A5D2-9C164DE13206}" type="pres">
      <dgm:prSet presAssocID="{EEC3D18F-1FFB-446C-9F84-302FC3ABF4FC}" presName="parTx" presStyleLbl="revTx" presStyleIdx="6" presStyleCnt="10">
        <dgm:presLayoutVars>
          <dgm:chMax val="0"/>
          <dgm:chPref val="0"/>
        </dgm:presLayoutVars>
      </dgm:prSet>
      <dgm:spPr/>
    </dgm:pt>
    <dgm:pt modelId="{E46A0309-CE7B-45C9-8EF7-84CE9762810D}" type="pres">
      <dgm:prSet presAssocID="{EEC3D18F-1FFB-446C-9F84-302FC3ABF4FC}" presName="txSpace" presStyleCnt="0"/>
      <dgm:spPr/>
    </dgm:pt>
    <dgm:pt modelId="{AB8B5336-01ED-466E-BAFA-17CADD828DFE}" type="pres">
      <dgm:prSet presAssocID="{EEC3D18F-1FFB-446C-9F84-302FC3ABF4FC}" presName="desTx" presStyleLbl="revTx" presStyleIdx="7" presStyleCnt="10">
        <dgm:presLayoutVars/>
      </dgm:prSet>
      <dgm:spPr/>
    </dgm:pt>
    <dgm:pt modelId="{EADEF420-8C1A-48E8-908C-FBD0A13B00BB}" type="pres">
      <dgm:prSet presAssocID="{15BED318-6098-485B-92C1-492FD8E47B10}" presName="sibTrans" presStyleCnt="0"/>
      <dgm:spPr/>
    </dgm:pt>
    <dgm:pt modelId="{F1D0C2F0-0C7A-4A4E-9289-9BDB3CAD92D3}" type="pres">
      <dgm:prSet presAssocID="{6EEE9D03-50A6-46C7-BE8B-D84AD9B7D1CD}" presName="compNode" presStyleCnt="0"/>
      <dgm:spPr/>
    </dgm:pt>
    <dgm:pt modelId="{FC341A39-94F8-417F-B79A-C099A43D9B66}" type="pres">
      <dgm:prSet presAssocID="{6EEE9D03-50A6-46C7-BE8B-D84AD9B7D1CD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13E482C6-FE90-41E1-A71B-F9BBFE11AC74}" type="pres">
      <dgm:prSet presAssocID="{6EEE9D03-50A6-46C7-BE8B-D84AD9B7D1CD}" presName="iconSpace" presStyleCnt="0"/>
      <dgm:spPr/>
    </dgm:pt>
    <dgm:pt modelId="{ACC8E624-BA38-4348-A181-FC177F5210B8}" type="pres">
      <dgm:prSet presAssocID="{6EEE9D03-50A6-46C7-BE8B-D84AD9B7D1CD}" presName="parTx" presStyleLbl="revTx" presStyleIdx="8" presStyleCnt="10">
        <dgm:presLayoutVars>
          <dgm:chMax val="0"/>
          <dgm:chPref val="0"/>
        </dgm:presLayoutVars>
      </dgm:prSet>
      <dgm:spPr/>
    </dgm:pt>
    <dgm:pt modelId="{DD244B45-0C8B-4784-8FE9-D2B75320805D}" type="pres">
      <dgm:prSet presAssocID="{6EEE9D03-50A6-46C7-BE8B-D84AD9B7D1CD}" presName="txSpace" presStyleCnt="0"/>
      <dgm:spPr/>
    </dgm:pt>
    <dgm:pt modelId="{4CB22A2B-4ADF-4422-920E-D1993B00101A}" type="pres">
      <dgm:prSet presAssocID="{6EEE9D03-50A6-46C7-BE8B-D84AD9B7D1CD}" presName="desTx" presStyleLbl="revTx" presStyleIdx="9" presStyleCnt="10">
        <dgm:presLayoutVars/>
      </dgm:prSet>
      <dgm:spPr/>
    </dgm:pt>
  </dgm:ptLst>
  <dgm:cxnLst>
    <dgm:cxn modelId="{A01CA705-62E0-4D93-B0F3-D76E3DC8511D}" type="presOf" srcId="{E14F1469-FC8B-4F3D-BDA5-198A1D74F17F}" destId="{03EECDB7-26A6-43F0-A859-2D3BF792D057}" srcOrd="0" destOrd="0" presId="urn:microsoft.com/office/officeart/2018/2/layout/IconLabelDescriptionList"/>
    <dgm:cxn modelId="{86F24E14-0F13-44C1-8C8A-F99EF25F0F3F}" type="presOf" srcId="{CA629747-08CB-4994-AFE7-F09147F5DD24}" destId="{3A940FE9-1A2E-45B2-83E1-A83FED74B7E3}" srcOrd="0" destOrd="0" presId="urn:microsoft.com/office/officeart/2018/2/layout/IconLabelDescriptionList"/>
    <dgm:cxn modelId="{928EB12C-9E81-434D-9499-002251184464}" type="presOf" srcId="{EEC3D18F-1FFB-446C-9F84-302FC3ABF4FC}" destId="{267B3310-3722-4EC5-A5D2-9C164DE13206}" srcOrd="0" destOrd="0" presId="urn:microsoft.com/office/officeart/2018/2/layout/IconLabelDescriptionList"/>
    <dgm:cxn modelId="{54120D2D-244A-42DB-86A5-DA7B5FFE8AFE}" srcId="{F907A1DF-7D86-4052-9582-3925DAAD9919}" destId="{EEC3D18F-1FFB-446C-9F84-302FC3ABF4FC}" srcOrd="3" destOrd="0" parTransId="{C4BD8422-6893-4FE9-A35E-6FD89909C9D2}" sibTransId="{15BED318-6098-485B-92C1-492FD8E47B10}"/>
    <dgm:cxn modelId="{E4A6B334-A6ED-4AE2-BEC1-7F6BF39784BA}" srcId="{F907A1DF-7D86-4052-9582-3925DAAD9919}" destId="{3C929461-D175-42E2-9CB1-E15C37C2F005}" srcOrd="2" destOrd="0" parTransId="{B0A0F3F5-6CBE-45A3-B4E6-D08AFBD8B3E5}" sibTransId="{3F54F5D9-9867-46E7-8254-53F0D6C75AFD}"/>
    <dgm:cxn modelId="{EAEEC43A-1DFE-428C-88AA-009277DECE05}" type="presOf" srcId="{59DA9AA3-EEFA-405C-9AB8-82B7929355B2}" destId="{24ACEB3D-6774-4119-A96E-40EFCB33AA93}" srcOrd="0" destOrd="0" presId="urn:microsoft.com/office/officeart/2018/2/layout/IconLabelDescriptionList"/>
    <dgm:cxn modelId="{B457673F-4453-472F-84DE-46DFFA4049C9}" type="presOf" srcId="{3C929461-D175-42E2-9CB1-E15C37C2F005}" destId="{3E8B3C92-F666-4C64-9399-03ED76028B54}" srcOrd="0" destOrd="0" presId="urn:microsoft.com/office/officeart/2018/2/layout/IconLabelDescriptionList"/>
    <dgm:cxn modelId="{C3EE9B6C-7671-4FD1-A6CA-5FC7CD774F8F}" srcId="{59DA9AA3-EEFA-405C-9AB8-82B7929355B2}" destId="{CA629747-08CB-4994-AFE7-F09147F5DD24}" srcOrd="0" destOrd="0" parTransId="{72DBBAA0-71F3-45B8-9BD1-78587E0D19C9}" sibTransId="{2FBFE40D-6B0B-4883-A923-3F830E147BC0}"/>
    <dgm:cxn modelId="{2F8FF94D-A895-453B-A67F-A4E6C97AE163}" srcId="{6EEE9D03-50A6-46C7-BE8B-D84AD9B7D1CD}" destId="{51271D32-62D3-4B54-AF09-D9FF15043E32}" srcOrd="0" destOrd="0" parTransId="{EBCE9B7F-12C8-4641-B66C-72A26D8FFAAF}" sibTransId="{CAEB99D8-C37A-4C13-BAB2-AE4F166399E5}"/>
    <dgm:cxn modelId="{BC3A3C71-86C9-4AB2-AF2D-A75F21A6F8A7}" type="presOf" srcId="{F907A1DF-7D86-4052-9582-3925DAAD9919}" destId="{1F940D32-B86A-486C-826A-EF374BA37732}" srcOrd="0" destOrd="0" presId="urn:microsoft.com/office/officeart/2018/2/layout/IconLabelDescriptionList"/>
    <dgm:cxn modelId="{62027957-8A59-4F7A-972D-03C573E4E4E0}" type="presOf" srcId="{51271D32-62D3-4B54-AF09-D9FF15043E32}" destId="{4CB22A2B-4ADF-4422-920E-D1993B00101A}" srcOrd="0" destOrd="0" presId="urn:microsoft.com/office/officeart/2018/2/layout/IconLabelDescriptionList"/>
    <dgm:cxn modelId="{99EAD19F-5188-44FD-8491-154EEB1E9224}" srcId="{CF90F418-819A-47F3-A15E-692C5646BEB3}" destId="{180C1601-BF26-4671-9578-7723E264F649}" srcOrd="0" destOrd="0" parTransId="{604E8C25-25E0-4B41-9591-51BD59F32A4E}" sibTransId="{5818C9C4-DC72-4604-935B-CDC12CCD00B8}"/>
    <dgm:cxn modelId="{97C31DAD-05A7-4F03-A4CE-505600B4E21D}" srcId="{F907A1DF-7D86-4052-9582-3925DAAD9919}" destId="{59DA9AA3-EEFA-405C-9AB8-82B7929355B2}" srcOrd="1" destOrd="0" parTransId="{D7E79B73-B9D8-4805-9C25-C290C34D4110}" sibTransId="{36F37AA7-03FD-4CC0-ACA2-BDF7B31E852D}"/>
    <dgm:cxn modelId="{B71090BB-5F9C-4195-88A3-5FF6F6A986FC}" type="presOf" srcId="{CF90F418-819A-47F3-A15E-692C5646BEB3}" destId="{B5436177-E7AE-4D40-AB90-B327433B5D69}" srcOrd="0" destOrd="0" presId="urn:microsoft.com/office/officeart/2018/2/layout/IconLabelDescriptionList"/>
    <dgm:cxn modelId="{7BE7F0BE-0634-46B3-A232-DF822E5FEBC2}" srcId="{3C929461-D175-42E2-9CB1-E15C37C2F005}" destId="{E14F1469-FC8B-4F3D-BDA5-198A1D74F17F}" srcOrd="0" destOrd="0" parTransId="{7D4EF0C1-B0A7-49A2-A3CE-0EBB6910AC72}" sibTransId="{57124D4E-386E-4AC8-9C6A-650CD716DF2B}"/>
    <dgm:cxn modelId="{6E39CBC6-A87C-46A2-AE44-2694FCC3E3AF}" type="presOf" srcId="{180C1601-BF26-4671-9578-7723E264F649}" destId="{B527E412-0D3F-4942-AAA1-ADB32B3FB800}" srcOrd="0" destOrd="0" presId="urn:microsoft.com/office/officeart/2018/2/layout/IconLabelDescriptionList"/>
    <dgm:cxn modelId="{B04FD4CD-A9C5-4EF9-9DE5-C10791B2A5E3}" type="presOf" srcId="{6EEE9D03-50A6-46C7-BE8B-D84AD9B7D1CD}" destId="{ACC8E624-BA38-4348-A181-FC177F5210B8}" srcOrd="0" destOrd="0" presId="urn:microsoft.com/office/officeart/2018/2/layout/IconLabelDescriptionList"/>
    <dgm:cxn modelId="{D1AAB3E4-7706-4C99-B806-02DBA229950B}" type="presOf" srcId="{B1DD3EAF-97A9-43B0-B5EA-3B075A8BFA53}" destId="{AB8B5336-01ED-466E-BAFA-17CADD828DFE}" srcOrd="0" destOrd="0" presId="urn:microsoft.com/office/officeart/2018/2/layout/IconLabelDescriptionList"/>
    <dgm:cxn modelId="{926A70ED-5AD8-4782-B8CF-B7283FD775D2}" srcId="{F907A1DF-7D86-4052-9582-3925DAAD9919}" destId="{6EEE9D03-50A6-46C7-BE8B-D84AD9B7D1CD}" srcOrd="4" destOrd="0" parTransId="{D8EF45AA-C76D-4914-BAD3-0E6AB7A5FC8F}" sibTransId="{24D4100F-6545-4D55-99E6-671C3EBD7EE5}"/>
    <dgm:cxn modelId="{502415F3-F486-4A20-95FD-FA6A3E97CCEA}" srcId="{F907A1DF-7D86-4052-9582-3925DAAD9919}" destId="{CF90F418-819A-47F3-A15E-692C5646BEB3}" srcOrd="0" destOrd="0" parTransId="{0F4AD286-2DEC-4C5A-835C-240487843124}" sibTransId="{143242D6-FEB9-46CF-BFF7-EAD6E30FF8E3}"/>
    <dgm:cxn modelId="{C0EF94F9-45EE-4A2F-B3E3-1603AF867375}" srcId="{EEC3D18F-1FFB-446C-9F84-302FC3ABF4FC}" destId="{B1DD3EAF-97A9-43B0-B5EA-3B075A8BFA53}" srcOrd="0" destOrd="0" parTransId="{E0AD2ECE-6A99-40BE-98AF-3E3A6A0DE68D}" sibTransId="{92863E3C-410D-492E-BB2C-1FB28B8412D9}"/>
    <dgm:cxn modelId="{9E236EB5-27E3-44A9-8F94-45666A59F507}" type="presParOf" srcId="{1F940D32-B86A-486C-826A-EF374BA37732}" destId="{0ABFE39F-29B4-4FBE-B5BA-5AF5853BA908}" srcOrd="0" destOrd="0" presId="urn:microsoft.com/office/officeart/2018/2/layout/IconLabelDescriptionList"/>
    <dgm:cxn modelId="{F97FB4C9-D8A2-49FA-9344-BB8AB784CA97}" type="presParOf" srcId="{0ABFE39F-29B4-4FBE-B5BA-5AF5853BA908}" destId="{5F8C576F-43EE-4156-B986-BB392A68A740}" srcOrd="0" destOrd="0" presId="urn:microsoft.com/office/officeart/2018/2/layout/IconLabelDescriptionList"/>
    <dgm:cxn modelId="{7C649C43-DB5D-4646-92F9-85AD166B92F0}" type="presParOf" srcId="{0ABFE39F-29B4-4FBE-B5BA-5AF5853BA908}" destId="{ECE4AB96-5A8B-4BB1-B1EC-89FC553BFD20}" srcOrd="1" destOrd="0" presId="urn:microsoft.com/office/officeart/2018/2/layout/IconLabelDescriptionList"/>
    <dgm:cxn modelId="{3723209D-8D9F-4267-B41D-B5B963D06BBB}" type="presParOf" srcId="{0ABFE39F-29B4-4FBE-B5BA-5AF5853BA908}" destId="{B5436177-E7AE-4D40-AB90-B327433B5D69}" srcOrd="2" destOrd="0" presId="urn:microsoft.com/office/officeart/2018/2/layout/IconLabelDescriptionList"/>
    <dgm:cxn modelId="{4CFBB491-18E9-4EB8-9ADA-C91899813F57}" type="presParOf" srcId="{0ABFE39F-29B4-4FBE-B5BA-5AF5853BA908}" destId="{6C32E0A7-64E7-4F01-8835-1D0AA2CE71B4}" srcOrd="3" destOrd="0" presId="urn:microsoft.com/office/officeart/2018/2/layout/IconLabelDescriptionList"/>
    <dgm:cxn modelId="{F0413E03-0323-41C6-9C8D-592AF415E05C}" type="presParOf" srcId="{0ABFE39F-29B4-4FBE-B5BA-5AF5853BA908}" destId="{B527E412-0D3F-4942-AAA1-ADB32B3FB800}" srcOrd="4" destOrd="0" presId="urn:microsoft.com/office/officeart/2018/2/layout/IconLabelDescriptionList"/>
    <dgm:cxn modelId="{5264E5BD-19DA-4F0E-A4AE-F381C536A549}" type="presParOf" srcId="{1F940D32-B86A-486C-826A-EF374BA37732}" destId="{A5A5FFFC-153E-45CC-AE07-56AC946F4581}" srcOrd="1" destOrd="0" presId="urn:microsoft.com/office/officeart/2018/2/layout/IconLabelDescriptionList"/>
    <dgm:cxn modelId="{F981E2F9-EF48-4D71-A945-DCB4583F1226}" type="presParOf" srcId="{1F940D32-B86A-486C-826A-EF374BA37732}" destId="{28DF4DC5-23BC-49E1-86A4-BD954D3BE8BF}" srcOrd="2" destOrd="0" presId="urn:microsoft.com/office/officeart/2018/2/layout/IconLabelDescriptionList"/>
    <dgm:cxn modelId="{07802CC6-292E-4C12-864D-E7E44FE3BC72}" type="presParOf" srcId="{28DF4DC5-23BC-49E1-86A4-BD954D3BE8BF}" destId="{59E5C3A1-62FB-4D11-B4CB-CFFB23639E69}" srcOrd="0" destOrd="0" presId="urn:microsoft.com/office/officeart/2018/2/layout/IconLabelDescriptionList"/>
    <dgm:cxn modelId="{723F89F6-68E0-40DB-AE39-C5F3F4E3E209}" type="presParOf" srcId="{28DF4DC5-23BC-49E1-86A4-BD954D3BE8BF}" destId="{6F2535BA-9FDD-4595-8115-CB8234CB4FEC}" srcOrd="1" destOrd="0" presId="urn:microsoft.com/office/officeart/2018/2/layout/IconLabelDescriptionList"/>
    <dgm:cxn modelId="{3EE746C6-9376-41DC-9C13-4B4106D03BA7}" type="presParOf" srcId="{28DF4DC5-23BC-49E1-86A4-BD954D3BE8BF}" destId="{24ACEB3D-6774-4119-A96E-40EFCB33AA93}" srcOrd="2" destOrd="0" presId="urn:microsoft.com/office/officeart/2018/2/layout/IconLabelDescriptionList"/>
    <dgm:cxn modelId="{573EC8CD-8E7B-4D25-A886-B1923824409D}" type="presParOf" srcId="{28DF4DC5-23BC-49E1-86A4-BD954D3BE8BF}" destId="{8BFE8BBA-F129-439E-9FDD-D33DD8F6D4B6}" srcOrd="3" destOrd="0" presId="urn:microsoft.com/office/officeart/2018/2/layout/IconLabelDescriptionList"/>
    <dgm:cxn modelId="{BB3368B7-2B97-413F-8E91-F106552D61AC}" type="presParOf" srcId="{28DF4DC5-23BC-49E1-86A4-BD954D3BE8BF}" destId="{3A940FE9-1A2E-45B2-83E1-A83FED74B7E3}" srcOrd="4" destOrd="0" presId="urn:microsoft.com/office/officeart/2018/2/layout/IconLabelDescriptionList"/>
    <dgm:cxn modelId="{096E648B-3D0B-459F-82F9-F1A23C022C8C}" type="presParOf" srcId="{1F940D32-B86A-486C-826A-EF374BA37732}" destId="{EB68B0BE-DC37-435D-A4BA-B9337E95B4EC}" srcOrd="3" destOrd="0" presId="urn:microsoft.com/office/officeart/2018/2/layout/IconLabelDescriptionList"/>
    <dgm:cxn modelId="{072E1587-ECAB-4108-B547-B8CCE46D441C}" type="presParOf" srcId="{1F940D32-B86A-486C-826A-EF374BA37732}" destId="{829C86A2-948F-46F8-85D3-72555E9B521E}" srcOrd="4" destOrd="0" presId="urn:microsoft.com/office/officeart/2018/2/layout/IconLabelDescriptionList"/>
    <dgm:cxn modelId="{B70BD4D7-C089-4B17-9A39-39E764B96B6C}" type="presParOf" srcId="{829C86A2-948F-46F8-85D3-72555E9B521E}" destId="{587F9720-B81D-4AF6-9DFE-68165552CC2B}" srcOrd="0" destOrd="0" presId="urn:microsoft.com/office/officeart/2018/2/layout/IconLabelDescriptionList"/>
    <dgm:cxn modelId="{DDCE7409-75DD-4125-90A5-8AD971B79F93}" type="presParOf" srcId="{829C86A2-948F-46F8-85D3-72555E9B521E}" destId="{D74AC48B-D903-4B9E-BAEB-56D0733913C5}" srcOrd="1" destOrd="0" presId="urn:microsoft.com/office/officeart/2018/2/layout/IconLabelDescriptionList"/>
    <dgm:cxn modelId="{BF062E6B-7B84-4126-9364-10B948007BD5}" type="presParOf" srcId="{829C86A2-948F-46F8-85D3-72555E9B521E}" destId="{3E8B3C92-F666-4C64-9399-03ED76028B54}" srcOrd="2" destOrd="0" presId="urn:microsoft.com/office/officeart/2018/2/layout/IconLabelDescriptionList"/>
    <dgm:cxn modelId="{62178313-31EB-4DAE-949C-B560A1A5816F}" type="presParOf" srcId="{829C86A2-948F-46F8-85D3-72555E9B521E}" destId="{28F7D238-124F-4D70-92E6-98620E80D1E7}" srcOrd="3" destOrd="0" presId="urn:microsoft.com/office/officeart/2018/2/layout/IconLabelDescriptionList"/>
    <dgm:cxn modelId="{57C00000-44EC-4E84-A521-3551D92E127C}" type="presParOf" srcId="{829C86A2-948F-46F8-85D3-72555E9B521E}" destId="{03EECDB7-26A6-43F0-A859-2D3BF792D057}" srcOrd="4" destOrd="0" presId="urn:microsoft.com/office/officeart/2018/2/layout/IconLabelDescriptionList"/>
    <dgm:cxn modelId="{A591A88D-65BD-486D-BE96-DDE8001E190F}" type="presParOf" srcId="{1F940D32-B86A-486C-826A-EF374BA37732}" destId="{E8D04BD3-DAB3-499C-ABFF-A54384CB646D}" srcOrd="5" destOrd="0" presId="urn:microsoft.com/office/officeart/2018/2/layout/IconLabelDescriptionList"/>
    <dgm:cxn modelId="{8EA2D234-41F0-4048-9F5E-50B5F4A122C3}" type="presParOf" srcId="{1F940D32-B86A-486C-826A-EF374BA37732}" destId="{2A04E1E0-16FA-4BAF-B742-F9638AD9E964}" srcOrd="6" destOrd="0" presId="urn:microsoft.com/office/officeart/2018/2/layout/IconLabelDescriptionList"/>
    <dgm:cxn modelId="{E83FF8B2-9B9A-4664-BC02-32A3D3F4BCC0}" type="presParOf" srcId="{2A04E1E0-16FA-4BAF-B742-F9638AD9E964}" destId="{49092753-2381-43B0-A853-08D9497236E3}" srcOrd="0" destOrd="0" presId="urn:microsoft.com/office/officeart/2018/2/layout/IconLabelDescriptionList"/>
    <dgm:cxn modelId="{D0F29CD0-B050-41D8-8BD1-00164D7BC6DE}" type="presParOf" srcId="{2A04E1E0-16FA-4BAF-B742-F9638AD9E964}" destId="{F4EACBA7-701C-45D4-9DBC-1A826DDC8927}" srcOrd="1" destOrd="0" presId="urn:microsoft.com/office/officeart/2018/2/layout/IconLabelDescriptionList"/>
    <dgm:cxn modelId="{28D047FB-6EC4-40F5-AE59-B8267D79DF22}" type="presParOf" srcId="{2A04E1E0-16FA-4BAF-B742-F9638AD9E964}" destId="{267B3310-3722-4EC5-A5D2-9C164DE13206}" srcOrd="2" destOrd="0" presId="urn:microsoft.com/office/officeart/2018/2/layout/IconLabelDescriptionList"/>
    <dgm:cxn modelId="{BC340F92-04A8-43B1-8522-32348FAA836F}" type="presParOf" srcId="{2A04E1E0-16FA-4BAF-B742-F9638AD9E964}" destId="{E46A0309-CE7B-45C9-8EF7-84CE9762810D}" srcOrd="3" destOrd="0" presId="urn:microsoft.com/office/officeart/2018/2/layout/IconLabelDescriptionList"/>
    <dgm:cxn modelId="{D658CAE9-6413-4DDB-9883-712C24EF1B07}" type="presParOf" srcId="{2A04E1E0-16FA-4BAF-B742-F9638AD9E964}" destId="{AB8B5336-01ED-466E-BAFA-17CADD828DFE}" srcOrd="4" destOrd="0" presId="urn:microsoft.com/office/officeart/2018/2/layout/IconLabelDescriptionList"/>
    <dgm:cxn modelId="{7FD2D20F-16DD-40E0-AF8D-56CB4ACB631A}" type="presParOf" srcId="{1F940D32-B86A-486C-826A-EF374BA37732}" destId="{EADEF420-8C1A-48E8-908C-FBD0A13B00BB}" srcOrd="7" destOrd="0" presId="urn:microsoft.com/office/officeart/2018/2/layout/IconLabelDescriptionList"/>
    <dgm:cxn modelId="{D2FF324F-04CB-4A62-8130-971539C48CEC}" type="presParOf" srcId="{1F940D32-B86A-486C-826A-EF374BA37732}" destId="{F1D0C2F0-0C7A-4A4E-9289-9BDB3CAD92D3}" srcOrd="8" destOrd="0" presId="urn:microsoft.com/office/officeart/2018/2/layout/IconLabelDescriptionList"/>
    <dgm:cxn modelId="{E8F1461F-FA73-4E17-87CC-767E6B174327}" type="presParOf" srcId="{F1D0C2F0-0C7A-4A4E-9289-9BDB3CAD92D3}" destId="{FC341A39-94F8-417F-B79A-C099A43D9B66}" srcOrd="0" destOrd="0" presId="urn:microsoft.com/office/officeart/2018/2/layout/IconLabelDescriptionList"/>
    <dgm:cxn modelId="{DF9CA592-2D80-4A68-8B39-866797118501}" type="presParOf" srcId="{F1D0C2F0-0C7A-4A4E-9289-9BDB3CAD92D3}" destId="{13E482C6-FE90-41E1-A71B-F9BBFE11AC74}" srcOrd="1" destOrd="0" presId="urn:microsoft.com/office/officeart/2018/2/layout/IconLabelDescriptionList"/>
    <dgm:cxn modelId="{C9756203-E032-4AF3-867A-E71B86EFCE49}" type="presParOf" srcId="{F1D0C2F0-0C7A-4A4E-9289-9BDB3CAD92D3}" destId="{ACC8E624-BA38-4348-A181-FC177F5210B8}" srcOrd="2" destOrd="0" presId="urn:microsoft.com/office/officeart/2018/2/layout/IconLabelDescriptionList"/>
    <dgm:cxn modelId="{375011CA-F8E4-4402-A70D-D9740713BFEF}" type="presParOf" srcId="{F1D0C2F0-0C7A-4A4E-9289-9BDB3CAD92D3}" destId="{DD244B45-0C8B-4784-8FE9-D2B75320805D}" srcOrd="3" destOrd="0" presId="urn:microsoft.com/office/officeart/2018/2/layout/IconLabelDescriptionList"/>
    <dgm:cxn modelId="{BDA1FAE7-1519-48DE-A517-A3EA391E9854}" type="presParOf" srcId="{F1D0C2F0-0C7A-4A4E-9289-9BDB3CAD92D3}" destId="{4CB22A2B-4ADF-4422-920E-D1993B00101A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49D660-0AA4-45E3-BFC6-8A7C1B85FE9B}">
      <dsp:nvSpPr>
        <dsp:cNvPr id="0" name=""/>
        <dsp:cNvSpPr/>
      </dsp:nvSpPr>
      <dsp:spPr>
        <a:xfrm>
          <a:off x="0" y="2492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F1E066-EE75-4027-8F32-DB7926E51AE2}">
      <dsp:nvSpPr>
        <dsp:cNvPr id="0" name=""/>
        <dsp:cNvSpPr/>
      </dsp:nvSpPr>
      <dsp:spPr>
        <a:xfrm>
          <a:off x="0" y="2492"/>
          <a:ext cx="6492875" cy="463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JavaScript Overview</a:t>
          </a:r>
        </a:p>
      </dsp:txBody>
      <dsp:txXfrm>
        <a:off x="0" y="2492"/>
        <a:ext cx="6492875" cy="463674"/>
      </dsp:txXfrm>
    </dsp:sp>
    <dsp:sp modelId="{4309F3F4-5D52-43C6-8F62-D0E9E4B92F1C}">
      <dsp:nvSpPr>
        <dsp:cNvPr id="0" name=""/>
        <dsp:cNvSpPr/>
      </dsp:nvSpPr>
      <dsp:spPr>
        <a:xfrm>
          <a:off x="0" y="466166"/>
          <a:ext cx="649287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501D92-DAF3-4075-88AA-8FA5E4A78F3A}">
      <dsp:nvSpPr>
        <dsp:cNvPr id="0" name=""/>
        <dsp:cNvSpPr/>
      </dsp:nvSpPr>
      <dsp:spPr>
        <a:xfrm>
          <a:off x="0" y="466166"/>
          <a:ext cx="6492875" cy="463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NodeJS Overview</a:t>
          </a:r>
        </a:p>
      </dsp:txBody>
      <dsp:txXfrm>
        <a:off x="0" y="466166"/>
        <a:ext cx="6492875" cy="463674"/>
      </dsp:txXfrm>
    </dsp:sp>
    <dsp:sp modelId="{D6AE56B0-70D0-4841-94A2-622E21FAF55F}">
      <dsp:nvSpPr>
        <dsp:cNvPr id="0" name=""/>
        <dsp:cNvSpPr/>
      </dsp:nvSpPr>
      <dsp:spPr>
        <a:xfrm>
          <a:off x="0" y="929840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DFB3EB-5237-4B3E-8712-E8D32E9E7587}">
      <dsp:nvSpPr>
        <dsp:cNvPr id="0" name=""/>
        <dsp:cNvSpPr/>
      </dsp:nvSpPr>
      <dsp:spPr>
        <a:xfrm>
          <a:off x="0" y="929840"/>
          <a:ext cx="6492875" cy="463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Modules System</a:t>
          </a:r>
        </a:p>
      </dsp:txBody>
      <dsp:txXfrm>
        <a:off x="0" y="929840"/>
        <a:ext cx="6492875" cy="463674"/>
      </dsp:txXfrm>
    </dsp:sp>
    <dsp:sp modelId="{0A8CC45B-D4EC-4643-A095-F62530AAEAAE}">
      <dsp:nvSpPr>
        <dsp:cNvPr id="0" name=""/>
        <dsp:cNvSpPr/>
      </dsp:nvSpPr>
      <dsp:spPr>
        <a:xfrm>
          <a:off x="0" y="1393514"/>
          <a:ext cx="6492875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496EA6-68A9-408B-95D3-4BE8324A9B94}">
      <dsp:nvSpPr>
        <dsp:cNvPr id="0" name=""/>
        <dsp:cNvSpPr/>
      </dsp:nvSpPr>
      <dsp:spPr>
        <a:xfrm>
          <a:off x="0" y="1393514"/>
          <a:ext cx="6492875" cy="463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File System</a:t>
          </a:r>
        </a:p>
      </dsp:txBody>
      <dsp:txXfrm>
        <a:off x="0" y="1393514"/>
        <a:ext cx="6492875" cy="463674"/>
      </dsp:txXfrm>
    </dsp:sp>
    <dsp:sp modelId="{86B2A612-0251-4155-AFE1-69F7B2816B9D}">
      <dsp:nvSpPr>
        <dsp:cNvPr id="0" name=""/>
        <dsp:cNvSpPr/>
      </dsp:nvSpPr>
      <dsp:spPr>
        <a:xfrm>
          <a:off x="0" y="1857188"/>
          <a:ext cx="6492875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86E586-7476-4FDA-8DD0-658ADF9B0FD6}">
      <dsp:nvSpPr>
        <dsp:cNvPr id="0" name=""/>
        <dsp:cNvSpPr/>
      </dsp:nvSpPr>
      <dsp:spPr>
        <a:xfrm>
          <a:off x="0" y="1857188"/>
          <a:ext cx="6492875" cy="463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Buffers &amp; Streams</a:t>
          </a:r>
        </a:p>
      </dsp:txBody>
      <dsp:txXfrm>
        <a:off x="0" y="1857188"/>
        <a:ext cx="6492875" cy="463674"/>
      </dsp:txXfrm>
    </dsp:sp>
    <dsp:sp modelId="{CC672A61-91A0-4FF5-A640-3036EF18C0D2}">
      <dsp:nvSpPr>
        <dsp:cNvPr id="0" name=""/>
        <dsp:cNvSpPr/>
      </dsp:nvSpPr>
      <dsp:spPr>
        <a:xfrm>
          <a:off x="0" y="2320862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978F98-2817-4068-B7B6-A75F3CB70221}">
      <dsp:nvSpPr>
        <dsp:cNvPr id="0" name=""/>
        <dsp:cNvSpPr/>
      </dsp:nvSpPr>
      <dsp:spPr>
        <a:xfrm>
          <a:off x="0" y="2320862"/>
          <a:ext cx="6492875" cy="463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Event System</a:t>
          </a:r>
        </a:p>
      </dsp:txBody>
      <dsp:txXfrm>
        <a:off x="0" y="2320862"/>
        <a:ext cx="6492875" cy="463674"/>
      </dsp:txXfrm>
    </dsp:sp>
    <dsp:sp modelId="{A30DF9CF-ADB9-4FF2-88AB-BCD677FC187A}">
      <dsp:nvSpPr>
        <dsp:cNvPr id="0" name=""/>
        <dsp:cNvSpPr/>
      </dsp:nvSpPr>
      <dsp:spPr>
        <a:xfrm>
          <a:off x="0" y="2784537"/>
          <a:ext cx="649287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CC3F89-C31A-4A68-8140-3257C1E63656}">
      <dsp:nvSpPr>
        <dsp:cNvPr id="0" name=""/>
        <dsp:cNvSpPr/>
      </dsp:nvSpPr>
      <dsp:spPr>
        <a:xfrm>
          <a:off x="0" y="2784537"/>
          <a:ext cx="6492875" cy="463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Express</a:t>
          </a:r>
        </a:p>
      </dsp:txBody>
      <dsp:txXfrm>
        <a:off x="0" y="2784537"/>
        <a:ext cx="6492875" cy="463674"/>
      </dsp:txXfrm>
    </dsp:sp>
    <dsp:sp modelId="{CDED0E1B-8185-4D04-9131-8B6957EC422A}">
      <dsp:nvSpPr>
        <dsp:cNvPr id="0" name=""/>
        <dsp:cNvSpPr/>
      </dsp:nvSpPr>
      <dsp:spPr>
        <a:xfrm>
          <a:off x="0" y="3248211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E2A487-B728-4678-AB98-8F454D9795A9}">
      <dsp:nvSpPr>
        <dsp:cNvPr id="0" name=""/>
        <dsp:cNvSpPr/>
      </dsp:nvSpPr>
      <dsp:spPr>
        <a:xfrm>
          <a:off x="0" y="3248211"/>
          <a:ext cx="6492875" cy="463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Data Persistence</a:t>
          </a:r>
        </a:p>
      </dsp:txBody>
      <dsp:txXfrm>
        <a:off x="0" y="3248211"/>
        <a:ext cx="6492875" cy="463674"/>
      </dsp:txXfrm>
    </dsp:sp>
    <dsp:sp modelId="{2DDF5FC9-A98B-4C47-BC29-30BA8DC7E95E}">
      <dsp:nvSpPr>
        <dsp:cNvPr id="0" name=""/>
        <dsp:cNvSpPr/>
      </dsp:nvSpPr>
      <dsp:spPr>
        <a:xfrm>
          <a:off x="0" y="3711885"/>
          <a:ext cx="6492875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43F66F-E438-4703-ADD0-21DFD0CE8BAA}">
      <dsp:nvSpPr>
        <dsp:cNvPr id="0" name=""/>
        <dsp:cNvSpPr/>
      </dsp:nvSpPr>
      <dsp:spPr>
        <a:xfrm>
          <a:off x="0" y="3711885"/>
          <a:ext cx="6492875" cy="463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View Engines</a:t>
          </a:r>
        </a:p>
      </dsp:txBody>
      <dsp:txXfrm>
        <a:off x="0" y="3711885"/>
        <a:ext cx="6492875" cy="463674"/>
      </dsp:txXfrm>
    </dsp:sp>
    <dsp:sp modelId="{4AECF2A8-7674-412F-B2B2-472BE16DCA15}">
      <dsp:nvSpPr>
        <dsp:cNvPr id="0" name=""/>
        <dsp:cNvSpPr/>
      </dsp:nvSpPr>
      <dsp:spPr>
        <a:xfrm>
          <a:off x="0" y="4175559"/>
          <a:ext cx="6492875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7D3352-E8C0-4F91-854C-51EBE8A234B4}">
      <dsp:nvSpPr>
        <dsp:cNvPr id="0" name=""/>
        <dsp:cNvSpPr/>
      </dsp:nvSpPr>
      <dsp:spPr>
        <a:xfrm>
          <a:off x="0" y="4175559"/>
          <a:ext cx="6492875" cy="463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Socket Programming</a:t>
          </a:r>
        </a:p>
      </dsp:txBody>
      <dsp:txXfrm>
        <a:off x="0" y="4175559"/>
        <a:ext cx="6492875" cy="463674"/>
      </dsp:txXfrm>
    </dsp:sp>
    <dsp:sp modelId="{AE5DC747-8724-48E4-AFAB-4BF53452FAAE}">
      <dsp:nvSpPr>
        <dsp:cNvPr id="0" name=""/>
        <dsp:cNvSpPr/>
      </dsp:nvSpPr>
      <dsp:spPr>
        <a:xfrm>
          <a:off x="0" y="4639233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AC00BA-547F-4DD8-A357-8792C5EF8351}">
      <dsp:nvSpPr>
        <dsp:cNvPr id="0" name=""/>
        <dsp:cNvSpPr/>
      </dsp:nvSpPr>
      <dsp:spPr>
        <a:xfrm>
          <a:off x="0" y="4639233"/>
          <a:ext cx="6492875" cy="463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NodeJS Securities</a:t>
          </a:r>
        </a:p>
      </dsp:txBody>
      <dsp:txXfrm>
        <a:off x="0" y="4639233"/>
        <a:ext cx="6492875" cy="46367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660D5E-A96B-4B3B-9CBC-B73D4E5F0A62}">
      <dsp:nvSpPr>
        <dsp:cNvPr id="0" name=""/>
        <dsp:cNvSpPr/>
      </dsp:nvSpPr>
      <dsp:spPr>
        <a:xfrm>
          <a:off x="0" y="3697"/>
          <a:ext cx="10907490" cy="86053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FFEFF7-60AD-4FBE-84C4-B2C93FEDAD13}">
      <dsp:nvSpPr>
        <dsp:cNvPr id="0" name=""/>
        <dsp:cNvSpPr/>
      </dsp:nvSpPr>
      <dsp:spPr>
        <a:xfrm>
          <a:off x="260311" y="197317"/>
          <a:ext cx="473292" cy="47329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7B2DD7-1571-4C8B-A989-F19E05493E77}">
      <dsp:nvSpPr>
        <dsp:cNvPr id="0" name=""/>
        <dsp:cNvSpPr/>
      </dsp:nvSpPr>
      <dsp:spPr>
        <a:xfrm>
          <a:off x="993914" y="3697"/>
          <a:ext cx="4908370" cy="8605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073" tIns="91073" rIns="91073" bIns="9107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Readable</a:t>
          </a:r>
        </a:p>
      </dsp:txBody>
      <dsp:txXfrm>
        <a:off x="993914" y="3697"/>
        <a:ext cx="4908370" cy="860532"/>
      </dsp:txXfrm>
    </dsp:sp>
    <dsp:sp modelId="{5FBE5CC1-86A7-49F4-A746-BBD4A82EF7A2}">
      <dsp:nvSpPr>
        <dsp:cNvPr id="0" name=""/>
        <dsp:cNvSpPr/>
      </dsp:nvSpPr>
      <dsp:spPr>
        <a:xfrm>
          <a:off x="5902285" y="3697"/>
          <a:ext cx="5004233" cy="8605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073" tIns="91073" rIns="91073" bIns="91073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 readable stream is one that you can read data from but not write to.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Process. stdin, which can be used to stream data from the standard input.</a:t>
          </a:r>
        </a:p>
      </dsp:txBody>
      <dsp:txXfrm>
        <a:off x="5902285" y="3697"/>
        <a:ext cx="5004233" cy="860532"/>
      </dsp:txXfrm>
    </dsp:sp>
    <dsp:sp modelId="{851235E7-6E70-4A77-B7BE-7368067AEDFD}">
      <dsp:nvSpPr>
        <dsp:cNvPr id="0" name=""/>
        <dsp:cNvSpPr/>
      </dsp:nvSpPr>
      <dsp:spPr>
        <a:xfrm>
          <a:off x="0" y="1079362"/>
          <a:ext cx="10907490" cy="86053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2B8AA3-3CB0-4615-956A-A2424DB9EA86}">
      <dsp:nvSpPr>
        <dsp:cNvPr id="0" name=""/>
        <dsp:cNvSpPr/>
      </dsp:nvSpPr>
      <dsp:spPr>
        <a:xfrm>
          <a:off x="260311" y="1272982"/>
          <a:ext cx="473292" cy="47329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5835FE-C3C7-4DE2-9A46-E58406CF6B5C}">
      <dsp:nvSpPr>
        <dsp:cNvPr id="0" name=""/>
        <dsp:cNvSpPr/>
      </dsp:nvSpPr>
      <dsp:spPr>
        <a:xfrm>
          <a:off x="993914" y="1079362"/>
          <a:ext cx="4908370" cy="8605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073" tIns="91073" rIns="91073" bIns="9107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Writable</a:t>
          </a:r>
        </a:p>
      </dsp:txBody>
      <dsp:txXfrm>
        <a:off x="993914" y="1079362"/>
        <a:ext cx="4908370" cy="860532"/>
      </dsp:txXfrm>
    </dsp:sp>
    <dsp:sp modelId="{93B1F9BC-8918-4444-A1E7-E8CD4968E060}">
      <dsp:nvSpPr>
        <dsp:cNvPr id="0" name=""/>
        <dsp:cNvSpPr/>
      </dsp:nvSpPr>
      <dsp:spPr>
        <a:xfrm>
          <a:off x="5902285" y="1079362"/>
          <a:ext cx="5004233" cy="8605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073" tIns="91073" rIns="91073" bIns="91073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 writable stream is one that you can write to but not read from.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Process.stdout, which can be used to stream data to the standard output.</a:t>
          </a:r>
        </a:p>
      </dsp:txBody>
      <dsp:txXfrm>
        <a:off x="5902285" y="1079362"/>
        <a:ext cx="5004233" cy="860532"/>
      </dsp:txXfrm>
    </dsp:sp>
    <dsp:sp modelId="{32B79228-4C2A-4353-A461-78657676137E}">
      <dsp:nvSpPr>
        <dsp:cNvPr id="0" name=""/>
        <dsp:cNvSpPr/>
      </dsp:nvSpPr>
      <dsp:spPr>
        <a:xfrm>
          <a:off x="0" y="2155028"/>
          <a:ext cx="10907490" cy="86053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E4093A-08A9-44C1-AC03-0F2A26FB587B}">
      <dsp:nvSpPr>
        <dsp:cNvPr id="0" name=""/>
        <dsp:cNvSpPr/>
      </dsp:nvSpPr>
      <dsp:spPr>
        <a:xfrm>
          <a:off x="260311" y="2348647"/>
          <a:ext cx="473292" cy="47329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DCBDF6-1D4F-4985-BB7D-25AB304461E5}">
      <dsp:nvSpPr>
        <dsp:cNvPr id="0" name=""/>
        <dsp:cNvSpPr/>
      </dsp:nvSpPr>
      <dsp:spPr>
        <a:xfrm>
          <a:off x="993914" y="2155028"/>
          <a:ext cx="4908370" cy="8605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073" tIns="91073" rIns="91073" bIns="9107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Transform</a:t>
          </a:r>
        </a:p>
      </dsp:txBody>
      <dsp:txXfrm>
        <a:off x="993914" y="2155028"/>
        <a:ext cx="4908370" cy="860532"/>
      </dsp:txXfrm>
    </dsp:sp>
    <dsp:sp modelId="{3D508154-653C-4B96-BC96-129E173198DA}">
      <dsp:nvSpPr>
        <dsp:cNvPr id="0" name=""/>
        <dsp:cNvSpPr/>
      </dsp:nvSpPr>
      <dsp:spPr>
        <a:xfrm>
          <a:off x="5902285" y="2155028"/>
          <a:ext cx="5004233" cy="8605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073" tIns="91073" rIns="91073" bIns="91073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 transform stream is a special case of a duplex stream where the output of the stream is in some way computed from the input.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Encryption and compression streams.</a:t>
          </a:r>
          <a:endParaRPr lang="en-US" sz="1400" kern="1200"/>
        </a:p>
      </dsp:txBody>
      <dsp:txXfrm>
        <a:off x="5902285" y="2155028"/>
        <a:ext cx="5004233" cy="860532"/>
      </dsp:txXfrm>
    </dsp:sp>
    <dsp:sp modelId="{F601C0AE-B4D3-4E89-8CA4-184E9EBA964B}">
      <dsp:nvSpPr>
        <dsp:cNvPr id="0" name=""/>
        <dsp:cNvSpPr/>
      </dsp:nvSpPr>
      <dsp:spPr>
        <a:xfrm>
          <a:off x="0" y="3230693"/>
          <a:ext cx="10907490" cy="86053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87339A-608D-456E-9A1B-60E443E220DE}">
      <dsp:nvSpPr>
        <dsp:cNvPr id="0" name=""/>
        <dsp:cNvSpPr/>
      </dsp:nvSpPr>
      <dsp:spPr>
        <a:xfrm>
          <a:off x="260311" y="3424313"/>
          <a:ext cx="473292" cy="47329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485C93-8E4B-47E7-93AB-5BECFF039E27}">
      <dsp:nvSpPr>
        <dsp:cNvPr id="0" name=""/>
        <dsp:cNvSpPr/>
      </dsp:nvSpPr>
      <dsp:spPr>
        <a:xfrm>
          <a:off x="993914" y="3230693"/>
          <a:ext cx="4908370" cy="8605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073" tIns="91073" rIns="91073" bIns="9107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Duplex</a:t>
          </a:r>
        </a:p>
      </dsp:txBody>
      <dsp:txXfrm>
        <a:off x="993914" y="3230693"/>
        <a:ext cx="4908370" cy="860532"/>
      </dsp:txXfrm>
    </dsp:sp>
    <dsp:sp modelId="{66A2A0C5-5A03-4478-A89E-90AD01D19197}">
      <dsp:nvSpPr>
        <dsp:cNvPr id="0" name=""/>
        <dsp:cNvSpPr/>
      </dsp:nvSpPr>
      <dsp:spPr>
        <a:xfrm>
          <a:off x="5902285" y="3230693"/>
          <a:ext cx="5004233" cy="8605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073" tIns="91073" rIns="91073" bIns="91073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 duplex stream is one that you can both read from and write to.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Network socket. You can write data to the network socket as well as read data from it.</a:t>
          </a:r>
        </a:p>
      </dsp:txBody>
      <dsp:txXfrm>
        <a:off x="5902285" y="3230693"/>
        <a:ext cx="5004233" cy="86053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82555C-521C-4E9F-B3E9-807ECEAA1EBC}">
      <dsp:nvSpPr>
        <dsp:cNvPr id="0" name=""/>
        <dsp:cNvSpPr/>
      </dsp:nvSpPr>
      <dsp:spPr>
        <a:xfrm>
          <a:off x="478800" y="703225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393F77-80BF-4732-A8AF-4FD1FDBC0238}">
      <dsp:nvSpPr>
        <dsp:cNvPr id="0" name=""/>
        <dsp:cNvSpPr/>
      </dsp:nvSpPr>
      <dsp:spPr>
        <a:xfrm>
          <a:off x="712800" y="937225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5176A6-1BD8-4CFD-A326-BDF422E185B6}">
      <dsp:nvSpPr>
        <dsp:cNvPr id="0" name=""/>
        <dsp:cNvSpPr/>
      </dsp:nvSpPr>
      <dsp:spPr>
        <a:xfrm>
          <a:off x="127800" y="2143225"/>
          <a:ext cx="1800000" cy="15060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Web application framework for Node apps. </a:t>
          </a:r>
        </a:p>
      </dsp:txBody>
      <dsp:txXfrm>
        <a:off x="127800" y="2143225"/>
        <a:ext cx="1800000" cy="1506093"/>
      </dsp:txXfrm>
    </dsp:sp>
    <dsp:sp modelId="{91C22FAA-6E94-4253-9B3E-25EC3758CB51}">
      <dsp:nvSpPr>
        <dsp:cNvPr id="0" name=""/>
        <dsp:cNvSpPr/>
      </dsp:nvSpPr>
      <dsp:spPr>
        <a:xfrm>
          <a:off x="2593800" y="703225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76A043-764A-49E3-93E0-FF565161D3B9}">
      <dsp:nvSpPr>
        <dsp:cNvPr id="0" name=""/>
        <dsp:cNvSpPr/>
      </dsp:nvSpPr>
      <dsp:spPr>
        <a:xfrm>
          <a:off x="2827800" y="937225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EB38AF-AAF1-4090-BF73-5FD0A40D3778}">
      <dsp:nvSpPr>
        <dsp:cNvPr id="0" name=""/>
        <dsp:cNvSpPr/>
      </dsp:nvSpPr>
      <dsp:spPr>
        <a:xfrm>
          <a:off x="2242800" y="2143225"/>
          <a:ext cx="1800000" cy="15060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Express can accept middleware using the ‘use’ function which can be registered with </a:t>
          </a:r>
          <a:r>
            <a:rPr lang="en-US" sz="1600" kern="1200" dirty="0" err="1"/>
            <a:t>http.createServer</a:t>
          </a:r>
          <a:r>
            <a:rPr lang="en-US" sz="1600" kern="1200" dirty="0"/>
            <a:t>. </a:t>
          </a:r>
        </a:p>
      </dsp:txBody>
      <dsp:txXfrm>
        <a:off x="2242800" y="2143225"/>
        <a:ext cx="1800000" cy="1506093"/>
      </dsp:txXfrm>
    </dsp:sp>
    <dsp:sp modelId="{E7FF9383-4129-4B0C-B820-849FBF8115F5}">
      <dsp:nvSpPr>
        <dsp:cNvPr id="0" name=""/>
        <dsp:cNvSpPr/>
      </dsp:nvSpPr>
      <dsp:spPr>
        <a:xfrm>
          <a:off x="4708800" y="703225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6964AE-CF1C-4129-836E-07F5097A75F0}">
      <dsp:nvSpPr>
        <dsp:cNvPr id="0" name=""/>
        <dsp:cNvSpPr/>
      </dsp:nvSpPr>
      <dsp:spPr>
        <a:xfrm>
          <a:off x="4942800" y="937225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321C6D-D3AB-4FB8-AB81-5B95F98AADE9}">
      <dsp:nvSpPr>
        <dsp:cNvPr id="0" name=""/>
        <dsp:cNvSpPr/>
      </dsp:nvSpPr>
      <dsp:spPr>
        <a:xfrm>
          <a:off x="4357800" y="2143225"/>
          <a:ext cx="1800000" cy="15060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Express Request / Response objects are derived from standard NodeJS http Request / Response </a:t>
          </a:r>
        </a:p>
      </dsp:txBody>
      <dsp:txXfrm>
        <a:off x="4357800" y="2143225"/>
        <a:ext cx="1800000" cy="1506093"/>
      </dsp:txXfrm>
    </dsp:sp>
    <dsp:sp modelId="{573D0DEC-F8FD-4FCC-860E-0A48967699A3}">
      <dsp:nvSpPr>
        <dsp:cNvPr id="0" name=""/>
        <dsp:cNvSpPr/>
      </dsp:nvSpPr>
      <dsp:spPr>
        <a:xfrm>
          <a:off x="6823800" y="703225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901CA1-81FE-4EB3-80F4-C187732F04C4}">
      <dsp:nvSpPr>
        <dsp:cNvPr id="0" name=""/>
        <dsp:cNvSpPr/>
      </dsp:nvSpPr>
      <dsp:spPr>
        <a:xfrm>
          <a:off x="7057800" y="937225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E5C16B-8240-4EEC-BDB6-52F013BCBB77}">
      <dsp:nvSpPr>
        <dsp:cNvPr id="0" name=""/>
        <dsp:cNvSpPr/>
      </dsp:nvSpPr>
      <dsp:spPr>
        <a:xfrm>
          <a:off x="6472800" y="2143225"/>
          <a:ext cx="1800000" cy="15060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Request object can handle URL : Route Parameter &amp; Querystrings </a:t>
          </a:r>
        </a:p>
      </dsp:txBody>
      <dsp:txXfrm>
        <a:off x="6472800" y="2143225"/>
        <a:ext cx="1800000" cy="1506093"/>
      </dsp:txXfrm>
    </dsp:sp>
    <dsp:sp modelId="{FF139D99-CBB1-4E3E-B748-8868FB85587A}">
      <dsp:nvSpPr>
        <dsp:cNvPr id="0" name=""/>
        <dsp:cNvSpPr/>
      </dsp:nvSpPr>
      <dsp:spPr>
        <a:xfrm>
          <a:off x="8938800" y="703225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F86F72-EDB5-4F86-AAE0-621EF08F83C0}">
      <dsp:nvSpPr>
        <dsp:cNvPr id="0" name=""/>
        <dsp:cNvSpPr/>
      </dsp:nvSpPr>
      <dsp:spPr>
        <a:xfrm>
          <a:off x="9172800" y="937225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DE2BDF-A5E4-4D0A-BD9A-00C15FFA504D}">
      <dsp:nvSpPr>
        <dsp:cNvPr id="0" name=""/>
        <dsp:cNvSpPr/>
      </dsp:nvSpPr>
      <dsp:spPr>
        <a:xfrm>
          <a:off x="8587800" y="2143225"/>
          <a:ext cx="1800000" cy="15060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Express Router is used to mount middlewares and access all REST APIs</a:t>
          </a:r>
        </a:p>
      </dsp:txBody>
      <dsp:txXfrm>
        <a:off x="8587800" y="2143225"/>
        <a:ext cx="1800000" cy="1506093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F1EBEB-CCCC-434C-8E57-E399231B0EBC}">
      <dsp:nvSpPr>
        <dsp:cNvPr id="0" name=""/>
        <dsp:cNvSpPr/>
      </dsp:nvSpPr>
      <dsp:spPr>
        <a:xfrm>
          <a:off x="1963800" y="367051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905C63-7D8A-4EFF-B201-7C19E17CA0D7}">
      <dsp:nvSpPr>
        <dsp:cNvPr id="0" name=""/>
        <dsp:cNvSpPr/>
      </dsp:nvSpPr>
      <dsp:spPr>
        <a:xfrm>
          <a:off x="559800" y="2034593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2300" kern="1200"/>
            <a:t>Why NoSQL ?</a:t>
          </a:r>
          <a:endParaRPr lang="en-US" sz="2300" kern="1200"/>
        </a:p>
      </dsp:txBody>
      <dsp:txXfrm>
        <a:off x="559800" y="2034593"/>
        <a:ext cx="4320000" cy="648000"/>
      </dsp:txXfrm>
    </dsp:sp>
    <dsp:sp modelId="{1A573D29-40F0-41ED-8642-22ABC56722F5}">
      <dsp:nvSpPr>
        <dsp:cNvPr id="0" name=""/>
        <dsp:cNvSpPr/>
      </dsp:nvSpPr>
      <dsp:spPr>
        <a:xfrm>
          <a:off x="559800" y="2754937"/>
          <a:ext cx="4320000" cy="12293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– Scalability</a:t>
          </a:r>
          <a:endParaRPr lang="en-US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– Ease of Development</a:t>
          </a:r>
          <a:endParaRPr lang="en-US" sz="1700" kern="1200"/>
        </a:p>
      </dsp:txBody>
      <dsp:txXfrm>
        <a:off x="559800" y="2754937"/>
        <a:ext cx="4320000" cy="1229348"/>
      </dsp:txXfrm>
    </dsp:sp>
    <dsp:sp modelId="{A9DF507C-F852-4960-A649-B236D2F7F091}">
      <dsp:nvSpPr>
        <dsp:cNvPr id="0" name=""/>
        <dsp:cNvSpPr/>
      </dsp:nvSpPr>
      <dsp:spPr>
        <a:xfrm>
          <a:off x="7039800" y="367051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AF09D6-6E67-440B-9D73-21ABD3AABAA9}">
      <dsp:nvSpPr>
        <dsp:cNvPr id="0" name=""/>
        <dsp:cNvSpPr/>
      </dsp:nvSpPr>
      <dsp:spPr>
        <a:xfrm>
          <a:off x="5635800" y="2034593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2300" kern="1200"/>
            <a:t>NoSQL servers can be placed into four broad categories:</a:t>
          </a:r>
          <a:endParaRPr lang="en-US" sz="2300" kern="1200"/>
        </a:p>
      </dsp:txBody>
      <dsp:txXfrm>
        <a:off x="5635800" y="2034593"/>
        <a:ext cx="4320000" cy="648000"/>
      </dsp:txXfrm>
    </dsp:sp>
    <dsp:sp modelId="{F3652606-59C8-48DC-90EC-D98D315E6AF5}">
      <dsp:nvSpPr>
        <dsp:cNvPr id="0" name=""/>
        <dsp:cNvSpPr/>
      </dsp:nvSpPr>
      <dsp:spPr>
        <a:xfrm>
          <a:off x="5635800" y="2754937"/>
          <a:ext cx="4320000" cy="12293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Document databases (e.g. MongoDB)</a:t>
          </a:r>
          <a:endParaRPr lang="en-US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Key-value databases (e.g. Redis)</a:t>
          </a:r>
          <a:endParaRPr lang="en-US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Column-family databases (e.g. Cassandra)</a:t>
          </a:r>
          <a:endParaRPr lang="en-US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Graph databases (e.g. Neo4J)</a:t>
          </a:r>
          <a:endParaRPr lang="en-US" sz="1700" kern="1200"/>
        </a:p>
      </dsp:txBody>
      <dsp:txXfrm>
        <a:off x="5635800" y="2754937"/>
        <a:ext cx="4320000" cy="1229348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D20174-F852-4B66-BF8A-98BE080DE67C}">
      <dsp:nvSpPr>
        <dsp:cNvPr id="0" name=""/>
        <dsp:cNvSpPr/>
      </dsp:nvSpPr>
      <dsp:spPr>
        <a:xfrm>
          <a:off x="0" y="2492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B62E06-7DEA-4A6F-88A0-5226AA9B8456}">
      <dsp:nvSpPr>
        <dsp:cNvPr id="0" name=""/>
        <dsp:cNvSpPr/>
      </dsp:nvSpPr>
      <dsp:spPr>
        <a:xfrm>
          <a:off x="0" y="2492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 JSON Web Token (JWT), defines an explicit, compact, and selfcontaining secured protocol for transmitting restricted information. </a:t>
          </a:r>
        </a:p>
      </dsp:txBody>
      <dsp:txXfrm>
        <a:off x="0" y="2492"/>
        <a:ext cx="6492875" cy="1700138"/>
      </dsp:txXfrm>
    </dsp:sp>
    <dsp:sp modelId="{58352CB8-5092-409F-B5F2-83E96527C452}">
      <dsp:nvSpPr>
        <dsp:cNvPr id="0" name=""/>
        <dsp:cNvSpPr/>
      </dsp:nvSpPr>
      <dsp:spPr>
        <a:xfrm>
          <a:off x="0" y="1702630"/>
          <a:ext cx="6492875" cy="0"/>
        </a:xfrm>
        <a:prstGeom prst="lin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CF104F-F1AD-4A17-A296-3DF294E9BBD0}">
      <dsp:nvSpPr>
        <dsp:cNvPr id="0" name=""/>
        <dsp:cNvSpPr/>
      </dsp:nvSpPr>
      <dsp:spPr>
        <a:xfrm>
          <a:off x="0" y="1702630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The JWT Claims Set represents a compact URL-safe JSON object, that is base64url encoded and digitally signed and/or encrypted. </a:t>
          </a:r>
        </a:p>
      </dsp:txBody>
      <dsp:txXfrm>
        <a:off x="0" y="1702630"/>
        <a:ext cx="6492875" cy="1700138"/>
      </dsp:txXfrm>
    </dsp:sp>
    <dsp:sp modelId="{7F9EDC1E-4BD6-4A2A-9A21-BCBF07DEBE55}">
      <dsp:nvSpPr>
        <dsp:cNvPr id="0" name=""/>
        <dsp:cNvSpPr/>
      </dsp:nvSpPr>
      <dsp:spPr>
        <a:xfrm>
          <a:off x="0" y="3402769"/>
          <a:ext cx="649287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DDA890-455C-439E-91C6-254A8404AEFD}">
      <dsp:nvSpPr>
        <dsp:cNvPr id="0" name=""/>
        <dsp:cNvSpPr/>
      </dsp:nvSpPr>
      <dsp:spPr>
        <a:xfrm>
          <a:off x="0" y="3402769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The JSON object consists of zero or more name/ value pairs, where the names are strings and the values are arbitrary JSON values. </a:t>
          </a:r>
        </a:p>
      </dsp:txBody>
      <dsp:txXfrm>
        <a:off x="0" y="3402769"/>
        <a:ext cx="6492875" cy="1700138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983EFC-9779-4496-B69D-E83E2BC8B148}">
      <dsp:nvSpPr>
        <dsp:cNvPr id="0" name=""/>
        <dsp:cNvSpPr/>
      </dsp:nvSpPr>
      <dsp:spPr>
        <a:xfrm>
          <a:off x="762194" y="659157"/>
          <a:ext cx="812109" cy="8121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D5817A-8DF5-4F45-B5C8-61F97BE2D574}">
      <dsp:nvSpPr>
        <dsp:cNvPr id="0" name=""/>
        <dsp:cNvSpPr/>
      </dsp:nvSpPr>
      <dsp:spPr>
        <a:xfrm>
          <a:off x="8092" y="1601686"/>
          <a:ext cx="2320312" cy="348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kern="1200"/>
            <a:t>Jade</a:t>
          </a:r>
        </a:p>
      </dsp:txBody>
      <dsp:txXfrm>
        <a:off x="8092" y="1601686"/>
        <a:ext cx="2320312" cy="348046"/>
      </dsp:txXfrm>
    </dsp:sp>
    <dsp:sp modelId="{C5ACBF43-51D7-42F4-9163-2C7456972223}">
      <dsp:nvSpPr>
        <dsp:cNvPr id="0" name=""/>
        <dsp:cNvSpPr/>
      </dsp:nvSpPr>
      <dsp:spPr>
        <a:xfrm>
          <a:off x="8092" y="2010394"/>
          <a:ext cx="2320312" cy="1681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Uses whitespace and indentation as a part of the syntax.</a:t>
          </a:r>
        </a:p>
      </dsp:txBody>
      <dsp:txXfrm>
        <a:off x="8092" y="2010394"/>
        <a:ext cx="2320312" cy="1681786"/>
      </dsp:txXfrm>
    </dsp:sp>
    <dsp:sp modelId="{AED1C17F-DC53-4672-B23F-34197BE54109}">
      <dsp:nvSpPr>
        <dsp:cNvPr id="0" name=""/>
        <dsp:cNvSpPr/>
      </dsp:nvSpPr>
      <dsp:spPr>
        <a:xfrm>
          <a:off x="3488561" y="659157"/>
          <a:ext cx="812109" cy="81210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C8FE97-3552-45C0-AB5E-5E1864751178}">
      <dsp:nvSpPr>
        <dsp:cNvPr id="0" name=""/>
        <dsp:cNvSpPr/>
      </dsp:nvSpPr>
      <dsp:spPr>
        <a:xfrm>
          <a:off x="2734460" y="1601686"/>
          <a:ext cx="2320312" cy="348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kern="1200"/>
            <a:t>Handlebar</a:t>
          </a:r>
        </a:p>
      </dsp:txBody>
      <dsp:txXfrm>
        <a:off x="2734460" y="1601686"/>
        <a:ext cx="2320312" cy="348046"/>
      </dsp:txXfrm>
    </dsp:sp>
    <dsp:sp modelId="{DE47DD1D-8197-4C0D-8035-918BE8588D28}">
      <dsp:nvSpPr>
        <dsp:cNvPr id="0" name=""/>
        <dsp:cNvSpPr/>
      </dsp:nvSpPr>
      <dsp:spPr>
        <a:xfrm>
          <a:off x="2734460" y="2010394"/>
          <a:ext cx="2320312" cy="1681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Developers can’t write a lot of JavaScript logic inside the templates.</a:t>
          </a:r>
        </a:p>
      </dsp:txBody>
      <dsp:txXfrm>
        <a:off x="2734460" y="2010394"/>
        <a:ext cx="2320312" cy="1681786"/>
      </dsp:txXfrm>
    </dsp:sp>
    <dsp:sp modelId="{2ECC9E6E-BC82-423E-9946-465D5C21517D}">
      <dsp:nvSpPr>
        <dsp:cNvPr id="0" name=""/>
        <dsp:cNvSpPr/>
      </dsp:nvSpPr>
      <dsp:spPr>
        <a:xfrm>
          <a:off x="6214928" y="659157"/>
          <a:ext cx="812109" cy="81210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7283A9-903B-494A-9B52-3E15FD6FC062}">
      <dsp:nvSpPr>
        <dsp:cNvPr id="0" name=""/>
        <dsp:cNvSpPr/>
      </dsp:nvSpPr>
      <dsp:spPr>
        <a:xfrm>
          <a:off x="5460827" y="1601686"/>
          <a:ext cx="2320312" cy="348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kern="1200"/>
            <a:t>EJS</a:t>
          </a:r>
        </a:p>
      </dsp:txBody>
      <dsp:txXfrm>
        <a:off x="5460827" y="1601686"/>
        <a:ext cx="2320312" cy="348046"/>
      </dsp:txXfrm>
    </dsp:sp>
    <dsp:sp modelId="{266F8AF9-7861-4EEA-A8C5-8A20CA0181C2}">
      <dsp:nvSpPr>
        <dsp:cNvPr id="0" name=""/>
        <dsp:cNvSpPr/>
      </dsp:nvSpPr>
      <dsp:spPr>
        <a:xfrm>
          <a:off x="5460827" y="2010394"/>
          <a:ext cx="2320312" cy="1681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Follows JavaScript-</a:t>
          </a:r>
          <a:r>
            <a:rPr lang="en-US" sz="2000" kern="1200" dirty="0" err="1"/>
            <a:t>ish</a:t>
          </a:r>
          <a:r>
            <a:rPr lang="en-US" sz="2000" kern="1200" dirty="0"/>
            <a:t> syntax. Embed JavaScript code in template. Commonly used.</a:t>
          </a:r>
        </a:p>
      </dsp:txBody>
      <dsp:txXfrm>
        <a:off x="5460827" y="2010394"/>
        <a:ext cx="2320312" cy="1681786"/>
      </dsp:txXfrm>
    </dsp:sp>
    <dsp:sp modelId="{46BFE21C-6737-4037-AAEC-B25A1BEB8E80}">
      <dsp:nvSpPr>
        <dsp:cNvPr id="0" name=""/>
        <dsp:cNvSpPr/>
      </dsp:nvSpPr>
      <dsp:spPr>
        <a:xfrm>
          <a:off x="8941296" y="659157"/>
          <a:ext cx="812109" cy="81210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D49F2D-E441-460E-8F30-D17E4BE5752D}">
      <dsp:nvSpPr>
        <dsp:cNvPr id="0" name=""/>
        <dsp:cNvSpPr/>
      </dsp:nvSpPr>
      <dsp:spPr>
        <a:xfrm>
          <a:off x="8187194" y="1601686"/>
          <a:ext cx="2320312" cy="348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kern="1200"/>
            <a:t>Vash</a:t>
          </a:r>
        </a:p>
      </dsp:txBody>
      <dsp:txXfrm>
        <a:off x="8187194" y="1601686"/>
        <a:ext cx="2320312" cy="348046"/>
      </dsp:txXfrm>
    </dsp:sp>
    <dsp:sp modelId="{26907DFD-2482-44BF-B8BC-8FF27849CDE0}">
      <dsp:nvSpPr>
        <dsp:cNvPr id="0" name=""/>
        <dsp:cNvSpPr/>
      </dsp:nvSpPr>
      <dsp:spPr>
        <a:xfrm>
          <a:off x="8187194" y="2010394"/>
          <a:ext cx="2320312" cy="1681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Vash</a:t>
          </a:r>
          <a:r>
            <a:rPr lang="en-US" sz="2000" kern="1200" dirty="0"/>
            <a:t> is a template view engine that uses Razor Syntax. Look familiar to people who have experience in </a:t>
          </a:r>
          <a:r>
            <a:rPr lang="en-US" sz="2000" kern="1200" dirty="0" err="1"/>
            <a:t>ASP.Net</a:t>
          </a:r>
          <a:r>
            <a:rPr lang="en-US" sz="2000" kern="1200" dirty="0"/>
            <a:t> MVC.</a:t>
          </a:r>
        </a:p>
      </dsp:txBody>
      <dsp:txXfrm>
        <a:off x="8187194" y="2010394"/>
        <a:ext cx="2320312" cy="1681786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71D737-0579-4578-BDAC-17F4665F552D}">
      <dsp:nvSpPr>
        <dsp:cNvPr id="0" name=""/>
        <dsp:cNvSpPr/>
      </dsp:nvSpPr>
      <dsp:spPr>
        <a:xfrm>
          <a:off x="2490743" y="375668"/>
          <a:ext cx="2196000" cy="21960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57F112-B461-4704-BF0C-B8162EA30912}">
      <dsp:nvSpPr>
        <dsp:cNvPr id="0" name=""/>
        <dsp:cNvSpPr/>
      </dsp:nvSpPr>
      <dsp:spPr>
        <a:xfrm>
          <a:off x="2958743" y="843669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225AC8-F1BF-4C96-8A10-8E298FE9D0DE}">
      <dsp:nvSpPr>
        <dsp:cNvPr id="0" name=""/>
        <dsp:cNvSpPr/>
      </dsp:nvSpPr>
      <dsp:spPr>
        <a:xfrm>
          <a:off x="1788743" y="32556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2500" kern="1200"/>
            <a:t>Bi-directional Full duplex communication</a:t>
          </a:r>
          <a:endParaRPr lang="en-US" sz="2500" kern="1200"/>
        </a:p>
      </dsp:txBody>
      <dsp:txXfrm>
        <a:off x="1788743" y="3255669"/>
        <a:ext cx="3600000" cy="720000"/>
      </dsp:txXfrm>
    </dsp:sp>
    <dsp:sp modelId="{07F27179-8B5F-47BF-A4E1-757CFFDE441A}">
      <dsp:nvSpPr>
        <dsp:cNvPr id="0" name=""/>
        <dsp:cNvSpPr/>
      </dsp:nvSpPr>
      <dsp:spPr>
        <a:xfrm>
          <a:off x="6720743" y="375668"/>
          <a:ext cx="2196000" cy="21960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D56969-3FE9-4C98-9E09-C02D8226E1AF}">
      <dsp:nvSpPr>
        <dsp:cNvPr id="0" name=""/>
        <dsp:cNvSpPr/>
      </dsp:nvSpPr>
      <dsp:spPr>
        <a:xfrm>
          <a:off x="7188743" y="843669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A4035F-CE64-4F2F-89E4-D89ABD53E9F1}">
      <dsp:nvSpPr>
        <dsp:cNvPr id="0" name=""/>
        <dsp:cNvSpPr/>
      </dsp:nvSpPr>
      <dsp:spPr>
        <a:xfrm>
          <a:off x="6018743" y="32556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2500" kern="1200"/>
            <a:t>Continuous channel of communication</a:t>
          </a:r>
          <a:endParaRPr lang="en-US" sz="2500" kern="1200"/>
        </a:p>
      </dsp:txBody>
      <dsp:txXfrm>
        <a:off x="6018743" y="3255669"/>
        <a:ext cx="3600000" cy="720000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7B9DF9-315C-4A4C-90CE-879284EF4A01}">
      <dsp:nvSpPr>
        <dsp:cNvPr id="0" name=""/>
        <dsp:cNvSpPr/>
      </dsp:nvSpPr>
      <dsp:spPr>
        <a:xfrm>
          <a:off x="1589385" y="692875"/>
          <a:ext cx="1510523" cy="15105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EE4ED7-5175-439C-99BE-F4F35A94EE6C}">
      <dsp:nvSpPr>
        <dsp:cNvPr id="0" name=""/>
        <dsp:cNvSpPr/>
      </dsp:nvSpPr>
      <dsp:spPr>
        <a:xfrm>
          <a:off x="186757" y="2331275"/>
          <a:ext cx="4315781" cy="647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Books</a:t>
          </a:r>
          <a:endParaRPr lang="en-IN" sz="3600" kern="1200"/>
        </a:p>
      </dsp:txBody>
      <dsp:txXfrm>
        <a:off x="186757" y="2331275"/>
        <a:ext cx="4315781" cy="647367"/>
      </dsp:txXfrm>
    </dsp:sp>
    <dsp:sp modelId="{5C58E8F3-43C4-4E9F-9EAB-9E95CF95580B}">
      <dsp:nvSpPr>
        <dsp:cNvPr id="0" name=""/>
        <dsp:cNvSpPr/>
      </dsp:nvSpPr>
      <dsp:spPr>
        <a:xfrm>
          <a:off x="186757" y="3038120"/>
          <a:ext cx="4315781" cy="6265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NodeJS by </a:t>
          </a:r>
          <a:r>
            <a:rPr lang="en-IN" sz="1700" kern="1200" dirty="0" err="1"/>
            <a:t>Basarat</a:t>
          </a:r>
          <a:r>
            <a:rPr lang="en-IN" sz="1700" kern="1200" dirty="0"/>
            <a:t> Ali Syed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Node.JS Web Development by David Herron</a:t>
          </a:r>
          <a:endParaRPr lang="en-IN" sz="1700" kern="1200"/>
        </a:p>
      </dsp:txBody>
      <dsp:txXfrm>
        <a:off x="186757" y="3038120"/>
        <a:ext cx="4315781" cy="626527"/>
      </dsp:txXfrm>
    </dsp:sp>
    <dsp:sp modelId="{673787A8-D850-4451-A771-EBFE936F2FE9}">
      <dsp:nvSpPr>
        <dsp:cNvPr id="0" name=""/>
        <dsp:cNvSpPr/>
      </dsp:nvSpPr>
      <dsp:spPr>
        <a:xfrm>
          <a:off x="7038059" y="692875"/>
          <a:ext cx="1510523" cy="151052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7C7271-25C1-4E5D-862F-90CF6FC87409}">
      <dsp:nvSpPr>
        <dsp:cNvPr id="0" name=""/>
        <dsp:cNvSpPr/>
      </dsp:nvSpPr>
      <dsp:spPr>
        <a:xfrm>
          <a:off x="5635430" y="2331275"/>
          <a:ext cx="4315781" cy="647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Web </a:t>
          </a:r>
          <a:endParaRPr lang="en-IN" sz="3600" kern="1200"/>
        </a:p>
      </dsp:txBody>
      <dsp:txXfrm>
        <a:off x="5635430" y="2331275"/>
        <a:ext cx="4315781" cy="647367"/>
      </dsp:txXfrm>
    </dsp:sp>
    <dsp:sp modelId="{A6EF7326-2EF1-44CD-BD6B-62C6634CDA89}">
      <dsp:nvSpPr>
        <dsp:cNvPr id="0" name=""/>
        <dsp:cNvSpPr/>
      </dsp:nvSpPr>
      <dsp:spPr>
        <a:xfrm>
          <a:off x="5257800" y="3038120"/>
          <a:ext cx="5071042" cy="6265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https://nodejs.org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http://npmjs.com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https://github.com/mongodb/node-mongodb-native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https://mongoosejs.com/docs/api.html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http://expressjs.com/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https://stackoverflow.com</a:t>
          </a:r>
        </a:p>
      </dsp:txBody>
      <dsp:txXfrm>
        <a:off x="5257800" y="3038120"/>
        <a:ext cx="5071042" cy="6265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6726F5-262F-415D-94B7-BA898CDA040B}">
      <dsp:nvSpPr>
        <dsp:cNvPr id="0" name=""/>
        <dsp:cNvSpPr/>
      </dsp:nvSpPr>
      <dsp:spPr>
        <a:xfrm>
          <a:off x="0" y="956381"/>
          <a:ext cx="6513603" cy="1765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5792AA-812C-4C0C-91D3-CE5E82136A78}">
      <dsp:nvSpPr>
        <dsp:cNvPr id="0" name=""/>
        <dsp:cNvSpPr/>
      </dsp:nvSpPr>
      <dsp:spPr>
        <a:xfrm>
          <a:off x="534102" y="1353647"/>
          <a:ext cx="971095" cy="9710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80475E-EF81-48C0-AEF3-B7FF8E76A1F6}">
      <dsp:nvSpPr>
        <dsp:cNvPr id="0" name=""/>
        <dsp:cNvSpPr/>
      </dsp:nvSpPr>
      <dsp:spPr>
        <a:xfrm>
          <a:off x="2039300" y="956381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Basic knowledge of HTML, CSS &amp; JavaScript</a:t>
          </a:r>
        </a:p>
      </dsp:txBody>
      <dsp:txXfrm>
        <a:off x="2039300" y="956381"/>
        <a:ext cx="4474303" cy="1765627"/>
      </dsp:txXfrm>
    </dsp:sp>
    <dsp:sp modelId="{139442AD-929A-4863-97FE-7129AE303CF5}">
      <dsp:nvSpPr>
        <dsp:cNvPr id="0" name=""/>
        <dsp:cNvSpPr/>
      </dsp:nvSpPr>
      <dsp:spPr>
        <a:xfrm>
          <a:off x="0" y="3163416"/>
          <a:ext cx="6513603" cy="1765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102E2A-7A5B-4558-8717-A7F9DED42D13}">
      <dsp:nvSpPr>
        <dsp:cNvPr id="0" name=""/>
        <dsp:cNvSpPr/>
      </dsp:nvSpPr>
      <dsp:spPr>
        <a:xfrm>
          <a:off x="534102" y="3560682"/>
          <a:ext cx="971095" cy="9710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D745DE-1E32-4143-99A1-423B9BE9FC41}">
      <dsp:nvSpPr>
        <dsp:cNvPr id="0" name=""/>
        <dsp:cNvSpPr/>
      </dsp:nvSpPr>
      <dsp:spPr>
        <a:xfrm>
          <a:off x="2039300" y="3163416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Interest to Learn</a:t>
          </a:r>
          <a:endParaRPr lang="en-US" sz="2500" kern="1200"/>
        </a:p>
      </dsp:txBody>
      <dsp:txXfrm>
        <a:off x="2039300" y="3163416"/>
        <a:ext cx="4474303" cy="176562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BF6CDF-0EA6-47FC-B2C5-50487E9778CE}">
      <dsp:nvSpPr>
        <dsp:cNvPr id="0" name=""/>
        <dsp:cNvSpPr/>
      </dsp:nvSpPr>
      <dsp:spPr>
        <a:xfrm>
          <a:off x="478800" y="1095669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266A36-B57A-4755-A3D5-643FF77E0512}">
      <dsp:nvSpPr>
        <dsp:cNvPr id="0" name=""/>
        <dsp:cNvSpPr/>
      </dsp:nvSpPr>
      <dsp:spPr>
        <a:xfrm>
          <a:off x="712800" y="1329669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412450-9B0A-4D65-8C61-FBC27C21C50D}">
      <dsp:nvSpPr>
        <dsp:cNvPr id="0" name=""/>
        <dsp:cNvSpPr/>
      </dsp:nvSpPr>
      <dsp:spPr>
        <a:xfrm>
          <a:off x="127800" y="253566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/>
            <a:t>Light-Weight</a:t>
          </a:r>
        </a:p>
      </dsp:txBody>
      <dsp:txXfrm>
        <a:off x="127800" y="2535669"/>
        <a:ext cx="1800000" cy="720000"/>
      </dsp:txXfrm>
    </dsp:sp>
    <dsp:sp modelId="{AC7CB0CC-9A40-4B76-8900-3003A3EA188F}">
      <dsp:nvSpPr>
        <dsp:cNvPr id="0" name=""/>
        <dsp:cNvSpPr/>
      </dsp:nvSpPr>
      <dsp:spPr>
        <a:xfrm>
          <a:off x="2593800" y="1095669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5AD993-4F41-4BAB-8EFF-83FD8D3FB13C}">
      <dsp:nvSpPr>
        <dsp:cNvPr id="0" name=""/>
        <dsp:cNvSpPr/>
      </dsp:nvSpPr>
      <dsp:spPr>
        <a:xfrm>
          <a:off x="2827800" y="1329668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9002C5-643C-4EBB-A528-E250995BE091}">
      <dsp:nvSpPr>
        <dsp:cNvPr id="0" name=""/>
        <dsp:cNvSpPr/>
      </dsp:nvSpPr>
      <dsp:spPr>
        <a:xfrm>
          <a:off x="2242800" y="253566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/>
            <a:t>Scripting Language</a:t>
          </a:r>
        </a:p>
      </dsp:txBody>
      <dsp:txXfrm>
        <a:off x="2242800" y="2535669"/>
        <a:ext cx="1800000" cy="720000"/>
      </dsp:txXfrm>
    </dsp:sp>
    <dsp:sp modelId="{5BDAD6B1-5D14-46B5-BEEA-5276DCF4C4D3}">
      <dsp:nvSpPr>
        <dsp:cNvPr id="0" name=""/>
        <dsp:cNvSpPr/>
      </dsp:nvSpPr>
      <dsp:spPr>
        <a:xfrm>
          <a:off x="4708800" y="1095669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6586F1-FBA0-4D01-BB28-4AB8C33B40C3}">
      <dsp:nvSpPr>
        <dsp:cNvPr id="0" name=""/>
        <dsp:cNvSpPr/>
      </dsp:nvSpPr>
      <dsp:spPr>
        <a:xfrm>
          <a:off x="4942800" y="1329668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BF6379-AC90-4ABE-BB16-249FDA7B08A1}">
      <dsp:nvSpPr>
        <dsp:cNvPr id="0" name=""/>
        <dsp:cNvSpPr/>
      </dsp:nvSpPr>
      <dsp:spPr>
        <a:xfrm>
          <a:off x="4357800" y="253566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/>
            <a:t>Interpreter Based</a:t>
          </a:r>
        </a:p>
      </dsp:txBody>
      <dsp:txXfrm>
        <a:off x="4357800" y="2535669"/>
        <a:ext cx="1800000" cy="720000"/>
      </dsp:txXfrm>
    </dsp:sp>
    <dsp:sp modelId="{DD830E6A-BDA6-4C9D-81BC-D0EC102BE9AA}">
      <dsp:nvSpPr>
        <dsp:cNvPr id="0" name=""/>
        <dsp:cNvSpPr/>
      </dsp:nvSpPr>
      <dsp:spPr>
        <a:xfrm>
          <a:off x="6823800" y="1095669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0321EA-3699-4AE4-8D90-A9B19B096511}">
      <dsp:nvSpPr>
        <dsp:cNvPr id="0" name=""/>
        <dsp:cNvSpPr/>
      </dsp:nvSpPr>
      <dsp:spPr>
        <a:xfrm>
          <a:off x="7057800" y="1329668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81E6FA-1E36-4F58-B3AB-CB2896F90012}">
      <dsp:nvSpPr>
        <dsp:cNvPr id="0" name=""/>
        <dsp:cNvSpPr/>
      </dsp:nvSpPr>
      <dsp:spPr>
        <a:xfrm>
          <a:off x="6472800" y="253566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/>
            <a:t>Event driven</a:t>
          </a:r>
        </a:p>
      </dsp:txBody>
      <dsp:txXfrm>
        <a:off x="6472800" y="2535669"/>
        <a:ext cx="1800000" cy="720000"/>
      </dsp:txXfrm>
    </dsp:sp>
    <dsp:sp modelId="{9DC3A28B-7858-4C1E-BAEB-E62675301F63}">
      <dsp:nvSpPr>
        <dsp:cNvPr id="0" name=""/>
        <dsp:cNvSpPr/>
      </dsp:nvSpPr>
      <dsp:spPr>
        <a:xfrm>
          <a:off x="8938800" y="1095669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F57BEB-BA40-460B-98CC-FC61FD2FE0EE}">
      <dsp:nvSpPr>
        <dsp:cNvPr id="0" name=""/>
        <dsp:cNvSpPr/>
      </dsp:nvSpPr>
      <dsp:spPr>
        <a:xfrm>
          <a:off x="9172800" y="1329668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C66495-BCE3-416F-9961-451E6635BF4D}">
      <dsp:nvSpPr>
        <dsp:cNvPr id="0" name=""/>
        <dsp:cNvSpPr/>
      </dsp:nvSpPr>
      <dsp:spPr>
        <a:xfrm>
          <a:off x="8587800" y="253566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/>
            <a:t>Single Threaded</a:t>
          </a:r>
        </a:p>
      </dsp:txBody>
      <dsp:txXfrm>
        <a:off x="8587800" y="2535669"/>
        <a:ext cx="1800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F19E1C-DAC9-42A9-A99F-CB26F4BE2D58}">
      <dsp:nvSpPr>
        <dsp:cNvPr id="0" name=""/>
        <dsp:cNvSpPr/>
      </dsp:nvSpPr>
      <dsp:spPr>
        <a:xfrm>
          <a:off x="0" y="19512"/>
          <a:ext cx="6513603" cy="7675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Functions</a:t>
          </a:r>
        </a:p>
      </dsp:txBody>
      <dsp:txXfrm>
        <a:off x="37467" y="56979"/>
        <a:ext cx="6438669" cy="692586"/>
      </dsp:txXfrm>
    </dsp:sp>
    <dsp:sp modelId="{E1917E94-D850-4FC0-8676-8D05797DB91F}">
      <dsp:nvSpPr>
        <dsp:cNvPr id="0" name=""/>
        <dsp:cNvSpPr/>
      </dsp:nvSpPr>
      <dsp:spPr>
        <a:xfrm>
          <a:off x="0" y="787032"/>
          <a:ext cx="6513603" cy="1722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/>
            <a:t>Function Expressions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/>
            <a:t>HOF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/>
            <a:t>Nested Functions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/>
            <a:t>IIFE</a:t>
          </a:r>
        </a:p>
      </dsp:txBody>
      <dsp:txXfrm>
        <a:off x="0" y="787032"/>
        <a:ext cx="6513603" cy="1722240"/>
      </dsp:txXfrm>
    </dsp:sp>
    <dsp:sp modelId="{9DF5AA85-D3DA-4411-876F-103F6D1A83ED}">
      <dsp:nvSpPr>
        <dsp:cNvPr id="0" name=""/>
        <dsp:cNvSpPr/>
      </dsp:nvSpPr>
      <dsp:spPr>
        <a:xfrm>
          <a:off x="0" y="2509272"/>
          <a:ext cx="6513603" cy="76752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Objects Creation Methods</a:t>
          </a:r>
        </a:p>
      </dsp:txBody>
      <dsp:txXfrm>
        <a:off x="37467" y="2546739"/>
        <a:ext cx="6438669" cy="692586"/>
      </dsp:txXfrm>
    </dsp:sp>
    <dsp:sp modelId="{442BC2D9-78D8-4952-9160-6CB532F6E77E}">
      <dsp:nvSpPr>
        <dsp:cNvPr id="0" name=""/>
        <dsp:cNvSpPr/>
      </dsp:nvSpPr>
      <dsp:spPr>
        <a:xfrm>
          <a:off x="0" y="3276793"/>
          <a:ext cx="6513603" cy="1291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/>
            <a:t>Literal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/>
            <a:t>Constructor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/>
            <a:t>Instance</a:t>
          </a:r>
        </a:p>
      </dsp:txBody>
      <dsp:txXfrm>
        <a:off x="0" y="3276793"/>
        <a:ext cx="6513603" cy="1291680"/>
      </dsp:txXfrm>
    </dsp:sp>
    <dsp:sp modelId="{F0B3CB6B-68A5-4B0E-B499-4DC2FB888829}">
      <dsp:nvSpPr>
        <dsp:cNvPr id="0" name=""/>
        <dsp:cNvSpPr/>
      </dsp:nvSpPr>
      <dsp:spPr>
        <a:xfrm>
          <a:off x="0" y="4568473"/>
          <a:ext cx="6513603" cy="76752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Prototyping</a:t>
          </a:r>
        </a:p>
      </dsp:txBody>
      <dsp:txXfrm>
        <a:off x="37467" y="4605940"/>
        <a:ext cx="6438669" cy="692586"/>
      </dsp:txXfrm>
    </dsp:sp>
    <dsp:sp modelId="{720B2424-0054-438A-A596-C7F046BFE612}">
      <dsp:nvSpPr>
        <dsp:cNvPr id="0" name=""/>
        <dsp:cNvSpPr/>
      </dsp:nvSpPr>
      <dsp:spPr>
        <a:xfrm>
          <a:off x="0" y="5335993"/>
          <a:ext cx="6513603" cy="529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/>
            <a:t>Object Blueprint</a:t>
          </a:r>
        </a:p>
      </dsp:txBody>
      <dsp:txXfrm>
        <a:off x="0" y="5335993"/>
        <a:ext cx="6513603" cy="52992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A10397-019B-4B8F-894B-0D593CFD0403}">
      <dsp:nvSpPr>
        <dsp:cNvPr id="0" name=""/>
        <dsp:cNvSpPr/>
      </dsp:nvSpPr>
      <dsp:spPr>
        <a:xfrm>
          <a:off x="57937" y="310934"/>
          <a:ext cx="1494870" cy="149487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4A45D1-2D06-4595-A488-FC6544A6D9C1}">
      <dsp:nvSpPr>
        <dsp:cNvPr id="0" name=""/>
        <dsp:cNvSpPr/>
      </dsp:nvSpPr>
      <dsp:spPr>
        <a:xfrm>
          <a:off x="371860" y="624857"/>
          <a:ext cx="867024" cy="8670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DD4C70-C5B4-419E-B1AE-2375E58059EA}">
      <dsp:nvSpPr>
        <dsp:cNvPr id="0" name=""/>
        <dsp:cNvSpPr/>
      </dsp:nvSpPr>
      <dsp:spPr>
        <a:xfrm>
          <a:off x="1873137" y="310934"/>
          <a:ext cx="3523623" cy="14948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Node.js runs in a single process and the application code runs in a single thread. </a:t>
          </a:r>
        </a:p>
      </dsp:txBody>
      <dsp:txXfrm>
        <a:off x="1873137" y="310934"/>
        <a:ext cx="3523623" cy="1494870"/>
      </dsp:txXfrm>
    </dsp:sp>
    <dsp:sp modelId="{C19ED472-4714-4DA1-8A4C-9578F808262D}">
      <dsp:nvSpPr>
        <dsp:cNvPr id="0" name=""/>
        <dsp:cNvSpPr/>
      </dsp:nvSpPr>
      <dsp:spPr>
        <a:xfrm>
          <a:off x="6010725" y="310934"/>
          <a:ext cx="1494870" cy="149487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2507F6-587D-4009-8EC4-5B8685F7B289}">
      <dsp:nvSpPr>
        <dsp:cNvPr id="0" name=""/>
        <dsp:cNvSpPr/>
      </dsp:nvSpPr>
      <dsp:spPr>
        <a:xfrm>
          <a:off x="6324648" y="624857"/>
          <a:ext cx="867024" cy="8670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B85057-2E4D-4B25-9C26-B0E95685A2E8}">
      <dsp:nvSpPr>
        <dsp:cNvPr id="0" name=""/>
        <dsp:cNvSpPr/>
      </dsp:nvSpPr>
      <dsp:spPr>
        <a:xfrm>
          <a:off x="7825925" y="310934"/>
          <a:ext cx="3523623" cy="14948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All the user requests to web application will be handled by a single thread and all the I/O work or long running job is performed asynchronously for a request. </a:t>
          </a:r>
        </a:p>
      </dsp:txBody>
      <dsp:txXfrm>
        <a:off x="7825925" y="310934"/>
        <a:ext cx="3523623" cy="1494870"/>
      </dsp:txXfrm>
    </dsp:sp>
    <dsp:sp modelId="{78F29DC2-70AD-4996-8F5C-31F3571A7AD8}">
      <dsp:nvSpPr>
        <dsp:cNvPr id="0" name=""/>
        <dsp:cNvSpPr/>
      </dsp:nvSpPr>
      <dsp:spPr>
        <a:xfrm>
          <a:off x="57937" y="2545532"/>
          <a:ext cx="1494870" cy="149487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2C86A1-AD5A-48ED-95C6-44F69DF5C144}">
      <dsp:nvSpPr>
        <dsp:cNvPr id="0" name=""/>
        <dsp:cNvSpPr/>
      </dsp:nvSpPr>
      <dsp:spPr>
        <a:xfrm>
          <a:off x="371860" y="2859455"/>
          <a:ext cx="867024" cy="86702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C14783-A238-4BE9-B6F0-3038DBDE3441}">
      <dsp:nvSpPr>
        <dsp:cNvPr id="0" name=""/>
        <dsp:cNvSpPr/>
      </dsp:nvSpPr>
      <dsp:spPr>
        <a:xfrm>
          <a:off x="1873137" y="2545532"/>
          <a:ext cx="3523623" cy="14948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An event loop is constantly watching for the events to be raised for an asynchronous job and executing callback function when the job completes. </a:t>
          </a:r>
        </a:p>
      </dsp:txBody>
      <dsp:txXfrm>
        <a:off x="1873137" y="2545532"/>
        <a:ext cx="3523623" cy="1494870"/>
      </dsp:txXfrm>
    </dsp:sp>
    <dsp:sp modelId="{02C9C230-5DCA-43E0-9F6A-4A784021E9D6}">
      <dsp:nvSpPr>
        <dsp:cNvPr id="0" name=""/>
        <dsp:cNvSpPr/>
      </dsp:nvSpPr>
      <dsp:spPr>
        <a:xfrm>
          <a:off x="6010725" y="2545532"/>
          <a:ext cx="1494870" cy="149487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918C0F-D471-4862-BE68-888D4FBF3B66}">
      <dsp:nvSpPr>
        <dsp:cNvPr id="0" name=""/>
        <dsp:cNvSpPr/>
      </dsp:nvSpPr>
      <dsp:spPr>
        <a:xfrm>
          <a:off x="6324648" y="2859455"/>
          <a:ext cx="867024" cy="86702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49A52C-3AFC-402A-8537-16D8A433047E}">
      <dsp:nvSpPr>
        <dsp:cNvPr id="0" name=""/>
        <dsp:cNvSpPr/>
      </dsp:nvSpPr>
      <dsp:spPr>
        <a:xfrm>
          <a:off x="7825925" y="2545532"/>
          <a:ext cx="3523623" cy="14948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Internally, Node.js uses libuv for the event loop which in turn uses internal C++ thread pool to provide asynchronous I/O.</a:t>
          </a:r>
        </a:p>
      </dsp:txBody>
      <dsp:txXfrm>
        <a:off x="7825925" y="2545532"/>
        <a:ext cx="3523623" cy="149487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55A268-CF9C-484B-B5B5-F143C7A90C58}">
      <dsp:nvSpPr>
        <dsp:cNvPr id="0" name=""/>
        <dsp:cNvSpPr/>
      </dsp:nvSpPr>
      <dsp:spPr>
        <a:xfrm>
          <a:off x="559800" y="150750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EBD602-B1AA-4780-9475-D2B44E9885FD}">
      <dsp:nvSpPr>
        <dsp:cNvPr id="0" name=""/>
        <dsp:cNvSpPr/>
      </dsp:nvSpPr>
      <dsp:spPr>
        <a:xfrm>
          <a:off x="559800" y="1836893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 dirty="0"/>
            <a:t>Use of imports/exports for importing and exporting the modules in application. </a:t>
          </a:r>
        </a:p>
      </dsp:txBody>
      <dsp:txXfrm>
        <a:off x="559800" y="1836893"/>
        <a:ext cx="4320000" cy="648000"/>
      </dsp:txXfrm>
    </dsp:sp>
    <dsp:sp modelId="{A3953241-3B4E-444A-9675-CDB68798C618}">
      <dsp:nvSpPr>
        <dsp:cNvPr id="0" name=""/>
        <dsp:cNvSpPr/>
      </dsp:nvSpPr>
      <dsp:spPr>
        <a:xfrm>
          <a:off x="559800" y="2565890"/>
          <a:ext cx="4320000" cy="16346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BF6B8F-B9C5-4D35-ACC8-AC998A5B1857}">
      <dsp:nvSpPr>
        <dsp:cNvPr id="0" name=""/>
        <dsp:cNvSpPr/>
      </dsp:nvSpPr>
      <dsp:spPr>
        <a:xfrm>
          <a:off x="5635800" y="150750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AB799F-A3CB-4FA0-9834-F5C71FC9B047}">
      <dsp:nvSpPr>
        <dsp:cNvPr id="0" name=""/>
        <dsp:cNvSpPr/>
      </dsp:nvSpPr>
      <dsp:spPr>
        <a:xfrm>
          <a:off x="5635800" y="1836893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/>
            <a:t>Following are a few salient points of the module system: </a:t>
          </a:r>
        </a:p>
      </dsp:txBody>
      <dsp:txXfrm>
        <a:off x="5635800" y="1836893"/>
        <a:ext cx="4320000" cy="648000"/>
      </dsp:txXfrm>
    </dsp:sp>
    <dsp:sp modelId="{1FA546F2-A416-4588-9231-C571C5A3F37B}">
      <dsp:nvSpPr>
        <dsp:cNvPr id="0" name=""/>
        <dsp:cNvSpPr/>
      </dsp:nvSpPr>
      <dsp:spPr>
        <a:xfrm>
          <a:off x="5635800" y="2565890"/>
          <a:ext cx="4320000" cy="16346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Each file is its own module. 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Each file has access to the current module definition using the module variable.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The export of the current module is determined by the module.exports variable. 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To import a module, use the globally available require function.</a:t>
          </a:r>
        </a:p>
      </dsp:txBody>
      <dsp:txXfrm>
        <a:off x="5635800" y="2565890"/>
        <a:ext cx="4320000" cy="163469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97E03F-010F-4B05-AEBE-6F4C564AE45E}">
      <dsp:nvSpPr>
        <dsp:cNvPr id="0" name=""/>
        <dsp:cNvSpPr/>
      </dsp:nvSpPr>
      <dsp:spPr>
        <a:xfrm>
          <a:off x="348507" y="877343"/>
          <a:ext cx="928462" cy="92846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C8FE32-FAD0-49A4-A18F-2B0604999000}">
      <dsp:nvSpPr>
        <dsp:cNvPr id="0" name=""/>
        <dsp:cNvSpPr/>
      </dsp:nvSpPr>
      <dsp:spPr>
        <a:xfrm>
          <a:off x="543484" y="1072320"/>
          <a:ext cx="538507" cy="5385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67F231-28CE-492D-8C95-FFC0A6E28895}">
      <dsp:nvSpPr>
        <dsp:cNvPr id="0" name=""/>
        <dsp:cNvSpPr/>
      </dsp:nvSpPr>
      <dsp:spPr>
        <a:xfrm>
          <a:off x="1475925" y="877343"/>
          <a:ext cx="2188517" cy="928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The Node.js require function is the main way of importing a module.</a:t>
          </a:r>
        </a:p>
      </dsp:txBody>
      <dsp:txXfrm>
        <a:off x="1475925" y="877343"/>
        <a:ext cx="2188517" cy="928462"/>
      </dsp:txXfrm>
    </dsp:sp>
    <dsp:sp modelId="{864DCA95-1DA6-4854-8F4A-BEEF7EE04D2E}">
      <dsp:nvSpPr>
        <dsp:cNvPr id="0" name=""/>
        <dsp:cNvSpPr/>
      </dsp:nvSpPr>
      <dsp:spPr>
        <a:xfrm>
          <a:off x="4045775" y="877343"/>
          <a:ext cx="928462" cy="92846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1FAE19-20A0-4893-A808-F0119509D0FF}">
      <dsp:nvSpPr>
        <dsp:cNvPr id="0" name=""/>
        <dsp:cNvSpPr/>
      </dsp:nvSpPr>
      <dsp:spPr>
        <a:xfrm>
          <a:off x="4240752" y="1072320"/>
          <a:ext cx="538507" cy="53850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378C8A-23FB-46BB-A29E-2035D06F128D}">
      <dsp:nvSpPr>
        <dsp:cNvPr id="0" name=""/>
        <dsp:cNvSpPr/>
      </dsp:nvSpPr>
      <dsp:spPr>
        <a:xfrm>
          <a:off x="5173193" y="877343"/>
          <a:ext cx="2188517" cy="928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The require function blocks further code execution until the module has been loaded.</a:t>
          </a:r>
        </a:p>
      </dsp:txBody>
      <dsp:txXfrm>
        <a:off x="5173193" y="877343"/>
        <a:ext cx="2188517" cy="928462"/>
      </dsp:txXfrm>
    </dsp:sp>
    <dsp:sp modelId="{679DBE76-BEA8-4B41-BBA6-69B5699AD121}">
      <dsp:nvSpPr>
        <dsp:cNvPr id="0" name=""/>
        <dsp:cNvSpPr/>
      </dsp:nvSpPr>
      <dsp:spPr>
        <a:xfrm>
          <a:off x="7743044" y="877343"/>
          <a:ext cx="928462" cy="92846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6D584C-66C8-455B-8266-7ADE267672DD}">
      <dsp:nvSpPr>
        <dsp:cNvPr id="0" name=""/>
        <dsp:cNvSpPr/>
      </dsp:nvSpPr>
      <dsp:spPr>
        <a:xfrm>
          <a:off x="7938021" y="1072320"/>
          <a:ext cx="538507" cy="53850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090774-0EBC-4032-95A6-1533F1C8BA4A}">
      <dsp:nvSpPr>
        <dsp:cNvPr id="0" name=""/>
        <dsp:cNvSpPr/>
      </dsp:nvSpPr>
      <dsp:spPr>
        <a:xfrm>
          <a:off x="8870462" y="877343"/>
          <a:ext cx="2188517" cy="928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Call require() based on some condition and therefore load the module on-demand</a:t>
          </a:r>
        </a:p>
      </dsp:txBody>
      <dsp:txXfrm>
        <a:off x="8870462" y="877343"/>
        <a:ext cx="2188517" cy="928462"/>
      </dsp:txXfrm>
    </dsp:sp>
    <dsp:sp modelId="{DA840016-4296-4EFC-8A81-B4428ECC1868}">
      <dsp:nvSpPr>
        <dsp:cNvPr id="0" name=""/>
        <dsp:cNvSpPr/>
      </dsp:nvSpPr>
      <dsp:spPr>
        <a:xfrm>
          <a:off x="348507" y="2545532"/>
          <a:ext cx="928462" cy="92846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6ED7EF-0766-4D52-9CA0-1CA6125ED54D}">
      <dsp:nvSpPr>
        <dsp:cNvPr id="0" name=""/>
        <dsp:cNvSpPr/>
      </dsp:nvSpPr>
      <dsp:spPr>
        <a:xfrm>
          <a:off x="543484" y="2740509"/>
          <a:ext cx="538507" cy="53850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A4ABEC-BB9E-49B7-BBE8-0CDDBB05E3BA}">
      <dsp:nvSpPr>
        <dsp:cNvPr id="0" name=""/>
        <dsp:cNvSpPr/>
      </dsp:nvSpPr>
      <dsp:spPr>
        <a:xfrm>
          <a:off x="1475925" y="2545532"/>
          <a:ext cx="2188517" cy="928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After the first time a require call is made to a particular file, the module.exports is cached.</a:t>
          </a:r>
        </a:p>
      </dsp:txBody>
      <dsp:txXfrm>
        <a:off x="1475925" y="2545532"/>
        <a:ext cx="2188517" cy="928462"/>
      </dsp:txXfrm>
    </dsp:sp>
    <dsp:sp modelId="{5059FB62-55E1-47B0-A601-A55D1E60857B}">
      <dsp:nvSpPr>
        <dsp:cNvPr id="0" name=""/>
        <dsp:cNvSpPr/>
      </dsp:nvSpPr>
      <dsp:spPr>
        <a:xfrm>
          <a:off x="4045775" y="2545532"/>
          <a:ext cx="928462" cy="92846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02D58C-E84F-4009-B33A-FB5C24B0A50B}">
      <dsp:nvSpPr>
        <dsp:cNvPr id="0" name=""/>
        <dsp:cNvSpPr/>
      </dsp:nvSpPr>
      <dsp:spPr>
        <a:xfrm>
          <a:off x="4240752" y="2740509"/>
          <a:ext cx="538507" cy="53850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F12755-A61E-4725-9793-3673BF1E571E}">
      <dsp:nvSpPr>
        <dsp:cNvPr id="0" name=""/>
        <dsp:cNvSpPr/>
      </dsp:nvSpPr>
      <dsp:spPr>
        <a:xfrm>
          <a:off x="5173193" y="2545532"/>
          <a:ext cx="2188517" cy="928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Module allows you to share in-memory objects between modules.</a:t>
          </a:r>
        </a:p>
      </dsp:txBody>
      <dsp:txXfrm>
        <a:off x="5173193" y="2545532"/>
        <a:ext cx="2188517" cy="928462"/>
      </dsp:txXfrm>
    </dsp:sp>
    <dsp:sp modelId="{1596E190-CDDF-462F-8A1B-4EB7E0A36883}">
      <dsp:nvSpPr>
        <dsp:cNvPr id="0" name=""/>
        <dsp:cNvSpPr/>
      </dsp:nvSpPr>
      <dsp:spPr>
        <a:xfrm>
          <a:off x="7743044" y="2545532"/>
          <a:ext cx="928462" cy="92846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7D71DD-E0BB-4C29-971A-4F1C3DEE7A0F}">
      <dsp:nvSpPr>
        <dsp:cNvPr id="0" name=""/>
        <dsp:cNvSpPr/>
      </dsp:nvSpPr>
      <dsp:spPr>
        <a:xfrm>
          <a:off x="7938021" y="2740509"/>
          <a:ext cx="538507" cy="53850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BAC15B-8AB1-4CD1-B02E-23524F8A496E}">
      <dsp:nvSpPr>
        <dsp:cNvPr id="0" name=""/>
        <dsp:cNvSpPr/>
      </dsp:nvSpPr>
      <dsp:spPr>
        <a:xfrm>
          <a:off x="8870462" y="2545532"/>
          <a:ext cx="2188517" cy="928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Treats module as an object factory</a:t>
          </a:r>
        </a:p>
      </dsp:txBody>
      <dsp:txXfrm>
        <a:off x="8870462" y="2545532"/>
        <a:ext cx="2188517" cy="92846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B8FA99-3591-4CB2-B9CB-956981F0F497}">
      <dsp:nvSpPr>
        <dsp:cNvPr id="0" name=""/>
        <dsp:cNvSpPr/>
      </dsp:nvSpPr>
      <dsp:spPr>
        <a:xfrm>
          <a:off x="0" y="905470"/>
          <a:ext cx="6269038" cy="167163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31275F-27EF-4338-A267-FADD65A0C486}">
      <dsp:nvSpPr>
        <dsp:cNvPr id="0" name=""/>
        <dsp:cNvSpPr/>
      </dsp:nvSpPr>
      <dsp:spPr>
        <a:xfrm>
          <a:off x="505670" y="1281588"/>
          <a:ext cx="919400" cy="9194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BB58EF-3BF8-4A55-BABB-ABAD5D9D14FD}">
      <dsp:nvSpPr>
        <dsp:cNvPr id="0" name=""/>
        <dsp:cNvSpPr/>
      </dsp:nvSpPr>
      <dsp:spPr>
        <a:xfrm>
          <a:off x="1930741" y="905470"/>
          <a:ext cx="4338296" cy="16716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915" tIns="176915" rIns="176915" bIns="176915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Node.js includes fs module to access physical file system. </a:t>
          </a:r>
        </a:p>
      </dsp:txBody>
      <dsp:txXfrm>
        <a:off x="1930741" y="905470"/>
        <a:ext cx="4338296" cy="1671637"/>
      </dsp:txXfrm>
    </dsp:sp>
    <dsp:sp modelId="{44A8C530-1E14-49A8-91C1-57584AE59B5E}">
      <dsp:nvSpPr>
        <dsp:cNvPr id="0" name=""/>
        <dsp:cNvSpPr/>
      </dsp:nvSpPr>
      <dsp:spPr>
        <a:xfrm>
          <a:off x="0" y="2995017"/>
          <a:ext cx="6269038" cy="167163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A2E10B-67D2-4CDE-8209-75351CADA152}">
      <dsp:nvSpPr>
        <dsp:cNvPr id="0" name=""/>
        <dsp:cNvSpPr/>
      </dsp:nvSpPr>
      <dsp:spPr>
        <a:xfrm>
          <a:off x="505670" y="3371135"/>
          <a:ext cx="919400" cy="9194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DBEBAF-1BD3-473B-80B0-297543CBE02C}">
      <dsp:nvSpPr>
        <dsp:cNvPr id="0" name=""/>
        <dsp:cNvSpPr/>
      </dsp:nvSpPr>
      <dsp:spPr>
        <a:xfrm>
          <a:off x="1930741" y="2995017"/>
          <a:ext cx="4338296" cy="16716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915" tIns="176915" rIns="176915" bIns="176915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The fs module is responsible for all the asynchronous or synchronous file I/O operations.</a:t>
          </a:r>
        </a:p>
      </dsp:txBody>
      <dsp:txXfrm>
        <a:off x="1930741" y="2995017"/>
        <a:ext cx="4338296" cy="167163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8C576F-43EE-4156-B986-BB392A68A740}">
      <dsp:nvSpPr>
        <dsp:cNvPr id="0" name=""/>
        <dsp:cNvSpPr/>
      </dsp:nvSpPr>
      <dsp:spPr>
        <a:xfrm>
          <a:off x="3557" y="1181320"/>
          <a:ext cx="645257" cy="6452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436177-E7AE-4D40-AB90-B327433B5D69}">
      <dsp:nvSpPr>
        <dsp:cNvPr id="0" name=""/>
        <dsp:cNvSpPr/>
      </dsp:nvSpPr>
      <dsp:spPr>
        <a:xfrm>
          <a:off x="3557" y="1912092"/>
          <a:ext cx="1843593" cy="3975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Console</a:t>
          </a:r>
        </a:p>
      </dsp:txBody>
      <dsp:txXfrm>
        <a:off x="3557" y="1912092"/>
        <a:ext cx="1843593" cy="397524"/>
      </dsp:txXfrm>
    </dsp:sp>
    <dsp:sp modelId="{B527E412-0D3F-4942-AAA1-ADB32B3FB800}">
      <dsp:nvSpPr>
        <dsp:cNvPr id="0" name=""/>
        <dsp:cNvSpPr/>
      </dsp:nvSpPr>
      <dsp:spPr>
        <a:xfrm>
          <a:off x="3557" y="2349390"/>
          <a:ext cx="1843593" cy="8206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The console plays an important part in quickly showing what is happening in your application when you need to debug it. </a:t>
          </a:r>
        </a:p>
      </dsp:txBody>
      <dsp:txXfrm>
        <a:off x="3557" y="2349390"/>
        <a:ext cx="1843593" cy="820626"/>
      </dsp:txXfrm>
    </dsp:sp>
    <dsp:sp modelId="{59E5C3A1-62FB-4D11-B4CB-CFFB23639E69}">
      <dsp:nvSpPr>
        <dsp:cNvPr id="0" name=""/>
        <dsp:cNvSpPr/>
      </dsp:nvSpPr>
      <dsp:spPr>
        <a:xfrm>
          <a:off x="2169780" y="1118426"/>
          <a:ext cx="645257" cy="6452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ACEB3D-6774-4119-A96E-40EFCB33AA93}">
      <dsp:nvSpPr>
        <dsp:cNvPr id="0" name=""/>
        <dsp:cNvSpPr/>
      </dsp:nvSpPr>
      <dsp:spPr>
        <a:xfrm>
          <a:off x="2169780" y="1854606"/>
          <a:ext cx="1843593" cy="3975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Timers </a:t>
          </a:r>
        </a:p>
      </dsp:txBody>
      <dsp:txXfrm>
        <a:off x="2169780" y="1854606"/>
        <a:ext cx="1843593" cy="397524"/>
      </dsp:txXfrm>
    </dsp:sp>
    <dsp:sp modelId="{3A940FE9-1A2E-45B2-83E1-A83FED74B7E3}">
      <dsp:nvSpPr>
        <dsp:cNvPr id="0" name=""/>
        <dsp:cNvSpPr/>
      </dsp:nvSpPr>
      <dsp:spPr>
        <a:xfrm>
          <a:off x="2169780" y="2294421"/>
          <a:ext cx="1843593" cy="938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setTimeout only executes the callback function once after the specified duration. But setInterval calls the callback repeatedly after every passing of the specified duration. </a:t>
          </a:r>
        </a:p>
      </dsp:txBody>
      <dsp:txXfrm>
        <a:off x="2169780" y="2294421"/>
        <a:ext cx="1843593" cy="938490"/>
      </dsp:txXfrm>
    </dsp:sp>
    <dsp:sp modelId="{587F9720-B81D-4AF6-9DFE-68165552CC2B}">
      <dsp:nvSpPr>
        <dsp:cNvPr id="0" name=""/>
        <dsp:cNvSpPr/>
      </dsp:nvSpPr>
      <dsp:spPr>
        <a:xfrm>
          <a:off x="4336003" y="1118426"/>
          <a:ext cx="645257" cy="64525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8B3C92-F666-4C64-9399-03ED76028B54}">
      <dsp:nvSpPr>
        <dsp:cNvPr id="0" name=""/>
        <dsp:cNvSpPr/>
      </dsp:nvSpPr>
      <dsp:spPr>
        <a:xfrm>
          <a:off x="4336003" y="1854606"/>
          <a:ext cx="1843593" cy="3975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__filename and __dirname </a:t>
          </a:r>
        </a:p>
      </dsp:txBody>
      <dsp:txXfrm>
        <a:off x="4336003" y="1854606"/>
        <a:ext cx="1843593" cy="397524"/>
      </dsp:txXfrm>
    </dsp:sp>
    <dsp:sp modelId="{03EECDB7-26A6-43F0-A859-2D3BF792D057}">
      <dsp:nvSpPr>
        <dsp:cNvPr id="0" name=""/>
        <dsp:cNvSpPr/>
      </dsp:nvSpPr>
      <dsp:spPr>
        <a:xfrm>
          <a:off x="4336003" y="2294421"/>
          <a:ext cx="1843593" cy="938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These variables are available in each file and give you the full path to the file and directory for the current module. </a:t>
          </a:r>
        </a:p>
      </dsp:txBody>
      <dsp:txXfrm>
        <a:off x="4336003" y="2294421"/>
        <a:ext cx="1843593" cy="938490"/>
      </dsp:txXfrm>
    </dsp:sp>
    <dsp:sp modelId="{49092753-2381-43B0-A853-08D9497236E3}">
      <dsp:nvSpPr>
        <dsp:cNvPr id="0" name=""/>
        <dsp:cNvSpPr/>
      </dsp:nvSpPr>
      <dsp:spPr>
        <a:xfrm>
          <a:off x="6502225" y="1118426"/>
          <a:ext cx="645257" cy="64525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7B3310-3722-4EC5-A5D2-9C164DE13206}">
      <dsp:nvSpPr>
        <dsp:cNvPr id="0" name=""/>
        <dsp:cNvSpPr/>
      </dsp:nvSpPr>
      <dsp:spPr>
        <a:xfrm>
          <a:off x="6502225" y="1854606"/>
          <a:ext cx="1843593" cy="3975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Process </a:t>
          </a:r>
        </a:p>
      </dsp:txBody>
      <dsp:txXfrm>
        <a:off x="6502225" y="1854606"/>
        <a:ext cx="1843593" cy="397524"/>
      </dsp:txXfrm>
    </dsp:sp>
    <dsp:sp modelId="{AB8B5336-01ED-466E-BAFA-17CADD828DFE}">
      <dsp:nvSpPr>
        <dsp:cNvPr id="0" name=""/>
        <dsp:cNvSpPr/>
      </dsp:nvSpPr>
      <dsp:spPr>
        <a:xfrm>
          <a:off x="6502225" y="2294421"/>
          <a:ext cx="1843593" cy="938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Use the process object to access the command line arguments. Used to put the callback into the next cycle of the Node.js event loop. </a:t>
          </a:r>
        </a:p>
      </dsp:txBody>
      <dsp:txXfrm>
        <a:off x="6502225" y="2294421"/>
        <a:ext cx="1843593" cy="938490"/>
      </dsp:txXfrm>
    </dsp:sp>
    <dsp:sp modelId="{FC341A39-94F8-417F-B79A-C099A43D9B66}">
      <dsp:nvSpPr>
        <dsp:cNvPr id="0" name=""/>
        <dsp:cNvSpPr/>
      </dsp:nvSpPr>
      <dsp:spPr>
        <a:xfrm>
          <a:off x="8668448" y="1118426"/>
          <a:ext cx="645257" cy="64525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C8E624-BA38-4348-A181-FC177F5210B8}">
      <dsp:nvSpPr>
        <dsp:cNvPr id="0" name=""/>
        <dsp:cNvSpPr/>
      </dsp:nvSpPr>
      <dsp:spPr>
        <a:xfrm>
          <a:off x="8668448" y="1854606"/>
          <a:ext cx="1843593" cy="3975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Buffer </a:t>
          </a:r>
        </a:p>
      </dsp:txBody>
      <dsp:txXfrm>
        <a:off x="8668448" y="1854606"/>
        <a:ext cx="1843593" cy="397524"/>
      </dsp:txXfrm>
    </dsp:sp>
    <dsp:sp modelId="{4CB22A2B-4ADF-4422-920E-D1993B00101A}">
      <dsp:nvSpPr>
        <dsp:cNvPr id="0" name=""/>
        <dsp:cNvSpPr/>
      </dsp:nvSpPr>
      <dsp:spPr>
        <a:xfrm>
          <a:off x="8668448" y="2294421"/>
          <a:ext cx="1843593" cy="938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Native and fast support to handle binary data</a:t>
          </a:r>
        </a:p>
      </dsp:txBody>
      <dsp:txXfrm>
        <a:off x="8668448" y="2294421"/>
        <a:ext cx="1843593" cy="9384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16069-0171-4F13-9FA9-4A54789BDF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5994BE-4A9A-49BF-8F13-AA2C8E0E36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57E03-50B3-466B-81A9-E73EF7816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A9396-0B50-44BB-B026-823272798A40}" type="datetimeFigureOut">
              <a:rPr lang="en-IN" smtClean="0"/>
              <a:t>13-09-2021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FD2CA1-E717-4E90-8736-36F157546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1BD7F-3947-4D8E-8BAD-45036FA13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E598B-7FFD-4D48-96CB-A67360C1B4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8458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A37EB-9C49-4565-A9F6-6A4CFCEC2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826189-8536-4C93-9E61-AD098119BC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7898A-F640-4180-9CEF-F6D0A1ED5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A9396-0B50-44BB-B026-823272798A40}" type="datetimeFigureOut">
              <a:rPr lang="en-IN" smtClean="0"/>
              <a:t>13-09-2021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5BB89F-8F4D-462A-85E6-47ECEA61C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52A4D4-DD00-41F0-8B30-20D2811EF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E598B-7FFD-4D48-96CB-A67360C1B4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4454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B6F841-6E18-473C-9C75-CD8F72D9BA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44C1FD-B545-40A5-8784-7020D6C86D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347806-456B-4BE4-A22D-10A6751DB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A9396-0B50-44BB-B026-823272798A40}" type="datetimeFigureOut">
              <a:rPr lang="en-IN" smtClean="0"/>
              <a:t>13-09-2021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B442D0-71E0-4DD5-826A-A8BDB889C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A28A3-4494-43D6-85FA-C47A0FCC4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E598B-7FFD-4D48-96CB-A67360C1B4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976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77F49-24F7-409F-9C38-7F7AAC5EC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B8526-0809-4EAF-9288-86CF86837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134426-453D-4358-AF6D-43D2D59EA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A9396-0B50-44BB-B026-823272798A40}" type="datetimeFigureOut">
              <a:rPr lang="en-IN" smtClean="0"/>
              <a:t>13-09-2021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D5385A-CBA6-4190-90AC-D9E61FC07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4BE55-A16F-46C9-8E6D-6EAB6A2D3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E598B-7FFD-4D48-96CB-A67360C1B4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752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E6929-1ABB-43FD-9EB7-F8FEA6295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CC0AAE-52AD-4199-AB47-42D6B51EC8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26AF3-930E-468F-9F55-FA099C46D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A9396-0B50-44BB-B026-823272798A40}" type="datetimeFigureOut">
              <a:rPr lang="en-IN" smtClean="0"/>
              <a:t>13-09-2021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72576-A9BD-4B50-86E1-3CC195A40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186342-BDF4-4C5C-BE73-96D8D3E61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E598B-7FFD-4D48-96CB-A67360C1B4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7979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073BE-056A-4C77-BE44-F4DCADE20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816FD-A660-4870-BAF7-DEE94C25C5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2B069-591C-459D-8E0E-611B3A2828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02FBA1-B92D-4519-BF1D-C68ABC43D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A9396-0B50-44BB-B026-823272798A40}" type="datetimeFigureOut">
              <a:rPr lang="en-IN" smtClean="0"/>
              <a:t>13-09-2021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70C0AF-07A4-4D96-AB54-021F9E647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F06D86-6419-4729-AEAA-03B8D8C3D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E598B-7FFD-4D48-96CB-A67360C1B4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4641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53865-3C2E-4261-977E-6E90C2F00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3CE0EE-19CC-4FB2-A059-807DB13D30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B8F3CA-B4E9-44DD-B435-78B99E2A9D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1FF91D-C287-420C-A638-F9A432007F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AEB03E-C598-4722-82B4-5403E945C3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A7FC2A-FCE8-4EBB-A7D6-BB3052EF1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A9396-0B50-44BB-B026-823272798A40}" type="datetimeFigureOut">
              <a:rPr lang="en-IN" smtClean="0"/>
              <a:t>13-09-2021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E1B26-69C9-4E29-98B5-91E090006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356A23-5610-454C-BE6B-915671508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E598B-7FFD-4D48-96CB-A67360C1B4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7656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EB82C-074F-4CF2-B827-095C08D76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25BB14-9CAA-4393-8A8E-932A23A50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A9396-0B50-44BB-B026-823272798A40}" type="datetimeFigureOut">
              <a:rPr lang="en-IN" smtClean="0"/>
              <a:t>13-09-2021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B62D67-95C4-4A33-A32E-6EA791F79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A1B709-7B44-4B55-A5C5-80D9CB58B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E598B-7FFD-4D48-96CB-A67360C1B4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2060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58BC38-6EAC-4EA8-B6C7-AD83D611F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A9396-0B50-44BB-B026-823272798A40}" type="datetimeFigureOut">
              <a:rPr lang="en-IN" smtClean="0"/>
              <a:t>13-09-2021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A2CEF4-9B16-4144-8CDB-CC5961CA3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E122DB-22B4-461B-B2C4-B9FA173BA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E598B-7FFD-4D48-96CB-A67360C1B4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8954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440A5-C4C4-4697-A629-09692E992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A0DEC-4839-44E8-87A1-E8AF4CA05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991C49-70C4-4309-808C-6314524C83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64E1AC-E2E4-415B-AD0D-F1F93C14D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A9396-0B50-44BB-B026-823272798A40}" type="datetimeFigureOut">
              <a:rPr lang="en-IN" smtClean="0"/>
              <a:t>13-09-2021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F7BA80-A3B3-4F4F-A1C2-CF81E1000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9EA67A-C6F9-4662-AE47-89101C994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E598B-7FFD-4D48-96CB-A67360C1B4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2966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185C4-FA1F-4A9C-9C66-1E8D24640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7D0074-0712-438F-92B6-1D5E680136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5E33AB-DB35-4B07-9860-F9824C334A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6FB0DD-AE12-4071-8BBE-95C53D8B6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A9396-0B50-44BB-B026-823272798A40}" type="datetimeFigureOut">
              <a:rPr lang="en-IN" smtClean="0"/>
              <a:t>13-09-2021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431B18-8140-446A-9876-22A54D501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0118F7-04E1-4A4F-ABA9-9DF5B902D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E598B-7FFD-4D48-96CB-A67360C1B4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8422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66C038-F9BD-43DB-ADAC-DAA5C7DF5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978099-C380-4F42-BDCE-2C3D1D488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176D0-DC21-4E82-88CB-B71B7DA014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A9396-0B50-44BB-B026-823272798A40}" type="datetimeFigureOut">
              <a:rPr lang="en-IN" smtClean="0"/>
              <a:t>13-09-2021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CFBB1-C294-4457-BE0E-5336E754E9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56E6A9-E412-451B-8798-A4319AD71D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E598B-7FFD-4D48-96CB-A67360C1B4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7750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sv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Library of node js logo png transparent stock png files ...">
            <a:extLst>
              <a:ext uri="{FF2B5EF4-FFF2-40B4-BE49-F238E27FC236}">
                <a16:creationId xmlns:a16="http://schemas.microsoft.com/office/drawing/2014/main" id="{4AD18E91-1A7B-434A-A8FD-EE151CA7FA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47" r="-1" b="7938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B59510-287E-4237-8404-6BBBE0792D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/>
              <a:t>NodeJS</a:t>
            </a:r>
            <a:endParaRPr lang="en-IN" sz="480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33650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EAF38DC-B069-4F74-89ED-92C7579C3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79050E-01F3-4776-83D9-01ED9F8C7C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965" r="12895" b="-1"/>
          <a:stretch/>
        </p:blipFill>
        <p:spPr>
          <a:xfrm>
            <a:off x="4883023" y="10"/>
            <a:ext cx="7308978" cy="6857990"/>
          </a:xfrm>
          <a:custGeom>
            <a:avLst/>
            <a:gdLst/>
            <a:ahLst/>
            <a:cxnLst/>
            <a:rect l="l" t="t" r="r" b="b"/>
            <a:pathLst>
              <a:path w="7308978" h="6858000">
                <a:moveTo>
                  <a:pt x="0" y="0"/>
                </a:moveTo>
                <a:lnTo>
                  <a:pt x="7308978" y="0"/>
                </a:lnTo>
                <a:lnTo>
                  <a:pt x="7308978" y="6858000"/>
                </a:lnTo>
                <a:lnTo>
                  <a:pt x="0" y="6858000"/>
                </a:lnTo>
                <a:lnTo>
                  <a:pt x="62983" y="6788730"/>
                </a:lnTo>
                <a:cubicBezTo>
                  <a:pt x="773509" y="5928900"/>
                  <a:pt x="1212978" y="4741056"/>
                  <a:pt x="1212978" y="3429000"/>
                </a:cubicBezTo>
                <a:cubicBezTo>
                  <a:pt x="1212978" y="2116944"/>
                  <a:pt x="773509" y="929100"/>
                  <a:pt x="62983" y="69271"/>
                </a:cubicBezTo>
                <a:close/>
              </a:path>
            </a:pathLst>
          </a:custGeom>
        </p:spPr>
      </p:pic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83549E37-C86B-4401-90BD-D8BF83859F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3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3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3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3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8A17784E-76D8-4521-A77D-0D2EBB9230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6857" cy="6858000"/>
          </a:xfrm>
          <a:custGeom>
            <a:avLst/>
            <a:gdLst>
              <a:gd name="connsiteX0" fmla="*/ 0 w 6086857"/>
              <a:gd name="connsiteY0" fmla="*/ 0 h 6858000"/>
              <a:gd name="connsiteX1" fmla="*/ 4873879 w 6086857"/>
              <a:gd name="connsiteY1" fmla="*/ 0 h 6858000"/>
              <a:gd name="connsiteX2" fmla="*/ 4936862 w 6086857"/>
              <a:gd name="connsiteY2" fmla="*/ 69271 h 6858000"/>
              <a:gd name="connsiteX3" fmla="*/ 6086857 w 6086857"/>
              <a:gd name="connsiteY3" fmla="*/ 3429000 h 6858000"/>
              <a:gd name="connsiteX4" fmla="*/ 4936862 w 6086857"/>
              <a:gd name="connsiteY4" fmla="*/ 6788730 h 6858000"/>
              <a:gd name="connsiteX5" fmla="*/ 4873879 w 6086857"/>
              <a:gd name="connsiteY5" fmla="*/ 6858000 h 6858000"/>
              <a:gd name="connsiteX6" fmla="*/ 0 w 608685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6857" h="6858000">
                <a:moveTo>
                  <a:pt x="0" y="0"/>
                </a:moveTo>
                <a:lnTo>
                  <a:pt x="4873879" y="0"/>
                </a:lnTo>
                <a:lnTo>
                  <a:pt x="4936862" y="69271"/>
                </a:lnTo>
                <a:cubicBezTo>
                  <a:pt x="5647388" y="929100"/>
                  <a:pt x="6086857" y="2116944"/>
                  <a:pt x="6086857" y="3429000"/>
                </a:cubicBezTo>
                <a:cubicBezTo>
                  <a:pt x="6086857" y="4741056"/>
                  <a:pt x="5647388" y="5928900"/>
                  <a:pt x="4936862" y="6788730"/>
                </a:cubicBezTo>
                <a:lnTo>
                  <a:pt x="487387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F61A34-713E-48CA-AAE6-C7145B50B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04" y="856488"/>
            <a:ext cx="4992624" cy="1173761"/>
          </a:xfrm>
        </p:spPr>
        <p:txBody>
          <a:bodyPr anchor="b">
            <a:normAutofit/>
          </a:bodyPr>
          <a:lstStyle/>
          <a:p>
            <a:r>
              <a:rPr lang="en-US" sz="3400"/>
              <a:t>NodeJS : Module System</a:t>
            </a:r>
            <a:endParaRPr lang="en-IN" sz="34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0CBFF4-EA32-4FE2-BA6B-8F3A6E6ED1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253806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C8D5885-2804-4D3C-BE31-902E4D327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769" y="2185062"/>
            <a:ext cx="49834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6ADEC-BEAE-4DF0-8AE9-19AD061EC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904" y="2522949"/>
            <a:ext cx="5065776" cy="3402363"/>
          </a:xfrm>
        </p:spPr>
        <p:txBody>
          <a:bodyPr anchor="t">
            <a:normAutofit/>
          </a:bodyPr>
          <a:lstStyle/>
          <a:p>
            <a:r>
              <a:rPr lang="en-US" sz="1700"/>
              <a:t>If something is a core module, return it. </a:t>
            </a:r>
          </a:p>
          <a:p>
            <a:r>
              <a:rPr lang="en-US" sz="1700"/>
              <a:t>If something is a relative path (starts with ‘./’ , ‘../’) return that file OR folder. </a:t>
            </a:r>
          </a:p>
          <a:p>
            <a:r>
              <a:rPr lang="en-US" sz="1700"/>
              <a:t>If not, look for node_modules/filename or node_modules/foldername each level up until you find a file OR folder that matches something. </a:t>
            </a:r>
          </a:p>
          <a:p>
            <a:r>
              <a:rPr lang="en-US" sz="1700"/>
              <a:t>If it matched a file name, return it. If it matched a folder name and it has package.json with main, return that file. </a:t>
            </a:r>
          </a:p>
          <a:p>
            <a:r>
              <a:rPr lang="en-US" sz="1700"/>
              <a:t>If it matched a folder name and it has an index file, return it.</a:t>
            </a:r>
            <a:endParaRPr lang="en-IN" sz="1700"/>
          </a:p>
        </p:txBody>
      </p:sp>
    </p:spTree>
    <p:extLst>
      <p:ext uri="{BB962C8B-B14F-4D97-AF65-F5344CB8AC3E}">
        <p14:creationId xmlns:p14="http://schemas.microsoft.com/office/powerpoint/2010/main" val="3242476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7E773EB-1EC1-4E49-9DE2-E6F460497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0391"/>
            <a:ext cx="12192000" cy="19430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F2EB83-6BA3-424B-A402-7ABC7C54B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378" y="320675"/>
            <a:ext cx="11407487" cy="1325563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NodeJS : Require Function</a:t>
            </a:r>
            <a:endParaRPr lang="en-IN" sz="5400" dirty="0">
              <a:solidFill>
                <a:schemeClr val="bg1"/>
              </a:solidFill>
            </a:endParaRP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5AD220DC-DAF5-4234-95C8-AB6ED98C0E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6850848"/>
              </p:ext>
            </p:extLst>
          </p:nvPr>
        </p:nvGraphicFramePr>
        <p:xfrm>
          <a:off x="391379" y="1976293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35946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A668DF-9574-4529-BD6A-14D7672A9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>
            <a:normAutofit/>
          </a:bodyPr>
          <a:lstStyle/>
          <a:p>
            <a:r>
              <a:rPr lang="en-US" sz="4000"/>
              <a:t>NodeJS : </a:t>
            </a:r>
            <a:r>
              <a:rPr lang="en-IN" sz="4000"/>
              <a:t>Few Core Modules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798D8-9767-48FD-93BC-013247FA7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2470248"/>
            <a:ext cx="4048344" cy="3536236"/>
          </a:xfrm>
        </p:spPr>
        <p:txBody>
          <a:bodyPr>
            <a:normAutofit/>
          </a:bodyPr>
          <a:lstStyle/>
          <a:p>
            <a:r>
              <a:rPr lang="en-US" sz="2400" dirty="0"/>
              <a:t>path</a:t>
            </a:r>
          </a:p>
          <a:p>
            <a:r>
              <a:rPr lang="en-US" sz="2400" dirty="0" err="1"/>
              <a:t>os</a:t>
            </a:r>
            <a:endParaRPr lang="en-US" sz="2400" dirty="0"/>
          </a:p>
          <a:p>
            <a:r>
              <a:rPr lang="en-US" sz="2400" dirty="0"/>
              <a:t>event</a:t>
            </a:r>
          </a:p>
          <a:p>
            <a:r>
              <a:rPr lang="en-US" sz="2400" dirty="0"/>
              <a:t>utils</a:t>
            </a:r>
          </a:p>
          <a:p>
            <a:r>
              <a:rPr lang="en-US" sz="2400" dirty="0"/>
              <a:t>http</a:t>
            </a:r>
          </a:p>
          <a:p>
            <a:r>
              <a:rPr lang="en-US" sz="2400" dirty="0"/>
              <a:t>fs</a:t>
            </a:r>
          </a:p>
          <a:p>
            <a:r>
              <a:rPr lang="en-US" sz="2400" dirty="0"/>
              <a:t>and many more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016384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E89D5E-1885-4160-AC77-CC471DD1D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AD3DB4-E3C4-4DEB-A16D-0C91BA0F0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/>
              <a:t>NodeJS: Working with File System</a:t>
            </a:r>
            <a:endParaRPr lang="en-IN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C15C128-8E68-44BD-BF94-FBA9CA4B03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5304" y="2395983"/>
            <a:ext cx="0" cy="2228850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A638A89-F0C5-49F6-A292-9CBA52142E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9570388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732527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EDC4E-568C-47A6-A0ED-99221DDCF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dirty="0"/>
              <a:t>Task – Notes App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1205C-DE86-4EE4-9BAB-B12476DFB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1767841"/>
            <a:ext cx="7641811" cy="2477184"/>
          </a:xfrm>
        </p:spPr>
        <p:txBody>
          <a:bodyPr anchor="ctr">
            <a:normAutofit/>
          </a:bodyPr>
          <a:lstStyle/>
          <a:p>
            <a:r>
              <a:rPr lang="en-US" sz="2400" b="1" dirty="0"/>
              <a:t>Notes App should provide following features -</a:t>
            </a:r>
          </a:p>
          <a:p>
            <a:pPr lvl="1"/>
            <a:r>
              <a:rPr lang="en-US" dirty="0"/>
              <a:t>User should be able to run command from command prompt to create, read, delete and list the notes. </a:t>
            </a:r>
          </a:p>
          <a:p>
            <a:pPr lvl="1"/>
            <a:r>
              <a:rPr lang="en-US" dirty="0"/>
              <a:t>Should use local file storage</a:t>
            </a:r>
          </a:p>
          <a:p>
            <a:pPr lvl="1"/>
            <a:r>
              <a:rPr lang="en-US" dirty="0"/>
              <a:t>Should use terminal colors</a:t>
            </a:r>
          </a:p>
          <a:p>
            <a:endParaRPr lang="en-IN" sz="2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Presentation with Checklist">
            <a:extLst>
              <a:ext uri="{FF2B5EF4-FFF2-40B4-BE49-F238E27FC236}">
                <a16:creationId xmlns:a16="http://schemas.microsoft.com/office/drawing/2014/main" id="{4EA9B146-FD60-466B-BCB2-A09B6A833A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D07CB1B-73CB-43E2-AC5F-E8FB80956CD0}"/>
              </a:ext>
            </a:extLst>
          </p:cNvPr>
          <p:cNvSpPr/>
          <p:nvPr/>
        </p:nvSpPr>
        <p:spPr>
          <a:xfrm>
            <a:off x="1136428" y="4312040"/>
            <a:ext cx="10515599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latin typeface="Helvetica" panose="020B0604020202020204" pitchFamily="34" charset="0"/>
              </a:rPr>
              <a:t>Commands to run -</a:t>
            </a:r>
          </a:p>
          <a:p>
            <a:pPr lvl="1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node index.js add --title="New Title" --body="New Title Body"</a:t>
            </a:r>
          </a:p>
          <a:p>
            <a:pPr lvl="1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node index.js read --title="Some Title"</a:t>
            </a:r>
          </a:p>
          <a:p>
            <a:pPr lvl="1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node index.js remove --title="Some Title"</a:t>
            </a:r>
          </a:p>
          <a:p>
            <a:pPr lvl="1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node index.js list</a:t>
            </a:r>
            <a:endParaRPr lang="en-US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2056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48224-F299-4788-B24B-D433C1E26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dirty="0"/>
              <a:t>NodeJS : Built-in Global Variables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69F70366-7639-4CFD-B0FB-3261EDFD95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999770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65015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E862BE82-D00D-42C1-BF16-93AA37870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F6D92C2D-1D3D-4974-918C-06579FB35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bg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AAE76F-B305-4B12-A002-18BF85B0B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242" y="632990"/>
            <a:ext cx="4062643" cy="1043409"/>
          </a:xfrm>
        </p:spPr>
        <p:txBody>
          <a:bodyPr>
            <a:normAutofit/>
          </a:bodyPr>
          <a:lstStyle/>
          <a:p>
            <a:r>
              <a:rPr lang="en-IN" sz="3300"/>
              <a:t>Node Package Manager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78BCA-CE4B-47BF-B1BB-7DE15C40B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474" y="1774372"/>
            <a:ext cx="4064409" cy="275408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800"/>
              <a:t>NPM is the eco-system to manage the project dependencies</a:t>
            </a:r>
          </a:p>
          <a:p>
            <a:endParaRPr lang="en-IN" sz="180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A2215B5-0F8E-4A85-9776-922AC7E0E2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2446316"/>
              </p:ext>
            </p:extLst>
          </p:nvPr>
        </p:nvGraphicFramePr>
        <p:xfrm>
          <a:off x="6117224" y="643467"/>
          <a:ext cx="5352526" cy="527814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137839">
                  <a:extLst>
                    <a:ext uri="{9D8B030D-6E8A-4147-A177-3AD203B41FA5}">
                      <a16:colId xmlns:a16="http://schemas.microsoft.com/office/drawing/2014/main" val="2485706663"/>
                    </a:ext>
                  </a:extLst>
                </a:gridCol>
                <a:gridCol w="3214687">
                  <a:extLst>
                    <a:ext uri="{9D8B030D-6E8A-4147-A177-3AD203B41FA5}">
                      <a16:colId xmlns:a16="http://schemas.microsoft.com/office/drawing/2014/main" val="4028594149"/>
                    </a:ext>
                  </a:extLst>
                </a:gridCol>
              </a:tblGrid>
              <a:tr h="448060">
                <a:tc>
                  <a:txBody>
                    <a:bodyPr/>
                    <a:lstStyle/>
                    <a:p>
                      <a:r>
                        <a:rPr lang="en-US" sz="1800" dirty="0"/>
                        <a:t>Commands</a:t>
                      </a:r>
                      <a:endParaRPr lang="en-IN" sz="1800" dirty="0"/>
                    </a:p>
                  </a:txBody>
                  <a:tcPr marL="88058" marR="88058" marT="44028" marB="44028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Description</a:t>
                      </a:r>
                      <a:endParaRPr lang="en-IN" sz="1800" dirty="0"/>
                    </a:p>
                  </a:txBody>
                  <a:tcPr marL="88058" marR="88058" marT="44028" marB="44028"/>
                </a:tc>
                <a:extLst>
                  <a:ext uri="{0D108BD9-81ED-4DB2-BD59-A6C34878D82A}">
                    <a16:rowId xmlns:a16="http://schemas.microsoft.com/office/drawing/2014/main" val="2393842959"/>
                  </a:ext>
                </a:extLst>
              </a:tr>
              <a:tr h="671261">
                <a:tc>
                  <a:txBody>
                    <a:bodyPr/>
                    <a:lstStyle/>
                    <a:p>
                      <a:r>
                        <a:rPr lang="en-US" sz="1800" dirty="0" err="1"/>
                        <a:t>npm</a:t>
                      </a:r>
                      <a:r>
                        <a:rPr lang="en-US" sz="1800" dirty="0"/>
                        <a:t> install</a:t>
                      </a:r>
                      <a:endParaRPr lang="en-IN" sz="1800" dirty="0"/>
                    </a:p>
                  </a:txBody>
                  <a:tcPr marL="88058" marR="88058" marT="44028" marB="44028"/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Install the packages/ dependencies </a:t>
                      </a:r>
                    </a:p>
                  </a:txBody>
                  <a:tcPr marL="88058" marR="88058" marT="44028" marB="44028"/>
                </a:tc>
                <a:extLst>
                  <a:ext uri="{0D108BD9-81ED-4DB2-BD59-A6C34878D82A}">
                    <a16:rowId xmlns:a16="http://schemas.microsoft.com/office/drawing/2014/main" val="1561010339"/>
                  </a:ext>
                </a:extLst>
              </a:tr>
              <a:tr h="671261">
                <a:tc>
                  <a:txBody>
                    <a:bodyPr/>
                    <a:lstStyle/>
                    <a:p>
                      <a:r>
                        <a:rPr lang="en-US" sz="1800" dirty="0" err="1"/>
                        <a:t>npm</a:t>
                      </a:r>
                      <a:r>
                        <a:rPr lang="en-US" sz="1800" dirty="0"/>
                        <a:t> uninstall</a:t>
                      </a:r>
                      <a:endParaRPr lang="en-IN" sz="1800" dirty="0"/>
                    </a:p>
                  </a:txBody>
                  <a:tcPr marL="88058" marR="88058" marT="44028" marB="44028"/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Uninstall the packages/dependencies</a:t>
                      </a:r>
                    </a:p>
                  </a:txBody>
                  <a:tcPr marL="88058" marR="88058" marT="44028" marB="44028"/>
                </a:tc>
                <a:extLst>
                  <a:ext uri="{0D108BD9-81ED-4DB2-BD59-A6C34878D82A}">
                    <a16:rowId xmlns:a16="http://schemas.microsoft.com/office/drawing/2014/main" val="3597455690"/>
                  </a:ext>
                </a:extLst>
              </a:tr>
              <a:tr h="401259">
                <a:tc>
                  <a:txBody>
                    <a:bodyPr/>
                    <a:lstStyle/>
                    <a:p>
                      <a:r>
                        <a:rPr lang="en-US" sz="1800" dirty="0" err="1"/>
                        <a:t>npm</a:t>
                      </a:r>
                      <a:r>
                        <a:rPr lang="en-US" sz="1800" dirty="0"/>
                        <a:t> config get/set</a:t>
                      </a:r>
                      <a:endParaRPr lang="en-IN" sz="1800" dirty="0"/>
                    </a:p>
                  </a:txBody>
                  <a:tcPr marL="88058" marR="88058" marT="44028" marB="44028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Get /set the npm eco-system</a:t>
                      </a:r>
                      <a:endParaRPr lang="en-IN" sz="1800"/>
                    </a:p>
                  </a:txBody>
                  <a:tcPr marL="88058" marR="88058" marT="44028" marB="44028"/>
                </a:tc>
                <a:extLst>
                  <a:ext uri="{0D108BD9-81ED-4DB2-BD59-A6C34878D82A}">
                    <a16:rowId xmlns:a16="http://schemas.microsoft.com/office/drawing/2014/main" val="403498572"/>
                  </a:ext>
                </a:extLst>
              </a:tr>
              <a:tr h="671261">
                <a:tc>
                  <a:txBody>
                    <a:bodyPr/>
                    <a:lstStyle/>
                    <a:p>
                      <a:r>
                        <a:rPr lang="en-US" sz="1800" dirty="0" err="1"/>
                        <a:t>npm</a:t>
                      </a:r>
                      <a:r>
                        <a:rPr lang="en-US" sz="1800" dirty="0"/>
                        <a:t> update</a:t>
                      </a:r>
                      <a:endParaRPr lang="en-IN" sz="1800" dirty="0"/>
                    </a:p>
                  </a:txBody>
                  <a:tcPr marL="88058" marR="88058" marT="44028" marB="44028"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Update the project dependencies</a:t>
                      </a:r>
                    </a:p>
                  </a:txBody>
                  <a:tcPr marL="88058" marR="88058" marT="44028" marB="44028"/>
                </a:tc>
                <a:extLst>
                  <a:ext uri="{0D108BD9-81ED-4DB2-BD59-A6C34878D82A}">
                    <a16:rowId xmlns:a16="http://schemas.microsoft.com/office/drawing/2014/main" val="3666602810"/>
                  </a:ext>
                </a:extLst>
              </a:tr>
              <a:tr h="401259">
                <a:tc>
                  <a:txBody>
                    <a:bodyPr/>
                    <a:lstStyle/>
                    <a:p>
                      <a:r>
                        <a:rPr lang="en-US" sz="1800" dirty="0" err="1"/>
                        <a:t>npm</a:t>
                      </a:r>
                      <a:r>
                        <a:rPr lang="en-US" sz="1800" dirty="0"/>
                        <a:t> ls</a:t>
                      </a:r>
                      <a:endParaRPr lang="en-IN" sz="1800" dirty="0"/>
                    </a:p>
                  </a:txBody>
                  <a:tcPr marL="88058" marR="88058" marT="44028" marB="44028"/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List down the dependencies</a:t>
                      </a:r>
                    </a:p>
                  </a:txBody>
                  <a:tcPr marL="88058" marR="88058" marT="44028" marB="44028"/>
                </a:tc>
                <a:extLst>
                  <a:ext uri="{0D108BD9-81ED-4DB2-BD59-A6C34878D82A}">
                    <a16:rowId xmlns:a16="http://schemas.microsoft.com/office/drawing/2014/main" val="3022785619"/>
                  </a:ext>
                </a:extLst>
              </a:tr>
              <a:tr h="671261">
                <a:tc>
                  <a:txBody>
                    <a:bodyPr/>
                    <a:lstStyle/>
                    <a:p>
                      <a:r>
                        <a:rPr lang="en-US" sz="1800" dirty="0" err="1"/>
                        <a:t>npm</a:t>
                      </a:r>
                      <a:r>
                        <a:rPr lang="en-US" sz="1800" dirty="0"/>
                        <a:t> search</a:t>
                      </a:r>
                      <a:endParaRPr lang="en-IN" sz="1800" dirty="0"/>
                    </a:p>
                  </a:txBody>
                  <a:tcPr marL="88058" marR="88058" marT="44028" marB="44028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Search the listed package on </a:t>
                      </a:r>
                      <a:r>
                        <a:rPr lang="en-US" sz="1800" dirty="0" err="1"/>
                        <a:t>npm</a:t>
                      </a:r>
                      <a:r>
                        <a:rPr lang="en-US" sz="1800" dirty="0"/>
                        <a:t> registry </a:t>
                      </a:r>
                      <a:endParaRPr lang="en-IN" sz="1800" dirty="0"/>
                    </a:p>
                  </a:txBody>
                  <a:tcPr marL="88058" marR="88058" marT="44028" marB="44028"/>
                </a:tc>
                <a:extLst>
                  <a:ext uri="{0D108BD9-81ED-4DB2-BD59-A6C34878D82A}">
                    <a16:rowId xmlns:a16="http://schemas.microsoft.com/office/drawing/2014/main" val="2082390661"/>
                  </a:ext>
                </a:extLst>
              </a:tr>
              <a:tr h="671261">
                <a:tc>
                  <a:txBody>
                    <a:bodyPr/>
                    <a:lstStyle/>
                    <a:p>
                      <a:r>
                        <a:rPr lang="en-US" sz="1800" dirty="0" err="1"/>
                        <a:t>npm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init</a:t>
                      </a:r>
                      <a:endParaRPr lang="en-IN" sz="1800" dirty="0"/>
                    </a:p>
                  </a:txBody>
                  <a:tcPr marL="88058" marR="88058" marT="44028" marB="44028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Generates package.json file in local project directory</a:t>
                      </a:r>
                      <a:endParaRPr lang="en-IN" sz="1800"/>
                    </a:p>
                  </a:txBody>
                  <a:tcPr marL="88058" marR="88058" marT="44028" marB="44028"/>
                </a:tc>
                <a:extLst>
                  <a:ext uri="{0D108BD9-81ED-4DB2-BD59-A6C34878D82A}">
                    <a16:rowId xmlns:a16="http://schemas.microsoft.com/office/drawing/2014/main" val="2983521040"/>
                  </a:ext>
                </a:extLst>
              </a:tr>
              <a:tr h="671261">
                <a:tc>
                  <a:txBody>
                    <a:bodyPr/>
                    <a:lstStyle/>
                    <a:p>
                      <a:r>
                        <a:rPr lang="en-US" sz="1800" dirty="0" err="1"/>
                        <a:t>npm</a:t>
                      </a:r>
                      <a:r>
                        <a:rPr lang="en-US" sz="1800" dirty="0"/>
                        <a:t> outdated</a:t>
                      </a:r>
                      <a:endParaRPr lang="en-IN" sz="1800" dirty="0"/>
                    </a:p>
                  </a:txBody>
                  <a:tcPr marL="88058" marR="88058" marT="44028" marB="44028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List down the outdated package</a:t>
                      </a:r>
                      <a:endParaRPr lang="en-IN" sz="1800" dirty="0"/>
                    </a:p>
                  </a:txBody>
                  <a:tcPr marL="88058" marR="88058" marT="44028" marB="44028"/>
                </a:tc>
                <a:extLst>
                  <a:ext uri="{0D108BD9-81ED-4DB2-BD59-A6C34878D82A}">
                    <a16:rowId xmlns:a16="http://schemas.microsoft.com/office/drawing/2014/main" val="190090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85540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D72D4D1-076F-49D3-9889-EFC4F6D7C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4598DD-345A-4DF1-8416-397C13793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NodeJS : </a:t>
            </a:r>
            <a:br>
              <a:rPr lang="en-US" dirty="0"/>
            </a:br>
            <a:r>
              <a:rPr lang="en-US" dirty="0"/>
              <a:t>Event System</a:t>
            </a:r>
            <a:endParaRPr lang="en-IN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B48A1-BD3B-4E4B-B87E-7C1FAF648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1700"/>
              <a:t>EventEmitter is a class designed to make it easy to emit events and subscribe to raised events. </a:t>
            </a:r>
          </a:p>
          <a:p>
            <a:pPr lvl="1"/>
            <a:r>
              <a:rPr lang="en-US" sz="1700"/>
              <a:t>Subscribing : </a:t>
            </a:r>
          </a:p>
          <a:p>
            <a:pPr lvl="2"/>
            <a:r>
              <a:rPr lang="en-US" sz="1700"/>
              <a:t>built-in support for multiple subscribers is one of the advantages of using events. </a:t>
            </a:r>
          </a:p>
          <a:p>
            <a:pPr lvl="1"/>
            <a:r>
              <a:rPr lang="en-US" sz="1700"/>
              <a:t>Unsubscribing : </a:t>
            </a:r>
          </a:p>
          <a:p>
            <a:pPr lvl="2"/>
            <a:r>
              <a:rPr lang="en-US" sz="1700"/>
              <a:t>EventEmitter has a removeListener function that takes an event name followed by a function object to remove from the listening queue. </a:t>
            </a:r>
          </a:p>
          <a:p>
            <a:r>
              <a:rPr lang="en-US" sz="1700"/>
              <a:t>EventEmitter provides a function `once` that calls the registered listener only once. </a:t>
            </a:r>
          </a:p>
          <a:p>
            <a:r>
              <a:rPr lang="en-US" sz="1700"/>
              <a:t>EventEmitter has a member function, listeners, that takes an event name and returns all the listeners subscribed to that event. </a:t>
            </a:r>
          </a:p>
          <a:p>
            <a:r>
              <a:rPr lang="en-US" sz="1700"/>
              <a:t>Memory Leak : A common cause of memory leak is forgetting to unsubscribe for the event. </a:t>
            </a:r>
          </a:p>
          <a:p>
            <a:r>
              <a:rPr lang="en-US" sz="1700"/>
              <a:t>A number of classes inside core Node.js inherit from EventEmitter.</a:t>
            </a:r>
            <a:endParaRPr lang="en-IN" sz="1700"/>
          </a:p>
        </p:txBody>
      </p:sp>
    </p:spTree>
    <p:extLst>
      <p:ext uri="{BB962C8B-B14F-4D97-AF65-F5344CB8AC3E}">
        <p14:creationId xmlns:p14="http://schemas.microsoft.com/office/powerpoint/2010/main" val="20558370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320E4-8DDD-4956-909D-0FE4B061D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en-IN"/>
              <a:t>Buffers &amp; Streams</a:t>
            </a:r>
            <a:endParaRPr lang="en-IN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6E2BD39-4FE8-44E6-9DD3-178FB75CA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anchor="t">
            <a:normAutofit/>
          </a:bodyPr>
          <a:lstStyle/>
          <a:p>
            <a:r>
              <a:rPr lang="en-US" sz="1800"/>
              <a:t>Streams play an important role in creating performant web applications. </a:t>
            </a:r>
          </a:p>
          <a:p>
            <a:r>
              <a:rPr lang="en-US" sz="1800"/>
              <a:t>Main motivation behind steams -</a:t>
            </a:r>
          </a:p>
          <a:p>
            <a:pPr lvl="1"/>
            <a:r>
              <a:rPr lang="en-US" sz="1800"/>
              <a:t>Improvement in user experience</a:t>
            </a:r>
          </a:p>
          <a:p>
            <a:pPr lvl="1"/>
            <a:r>
              <a:rPr lang="en-US" sz="1800"/>
              <a:t>better utilization of server resources</a:t>
            </a:r>
          </a:p>
          <a:p>
            <a:r>
              <a:rPr lang="en-US" sz="1800"/>
              <a:t>All of the stream classes inherit from a base abstract Stream class which in turn inherits from EventEmitter. </a:t>
            </a:r>
          </a:p>
          <a:p>
            <a:r>
              <a:rPr lang="en-US" sz="1800"/>
              <a:t>All the streams support a pipe operation that can be done using the pipe member function.</a:t>
            </a:r>
            <a:endParaRPr lang="en-IN" sz="1800"/>
          </a:p>
        </p:txBody>
      </p:sp>
      <p:sp>
        <p:nvSpPr>
          <p:cNvPr id="16" name="Freeform: Shape 9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2AC6D7F-F068-4E11-BB06-F601D89BB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51AE99BE-FA87-4928-86E9-C204D0C65B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84057" y="643002"/>
            <a:ext cx="3796790" cy="379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6796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CA06D10-9244-4577-828A-E34112131C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4480" y="3773868"/>
            <a:ext cx="8553132" cy="29745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F6E880-C16A-4E6D-878F-4607FC1C1E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4480" y="540385"/>
            <a:ext cx="9226867" cy="26479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4E4B6F-6A9A-46B9-AFF5-212E42C5ABBC}"/>
              </a:ext>
            </a:extLst>
          </p:cNvPr>
          <p:cNvSpPr txBox="1"/>
          <p:nvPr/>
        </p:nvSpPr>
        <p:spPr>
          <a:xfrm>
            <a:off x="140653" y="1495028"/>
            <a:ext cx="2470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5"/>
                </a:solidFill>
              </a:rPr>
              <a:t>Buffered Web Response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B08F3E-73A0-47A8-B433-B74C2D3A9958}"/>
              </a:ext>
            </a:extLst>
          </p:cNvPr>
          <p:cNvSpPr txBox="1"/>
          <p:nvPr/>
        </p:nvSpPr>
        <p:spPr>
          <a:xfrm>
            <a:off x="140653" y="4988560"/>
            <a:ext cx="268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5"/>
                </a:solidFill>
              </a:rPr>
              <a:t>Streaming Web Response</a:t>
            </a:r>
          </a:p>
        </p:txBody>
      </p:sp>
    </p:spTree>
    <p:extLst>
      <p:ext uri="{BB962C8B-B14F-4D97-AF65-F5344CB8AC3E}">
        <p14:creationId xmlns:p14="http://schemas.microsoft.com/office/powerpoint/2010/main" val="1583458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CD357F4-7D2D-4322-A40F-78D8D765D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Training Agenda</a:t>
            </a:r>
            <a:endParaRPr lang="en-IN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EC9ABD8-8DC7-4F2E-8AD1-25196AA569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5485676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52852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22F9423-F4B1-45D4-8445-E9991ECCB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107FDB-1850-4E3A-A4B2-667664C1F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en-US"/>
              <a:t>NodeJS : </a:t>
            </a:r>
            <a:r>
              <a:rPr lang="en-IN"/>
              <a:t>Streams (Cntd…) </a:t>
            </a:r>
            <a:endParaRPr lang="en-IN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70AE191-D2EA-45C9-A44D-830C188F7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23A0E4C1-B7A6-4637-AC51-4A5AE3841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F4E8C039-CC58-44F3-8A7B-E0A934C1D0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A673ED1-6E6E-4309-8BDC-9AADAEEDCD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3443719"/>
              </p:ext>
            </p:extLst>
          </p:nvPr>
        </p:nvGraphicFramePr>
        <p:xfrm>
          <a:off x="629854" y="1860604"/>
          <a:ext cx="10907490" cy="40949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7217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B0672-B916-4530-BAC4-0E624AA79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6656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600" dirty="0"/>
              <a:t>Express</a:t>
            </a:r>
            <a:br>
              <a:rPr lang="en-US" sz="6600" dirty="0"/>
            </a:br>
            <a:r>
              <a:rPr lang="en-US" dirty="0"/>
              <a:t>Fast, unopinionated, minimalist web framework</a:t>
            </a:r>
            <a:endParaRPr lang="en-IN" sz="6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F47199-4BA7-4321-AD8B-750D19B9D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3862FFB-860A-48B3-89D8-E5F651955D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898291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2610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EDC4E-568C-47A6-A0ED-99221DDCF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dirty="0"/>
              <a:t>Task – Weather App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1205C-DE86-4EE4-9BAB-B12476DFB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7123651" cy="3450613"/>
          </a:xfrm>
        </p:spPr>
        <p:txBody>
          <a:bodyPr anchor="ctr">
            <a:normAutofit/>
          </a:bodyPr>
          <a:lstStyle/>
          <a:p>
            <a:r>
              <a:rPr lang="en-US" sz="2400" b="1" dirty="0"/>
              <a:t>Weather App should provide following features -</a:t>
            </a:r>
          </a:p>
          <a:p>
            <a:pPr lvl="1"/>
            <a:r>
              <a:rPr lang="en-US" dirty="0"/>
              <a:t>User should be able to see the weather of the provided location. </a:t>
            </a:r>
          </a:p>
          <a:p>
            <a:pPr lvl="1"/>
            <a:r>
              <a:rPr lang="en-US" dirty="0"/>
              <a:t>Should use </a:t>
            </a:r>
            <a:r>
              <a:rPr lang="en-US" dirty="0" err="1"/>
              <a:t>mapbox</a:t>
            </a:r>
            <a:r>
              <a:rPr lang="en-US" dirty="0"/>
              <a:t> API</a:t>
            </a:r>
          </a:p>
          <a:p>
            <a:pPr lvl="1"/>
            <a:r>
              <a:rPr lang="en-US" dirty="0"/>
              <a:t>Should use </a:t>
            </a:r>
            <a:r>
              <a:rPr lang="en-US" dirty="0" err="1"/>
              <a:t>Darksky</a:t>
            </a:r>
            <a:r>
              <a:rPr lang="en-US" dirty="0"/>
              <a:t> API</a:t>
            </a:r>
          </a:p>
          <a:p>
            <a:endParaRPr lang="en-IN" sz="2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Presentation with Checklist">
            <a:extLst>
              <a:ext uri="{FF2B5EF4-FFF2-40B4-BE49-F238E27FC236}">
                <a16:creationId xmlns:a16="http://schemas.microsoft.com/office/drawing/2014/main" id="{4EA9B146-FD60-466B-BCB2-A09B6A833A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768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D9E8F-022F-46EB-8583-285B78441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/>
              <a:t>Data Persistence</a:t>
            </a:r>
            <a:endParaRPr lang="en-IN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C6A2C9DD-F474-4927-839E-263E372EB0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04815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47006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F94AA2BD-2E3F-4B1D-8127-5744B8115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417171-5DF4-4DB2-AAD2-F35463833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87552"/>
            <a:ext cx="4485861" cy="1088136"/>
          </a:xfrm>
        </p:spPr>
        <p:txBody>
          <a:bodyPr anchor="b">
            <a:normAutofit/>
          </a:bodyPr>
          <a:lstStyle/>
          <a:p>
            <a:r>
              <a:rPr lang="en-US" sz="3400"/>
              <a:t>MongoDB</a:t>
            </a:r>
            <a:endParaRPr lang="en-IN" sz="340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BD02261-2DC8-4AA8-9E16-7751AE892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D752CF2-2291-40B5-B462-C17B174C1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6000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BEF22-1F29-4750-83D6-CBDF5CA67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79" y="2688336"/>
            <a:ext cx="4498848" cy="3637050"/>
          </a:xfrm>
        </p:spPr>
        <p:txBody>
          <a:bodyPr anchor="t">
            <a:normAutofit/>
          </a:bodyPr>
          <a:lstStyle/>
          <a:p>
            <a:r>
              <a:rPr lang="en-US" sz="1800" dirty="0"/>
              <a:t>A MongoDB deployment consists of multiple databases. </a:t>
            </a:r>
          </a:p>
          <a:p>
            <a:r>
              <a:rPr lang="en-US" sz="1800" dirty="0"/>
              <a:t>Each database can contain multiple collections.</a:t>
            </a:r>
          </a:p>
          <a:p>
            <a:r>
              <a:rPr lang="en-US" sz="1800" dirty="0"/>
              <a:t>A collection is simply a name that you give to a collection of documents. </a:t>
            </a:r>
          </a:p>
          <a:p>
            <a:pPr lvl="1"/>
            <a:r>
              <a:rPr lang="en-US" sz="1800" dirty="0"/>
              <a:t>Each collection can contain multiple documents.</a:t>
            </a:r>
          </a:p>
          <a:p>
            <a:pPr lvl="1"/>
            <a:r>
              <a:rPr lang="en-US" sz="1800" dirty="0"/>
              <a:t>A document is effectively a JSON document</a:t>
            </a:r>
            <a:endParaRPr lang="en-IN" sz="1800" dirty="0"/>
          </a:p>
          <a:p>
            <a:pPr marL="457200" lvl="1" indent="0">
              <a:buNone/>
            </a:pPr>
            <a:endParaRPr lang="en-IN" sz="1800" dirty="0"/>
          </a:p>
          <a:p>
            <a:pPr marL="457200" lvl="1" indent="0">
              <a:buNone/>
            </a:pPr>
            <a:r>
              <a:rPr lang="en-IN" sz="1800" b="1" dirty="0">
                <a:latin typeface="Consolas" panose="020B0609020204030204" pitchFamily="49" charset="0"/>
              </a:rPr>
              <a:t>&gt; </a:t>
            </a:r>
            <a:r>
              <a:rPr lang="en-IN" sz="1800" b="1" dirty="0" err="1">
                <a:latin typeface="Consolas" panose="020B0609020204030204" pitchFamily="49" charset="0"/>
              </a:rPr>
              <a:t>npm</a:t>
            </a:r>
            <a:r>
              <a:rPr lang="en-IN" sz="1800" b="1" dirty="0">
                <a:latin typeface="Consolas" panose="020B0609020204030204" pitchFamily="49" charset="0"/>
              </a:rPr>
              <a:t> install </a:t>
            </a:r>
            <a:r>
              <a:rPr lang="en-IN" sz="1800" b="1" dirty="0" err="1">
                <a:latin typeface="Consolas" panose="020B0609020204030204" pitchFamily="49" charset="0"/>
              </a:rPr>
              <a:t>mongodb</a:t>
            </a:r>
            <a:endParaRPr lang="en-US" sz="1800" b="1" dirty="0">
              <a:latin typeface="Consolas" panose="020B0609020204030204" pitchFamily="49" charset="0"/>
            </a:endParaRPr>
          </a:p>
        </p:txBody>
      </p:sp>
      <p:pic>
        <p:nvPicPr>
          <p:cNvPr id="28" name="Picture 2" descr="Mongodb Logo png download - 750*750 - Free Transparent Mongodb png ...">
            <a:extLst>
              <a:ext uri="{FF2B5EF4-FFF2-40B4-BE49-F238E27FC236}">
                <a16:creationId xmlns:a16="http://schemas.microsoft.com/office/drawing/2014/main" id="{83B0634B-1A91-4958-A745-5F9C8E6F1F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7" r="8533"/>
          <a:stretch/>
        </p:blipFill>
        <p:spPr bwMode="auto">
          <a:xfrm>
            <a:off x="5308052" y="10"/>
            <a:ext cx="6883948" cy="6857990"/>
          </a:xfrm>
          <a:custGeom>
            <a:avLst/>
            <a:gdLst/>
            <a:ahLst/>
            <a:cxnLst/>
            <a:rect l="l" t="t" r="r" b="b"/>
            <a:pathLst>
              <a:path w="6883948" h="6858000">
                <a:moveTo>
                  <a:pt x="365648" y="0"/>
                </a:moveTo>
                <a:lnTo>
                  <a:pt x="6883948" y="0"/>
                </a:lnTo>
                <a:lnTo>
                  <a:pt x="6883948" y="6858000"/>
                </a:lnTo>
                <a:lnTo>
                  <a:pt x="365648" y="6858000"/>
                </a:lnTo>
                <a:lnTo>
                  <a:pt x="360213" y="6835050"/>
                </a:lnTo>
                <a:cubicBezTo>
                  <a:pt x="128263" y="5788167"/>
                  <a:pt x="0" y="4637179"/>
                  <a:pt x="0" y="3429001"/>
                </a:cubicBezTo>
                <a:cubicBezTo>
                  <a:pt x="0" y="2220824"/>
                  <a:pt x="128263" y="1069835"/>
                  <a:pt x="360213" y="22952"/>
                </a:cubicBezTo>
                <a:close/>
              </a:path>
            </a:pathLst>
          </a:custGeom>
          <a:noFill/>
          <a:effectLst>
            <a:outerShdw blurRad="50800" dist="38100" dir="10800000" algn="r" rotWithShape="0">
              <a:schemeClr val="bg1">
                <a:lumMod val="85000"/>
                <a:alpha val="3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2487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17171-5DF4-4DB2-AAD2-F35463833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87552"/>
            <a:ext cx="4485861" cy="1088136"/>
          </a:xfrm>
        </p:spPr>
        <p:txBody>
          <a:bodyPr anchor="b">
            <a:normAutofit/>
          </a:bodyPr>
          <a:lstStyle/>
          <a:p>
            <a:r>
              <a:rPr lang="en-US" sz="3400"/>
              <a:t>Mongoose</a:t>
            </a:r>
            <a:endParaRPr lang="en-IN" sz="3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BEF22-1F29-4750-83D6-CBDF5CA67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79" y="2688336"/>
            <a:ext cx="4498848" cy="3637050"/>
          </a:xfrm>
        </p:spPr>
        <p:txBody>
          <a:bodyPr anchor="t">
            <a:normAutofit/>
          </a:bodyPr>
          <a:lstStyle/>
          <a:p>
            <a:r>
              <a:rPr lang="en-US" sz="2400" dirty="0"/>
              <a:t>Mongoose provides a straight-forward, schema-based solution to model your application data. </a:t>
            </a:r>
          </a:p>
          <a:p>
            <a:r>
              <a:rPr lang="en-US" sz="2400"/>
              <a:t>It includes built-in type casting, validation, query building, business logic hooks and more, out of the box.</a:t>
            </a:r>
            <a:endParaRPr lang="en-IN" sz="1600"/>
          </a:p>
          <a:p>
            <a:pPr marL="457200" lvl="1" indent="0">
              <a:buNone/>
            </a:pPr>
            <a:endParaRPr lang="en-IN" sz="1800" b="1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IN" sz="1800" b="1">
                <a:latin typeface="Consolas" panose="020B0609020204030204" pitchFamily="49" charset="0"/>
              </a:rPr>
              <a:t>&gt; npm install mongoose</a:t>
            </a:r>
            <a:endParaRPr lang="en-US" sz="1800" b="1" dirty="0">
              <a:latin typeface="Consolas" panose="020B0609020204030204" pitchFamily="49" charset="0"/>
            </a:endParaRPr>
          </a:p>
        </p:txBody>
      </p:sp>
      <p:pic>
        <p:nvPicPr>
          <p:cNvPr id="28" name="Picture 2" descr="Mongodb Logo png download - 750*750 - Free Transparent Mongodb png ...">
            <a:extLst>
              <a:ext uri="{FF2B5EF4-FFF2-40B4-BE49-F238E27FC236}">
                <a16:creationId xmlns:a16="http://schemas.microsoft.com/office/drawing/2014/main" id="{83B0634B-1A91-4958-A745-5F9C8E6F1F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7" r="8533"/>
          <a:stretch/>
        </p:blipFill>
        <p:spPr bwMode="auto">
          <a:xfrm>
            <a:off x="5308052" y="10"/>
            <a:ext cx="6883948" cy="6857990"/>
          </a:xfrm>
          <a:custGeom>
            <a:avLst/>
            <a:gdLst/>
            <a:ahLst/>
            <a:cxnLst/>
            <a:rect l="l" t="t" r="r" b="b"/>
            <a:pathLst>
              <a:path w="6883948" h="6858000">
                <a:moveTo>
                  <a:pt x="365648" y="0"/>
                </a:moveTo>
                <a:lnTo>
                  <a:pt x="6883948" y="0"/>
                </a:lnTo>
                <a:lnTo>
                  <a:pt x="6883948" y="6858000"/>
                </a:lnTo>
                <a:lnTo>
                  <a:pt x="365648" y="6858000"/>
                </a:lnTo>
                <a:lnTo>
                  <a:pt x="360213" y="6835050"/>
                </a:lnTo>
                <a:cubicBezTo>
                  <a:pt x="128263" y="5788167"/>
                  <a:pt x="0" y="4637179"/>
                  <a:pt x="0" y="3429001"/>
                </a:cubicBezTo>
                <a:cubicBezTo>
                  <a:pt x="0" y="2220824"/>
                  <a:pt x="128263" y="1069835"/>
                  <a:pt x="360213" y="22952"/>
                </a:cubicBezTo>
                <a:close/>
              </a:path>
            </a:pathLst>
          </a:custGeom>
          <a:noFill/>
          <a:effectLst>
            <a:outerShdw blurRad="50800" dist="38100" dir="10800000" algn="r" rotWithShape="0">
              <a:schemeClr val="bg1">
                <a:lumMod val="85000"/>
                <a:alpha val="3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5771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CEDC4E-568C-47A6-A0ED-99221DDCF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Task – REST API : Todo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1205C-DE86-4EE4-9BAB-B12476DFB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4278" y="1645723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b="1" dirty="0" err="1">
                <a:solidFill>
                  <a:srgbClr val="E7E6E6"/>
                </a:solidFill>
              </a:rPr>
              <a:t>Todo</a:t>
            </a:r>
            <a:r>
              <a:rPr lang="en-US" sz="2000" b="1" dirty="0">
                <a:solidFill>
                  <a:srgbClr val="E7E6E6"/>
                </a:solidFill>
              </a:rPr>
              <a:t> App should provide following API</a:t>
            </a:r>
            <a:endParaRPr lang="en-US" sz="2000" dirty="0">
              <a:solidFill>
                <a:srgbClr val="E7E6E6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 descr="Presentation with Checklist">
            <a:extLst>
              <a:ext uri="{FF2B5EF4-FFF2-40B4-BE49-F238E27FC236}">
                <a16:creationId xmlns:a16="http://schemas.microsoft.com/office/drawing/2014/main" id="{4EA9B146-FD60-466B-BCB2-A09B6A833A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0707" y="2426818"/>
            <a:ext cx="3997637" cy="3997637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FF132B5-DEA1-45B1-BC72-322043DC97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506149"/>
              </p:ext>
            </p:extLst>
          </p:nvPr>
        </p:nvGraphicFramePr>
        <p:xfrm>
          <a:off x="6445073" y="2601147"/>
          <a:ext cx="5455919" cy="3648984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1508076">
                  <a:extLst>
                    <a:ext uri="{9D8B030D-6E8A-4147-A177-3AD203B41FA5}">
                      <a16:colId xmlns:a16="http://schemas.microsoft.com/office/drawing/2014/main" val="2625068490"/>
                    </a:ext>
                  </a:extLst>
                </a:gridCol>
                <a:gridCol w="1534622">
                  <a:extLst>
                    <a:ext uri="{9D8B030D-6E8A-4147-A177-3AD203B41FA5}">
                      <a16:colId xmlns:a16="http://schemas.microsoft.com/office/drawing/2014/main" val="740756952"/>
                    </a:ext>
                  </a:extLst>
                </a:gridCol>
                <a:gridCol w="2413221">
                  <a:extLst>
                    <a:ext uri="{9D8B030D-6E8A-4147-A177-3AD203B41FA5}">
                      <a16:colId xmlns:a16="http://schemas.microsoft.com/office/drawing/2014/main" val="378937624"/>
                    </a:ext>
                  </a:extLst>
                </a:gridCol>
              </a:tblGrid>
              <a:tr h="653014">
                <a:tc>
                  <a:txBody>
                    <a:bodyPr/>
                    <a:lstStyle/>
                    <a:p>
                      <a:r>
                        <a:rPr lang="en-US" sz="1900" b="0" cap="all" spc="150">
                          <a:solidFill>
                            <a:schemeClr val="lt1"/>
                          </a:solidFill>
                        </a:rPr>
                        <a:t>METHOD</a:t>
                      </a:r>
                      <a:endParaRPr lang="en-IN" sz="1900" b="0" cap="all" spc="150">
                        <a:solidFill>
                          <a:schemeClr val="lt1"/>
                        </a:solidFill>
                      </a:endParaRPr>
                    </a:p>
                  </a:txBody>
                  <a:tcPr marL="161459" marR="161459" marT="161459" marB="16145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b="0" cap="all" spc="150">
                          <a:solidFill>
                            <a:schemeClr val="lt1"/>
                          </a:solidFill>
                        </a:rPr>
                        <a:t>API</a:t>
                      </a:r>
                      <a:endParaRPr lang="en-IN" sz="1900" b="0" cap="all" spc="150">
                        <a:solidFill>
                          <a:schemeClr val="lt1"/>
                        </a:solidFill>
                      </a:endParaRPr>
                    </a:p>
                  </a:txBody>
                  <a:tcPr marL="161459" marR="161459" marT="161459" marB="16145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b="0" cap="all" spc="15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lang="en-IN" sz="1900" b="0" cap="all" spc="150">
                        <a:solidFill>
                          <a:schemeClr val="lt1"/>
                        </a:solidFill>
                      </a:endParaRPr>
                    </a:p>
                  </a:txBody>
                  <a:tcPr marL="161459" marR="161459" marT="161459" marB="16145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3045103"/>
                  </a:ext>
                </a:extLst>
              </a:tr>
              <a:tr h="599194">
                <a:tc>
                  <a:txBody>
                    <a:bodyPr/>
                    <a:lstStyle/>
                    <a:p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GET</a:t>
                      </a:r>
                      <a:endParaRPr lang="en-IN" sz="15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61459" marR="161459" marT="161459" marB="16145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/todos</a:t>
                      </a:r>
                      <a:endParaRPr lang="en-IN" sz="15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61459" marR="161459" marT="161459" marB="16145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Get all todo items</a:t>
                      </a:r>
                      <a:endParaRPr lang="en-IN" sz="15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61459" marR="161459" marT="161459" marB="16145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1577159"/>
                  </a:ext>
                </a:extLst>
              </a:tr>
              <a:tr h="599194">
                <a:tc>
                  <a:txBody>
                    <a:bodyPr/>
                    <a:lstStyle/>
                    <a:p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POST</a:t>
                      </a:r>
                      <a:endParaRPr lang="en-IN" sz="15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61459" marR="161459" marT="161459" marB="16145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/todos</a:t>
                      </a:r>
                      <a:endParaRPr lang="en-IN" sz="15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61459" marR="161459" marT="161459" marB="16145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Create todo item</a:t>
                      </a:r>
                      <a:endParaRPr lang="en-IN" sz="15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61459" marR="161459" marT="161459" marB="16145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5450725"/>
                  </a:ext>
                </a:extLst>
              </a:tr>
              <a:tr h="599194">
                <a:tc>
                  <a:txBody>
                    <a:bodyPr/>
                    <a:lstStyle/>
                    <a:p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GET</a:t>
                      </a:r>
                      <a:endParaRPr lang="en-IN" sz="15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61459" marR="161459" marT="161459" marB="16145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/todos/{id}</a:t>
                      </a:r>
                      <a:endParaRPr lang="en-IN" sz="15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61459" marR="161459" marT="161459" marB="16145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Get single todo item</a:t>
                      </a:r>
                      <a:endParaRPr lang="en-IN" sz="15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61459" marR="161459" marT="161459" marB="16145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9835961"/>
                  </a:ext>
                </a:extLst>
              </a:tr>
              <a:tr h="599194">
                <a:tc>
                  <a:txBody>
                    <a:bodyPr/>
                    <a:lstStyle/>
                    <a:p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PATCH</a:t>
                      </a:r>
                      <a:endParaRPr lang="en-IN" sz="15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61459" marR="161459" marT="161459" marB="16145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/todos/{id}</a:t>
                      </a:r>
                      <a:endParaRPr lang="en-IN" sz="15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61459" marR="161459" marT="161459" marB="16145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Update single todo item</a:t>
                      </a:r>
                      <a:endParaRPr lang="en-IN" sz="15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61459" marR="161459" marT="161459" marB="16145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1411028"/>
                  </a:ext>
                </a:extLst>
              </a:tr>
              <a:tr h="599194">
                <a:tc>
                  <a:txBody>
                    <a:bodyPr/>
                    <a:lstStyle/>
                    <a:p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DELETE</a:t>
                      </a:r>
                      <a:endParaRPr lang="en-IN" sz="15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61459" marR="161459" marT="161459" marB="16145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/todos/{id}</a:t>
                      </a:r>
                      <a:endParaRPr lang="en-IN" sz="15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61459" marR="161459" marT="161459" marB="16145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Delete single to item</a:t>
                      </a:r>
                      <a:endParaRPr lang="en-IN" sz="15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61459" marR="161459" marT="161459" marB="16145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45440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1237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8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9" name="Group 10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08BE20A-9847-46C8-99E3-DC743F39A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NodeJS : Securities</a:t>
            </a:r>
            <a:endParaRPr lang="en-IN" sz="4000">
              <a:solidFill>
                <a:srgbClr val="FFFFFF"/>
              </a:solidFill>
            </a:endParaRPr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4F974B04-2243-4BCF-AC13-F2D0AC81F3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27328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0853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45B1D5C-0827-4AF0-8186-11FC5A8B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A1862C-E920-42E6-B620-194CBA710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900"/>
              <a:t>JWT : Understanding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3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Session vs JWT (token based authentication) - Abhinav Rai - Medium">
            <a:extLst>
              <a:ext uri="{FF2B5EF4-FFF2-40B4-BE49-F238E27FC236}">
                <a16:creationId xmlns:a16="http://schemas.microsoft.com/office/drawing/2014/main" id="{620D26BA-9273-4C0D-8713-D831292EDB5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8" r="13944" b="2"/>
          <a:stretch/>
        </p:blipFill>
        <p:spPr bwMode="auto">
          <a:xfrm>
            <a:off x="545238" y="858525"/>
            <a:ext cx="7608304" cy="5211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2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A08D5-948C-4BED-BBA2-936589402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/>
              <a:t>View Engines</a:t>
            </a:r>
            <a:endParaRPr lang="en-IN" dirty="0"/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B584EF75-4547-4A83-BD6C-3F08E0A57D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289021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22732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3F1D4E-96CF-4913-8500-CE5DB2EE4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Prerequisites: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2FBF9C8-6C74-4A9C-B751-B0A68D6584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8927207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33263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>
            <a:extLst>
              <a:ext uri="{FF2B5EF4-FFF2-40B4-BE49-F238E27FC236}">
                <a16:creationId xmlns:a16="http://schemas.microsoft.com/office/drawing/2014/main" id="{07E773EB-1EC1-4E49-9DE2-E6F460497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0391"/>
            <a:ext cx="12192000" cy="19430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EF2AF6-6CA8-4A8E-9709-127278C50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378" y="320675"/>
            <a:ext cx="11407487" cy="1325563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chemeClr val="bg1"/>
                </a:solidFill>
              </a:rPr>
              <a:t>Socket Programming</a:t>
            </a:r>
            <a:endParaRPr lang="en-IN" sz="5400">
              <a:solidFill>
                <a:schemeClr val="bg1"/>
              </a:solidFill>
            </a:endParaRP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95FA9AF9-0E75-46CF-8ADD-24DF3D603B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9753841"/>
              </p:ext>
            </p:extLst>
          </p:nvPr>
        </p:nvGraphicFramePr>
        <p:xfrm>
          <a:off x="391379" y="1976293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09222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3928A8-2E98-4CDC-8317-2A16B8D71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/>
              <a:t>References</a:t>
            </a:r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675B3D02-A154-4332-A744-23D37AF90B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691142"/>
              </p:ext>
            </p:extLst>
          </p:nvPr>
        </p:nvGraphicFramePr>
        <p:xfrm>
          <a:off x="841248" y="1655422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96775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B626C-B935-4598-8840-C28D13EF3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/>
              <a:t>JavaScript Overview</a:t>
            </a:r>
            <a:endParaRPr lang="en-IN" dirty="0"/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9377866B-2F15-4F41-835C-9765FB6839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758123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43014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8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BA11FE-B0FC-4B17-9C27-9813EDBB0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JavaScript Building Blocks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6D3B19D9-91C2-4B30-963A-255B8DD7C4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1509821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4966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945E29B-B971-41C6-A57B-B29BBB108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C76015D-CFEA-4204-9A50-352560FFC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7325C43C-72B5-4DC9-B386-90859B58BF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95AD9A4-5AF5-48C4-BC2A-635316433A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3" name="Oval 5">
              <a:extLst>
                <a:ext uri="{FF2B5EF4-FFF2-40B4-BE49-F238E27FC236}">
                  <a16:creationId xmlns:a16="http://schemas.microsoft.com/office/drawing/2014/main" id="{AF4A3D62-D56C-4A32-8C75-100D383EC6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E1F47E4-066D-4C27-98C8-B2B2C7BAB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38772"/>
            <a:ext cx="12192000" cy="39804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7F688-0308-4AFE-BB0D-FBFC8867F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0505"/>
            <a:ext cx="10515600" cy="935025"/>
          </a:xfrm>
        </p:spPr>
        <p:txBody>
          <a:bodyPr>
            <a:normAutofit/>
          </a:bodyPr>
          <a:lstStyle/>
          <a:p>
            <a:pPr algn="ctr"/>
            <a:r>
              <a:rPr lang="en-US" sz="3200">
                <a:solidFill>
                  <a:schemeClr val="tx2"/>
                </a:solidFill>
              </a:rPr>
              <a:t>NodeJS</a:t>
            </a:r>
            <a:endParaRPr lang="en-IN" sz="320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FA77A-5454-4058-BF79-20FF473F9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4952" y="2695530"/>
            <a:ext cx="7422096" cy="2592907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tx2"/>
                </a:solidFill>
              </a:rPr>
              <a:t>“Node.js is a platform built on Chrome's JavaScript runtime for easily building fast and scalable network applications. Node.js uses an event-driven, non-blocking I/O model that makes it lightweight and efficient, perfect for data-intensive real-time applications that run across distributed devices.”</a:t>
            </a:r>
            <a:endParaRPr lang="en-IN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39935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321731"/>
            <a:ext cx="11542722" cy="1965960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0A5F4F-CA56-419E-B3D3-E40F3699C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450" y="521208"/>
            <a:ext cx="10754437" cy="1627632"/>
          </a:xfrm>
        </p:spPr>
        <p:txBody>
          <a:bodyPr>
            <a:normAutofit/>
          </a:bodyPr>
          <a:lstStyle/>
          <a:p>
            <a:r>
              <a:rPr lang="en-IN" sz="4800">
                <a:solidFill>
                  <a:srgbClr val="FFFFFF"/>
                </a:solidFill>
              </a:rPr>
              <a:t>NodeJS : Features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7" y="2447552"/>
            <a:ext cx="11542722" cy="408871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8D4C7BF2-14FD-4539-8305-890FCFB0E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451" y="2776737"/>
            <a:ext cx="10754436" cy="3429234"/>
          </a:xfrm>
        </p:spPr>
        <p:txBody>
          <a:bodyPr anchor="ctr">
            <a:normAutofit/>
          </a:bodyPr>
          <a:lstStyle/>
          <a:p>
            <a:r>
              <a:rPr lang="en-US" sz="3000">
                <a:solidFill>
                  <a:srgbClr val="FFFFFF"/>
                </a:solidFill>
              </a:rPr>
              <a:t>Extremely fast </a:t>
            </a:r>
          </a:p>
          <a:p>
            <a:r>
              <a:rPr lang="en-US" sz="3000">
                <a:solidFill>
                  <a:srgbClr val="FFFFFF"/>
                </a:solidFill>
              </a:rPr>
              <a:t>I/O is Asynchronous </a:t>
            </a:r>
          </a:p>
          <a:p>
            <a:r>
              <a:rPr lang="en-US" sz="3000">
                <a:solidFill>
                  <a:srgbClr val="FFFFFF"/>
                </a:solidFill>
              </a:rPr>
              <a:t>Event Driven </a:t>
            </a:r>
          </a:p>
          <a:p>
            <a:r>
              <a:rPr lang="en-US" sz="3000">
                <a:solidFill>
                  <a:srgbClr val="FFFFFF"/>
                </a:solidFill>
              </a:rPr>
              <a:t>Single threaded </a:t>
            </a:r>
          </a:p>
          <a:p>
            <a:r>
              <a:rPr lang="en-US" sz="3000">
                <a:solidFill>
                  <a:srgbClr val="FFFFFF"/>
                </a:solidFill>
              </a:rPr>
              <a:t>Highly Scalable </a:t>
            </a:r>
          </a:p>
          <a:p>
            <a:r>
              <a:rPr lang="en-US" sz="3000">
                <a:solidFill>
                  <a:srgbClr val="FFFFFF"/>
                </a:solidFill>
              </a:rPr>
              <a:t>Open source</a:t>
            </a:r>
            <a:endParaRPr lang="en-IN" sz="3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31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7E773EB-1EC1-4E49-9DE2-E6F460497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0391"/>
            <a:ext cx="12192000" cy="19430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AC50D9-BEFA-4189-B864-C044B6E76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378" y="320675"/>
            <a:ext cx="11407487" cy="1325563"/>
          </a:xfrm>
        </p:spPr>
        <p:txBody>
          <a:bodyPr>
            <a:normAutofit/>
          </a:bodyPr>
          <a:lstStyle/>
          <a:p>
            <a:r>
              <a:rPr lang="en-IN" sz="5400">
                <a:solidFill>
                  <a:schemeClr val="bg1"/>
                </a:solidFill>
              </a:rPr>
              <a:t>NodeJS Process Model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2F469FF-5322-42AD-BAA1-76283E2152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7328613"/>
              </p:ext>
            </p:extLst>
          </p:nvPr>
        </p:nvGraphicFramePr>
        <p:xfrm>
          <a:off x="391379" y="1976293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31845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593B7-7271-4EA3-89C3-4DD7291F3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NodeJS : Module System</a:t>
            </a:r>
            <a:endParaRPr lang="en-IN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C5F50E5-B088-444A-B2FB-59F1E81E42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297294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04999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8065</TotalTime>
  <Words>1709</Words>
  <Application>Microsoft Office PowerPoint</Application>
  <PresentationFormat>Widescreen</PresentationFormat>
  <Paragraphs>233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Calibri Light</vt:lpstr>
      <vt:lpstr>Consolas</vt:lpstr>
      <vt:lpstr>Helvetica</vt:lpstr>
      <vt:lpstr>Office Theme</vt:lpstr>
      <vt:lpstr>NodeJS</vt:lpstr>
      <vt:lpstr>Training Agenda</vt:lpstr>
      <vt:lpstr>Prerequisites: </vt:lpstr>
      <vt:lpstr>JavaScript Overview</vt:lpstr>
      <vt:lpstr>JavaScript Building Blocks</vt:lpstr>
      <vt:lpstr>NodeJS</vt:lpstr>
      <vt:lpstr>NodeJS : Features</vt:lpstr>
      <vt:lpstr>NodeJS Process Model</vt:lpstr>
      <vt:lpstr>NodeJS : Module System</vt:lpstr>
      <vt:lpstr>NodeJS : Module System</vt:lpstr>
      <vt:lpstr>NodeJS : Require Function</vt:lpstr>
      <vt:lpstr>NodeJS : Few Core Modules </vt:lpstr>
      <vt:lpstr>NodeJS: Working with File System</vt:lpstr>
      <vt:lpstr>Task – Notes App</vt:lpstr>
      <vt:lpstr>NodeJS : Built-in Global Variables</vt:lpstr>
      <vt:lpstr>Node Package Manager</vt:lpstr>
      <vt:lpstr>NodeJS :  Event System</vt:lpstr>
      <vt:lpstr>Buffers &amp; Streams</vt:lpstr>
      <vt:lpstr>PowerPoint Presentation</vt:lpstr>
      <vt:lpstr>NodeJS : Streams (Cntd…) </vt:lpstr>
      <vt:lpstr>Express Fast, unopinionated, minimalist web framework</vt:lpstr>
      <vt:lpstr>Task – Weather App</vt:lpstr>
      <vt:lpstr>Data Persistence</vt:lpstr>
      <vt:lpstr>MongoDB</vt:lpstr>
      <vt:lpstr>Mongoose</vt:lpstr>
      <vt:lpstr>Task – REST API : Todo App</vt:lpstr>
      <vt:lpstr>NodeJS : Securities</vt:lpstr>
      <vt:lpstr>JWT : Understanding</vt:lpstr>
      <vt:lpstr>View Engines</vt:lpstr>
      <vt:lpstr>Socket Programming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NodeJS</dc:title>
  <dc:creator>Sumit Khandelwal</dc:creator>
  <cp:lastModifiedBy>Sumit Khandelwal</cp:lastModifiedBy>
  <cp:revision>13</cp:revision>
  <dcterms:created xsi:type="dcterms:W3CDTF">2020-05-27T15:52:02Z</dcterms:created>
  <dcterms:modified xsi:type="dcterms:W3CDTF">2021-09-13T07:06:26Z</dcterms:modified>
</cp:coreProperties>
</file>