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68AD7B-E4F0-4B6D-9128-93DB0ADF27F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hari 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F1DDD2-EB4E-4930-A2DD-7DB5BF1A88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09-10-2022 20:02:11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s " id="10" name="slide10">
            <a:extLst>
              <a:ext uri="{FF2B5EF4-FFF2-40B4-BE49-F238E27FC236}">
                <a16:creationId xmlns:a16="http://schemas.microsoft.com/office/drawing/2014/main" id="{FCCBC8F5-60D0-4378-9DEE-A0452E118F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652712"/>
            <a:ext cx="6877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14898E6F-2D73-49CF-8189-E65A0FE501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855C6C37-E88B-4AF7-9582-DE5C3B3D23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862137"/>
            <a:ext cx="2476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" id="3" name="slide3">
            <a:extLst>
              <a:ext uri="{FF2B5EF4-FFF2-40B4-BE49-F238E27FC236}">
                <a16:creationId xmlns:a16="http://schemas.microsoft.com/office/drawing/2014/main" id="{8E3526F2-8D46-461D-AF9D-CAC5C1679B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862137"/>
            <a:ext cx="2476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 " id="4" name="slide4">
            <a:extLst>
              <a:ext uri="{FF2B5EF4-FFF2-40B4-BE49-F238E27FC236}">
                <a16:creationId xmlns:a16="http://schemas.microsoft.com/office/drawing/2014/main" id="{8F503C51-925E-430F-A450-44A787FD4A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782"/>
            <a:ext cx="12192000" cy="46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of market" id="5" name="slide5">
            <a:extLst>
              <a:ext uri="{FF2B5EF4-FFF2-40B4-BE49-F238E27FC236}">
                <a16:creationId xmlns:a16="http://schemas.microsoft.com/office/drawing/2014/main" id="{467ECBA6-946A-488E-AA75-FC90E2729B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782"/>
            <a:ext cx="12192000" cy="46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47A9DED6-E9EB-42BA-98CF-CEF741EB6B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493"/>
            <a:ext cx="12192000" cy="31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4C0BD5EB-5B74-40AC-98E2-530D60EA67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774"/>
            <a:ext cx="12192000" cy="26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893CAEFE-7DD2-4972-ABE8-75FCA77E3F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2" y="0"/>
            <a:ext cx="9993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E522A788-F5A3-4B05-99FF-F98F42AB3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1981200"/>
            <a:ext cx="2228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2022-10-09T14:32:14Z</dcterms:created>
  <dcterms:modified xsi:type="dcterms:W3CDTF">2022-10-09T14:32:14Z</dcterms:modified>
</cp:coreProperties>
</file>