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Student Management System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AddStudent</a:t>
            </a:r>
            <a:r>
              <a:rPr lang="en-US" dirty="0" smtClean="0"/>
              <a:t> Page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7" r="11995" b="25000"/>
          <a:stretch/>
        </p:blipFill>
        <p:spPr bwMode="auto">
          <a:xfrm>
            <a:off x="457200" y="2286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3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Update Student Page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7" r="13511" b="19290"/>
          <a:stretch/>
        </p:blipFill>
        <p:spPr bwMode="auto">
          <a:xfrm>
            <a:off x="533400" y="2057400"/>
            <a:ext cx="8077200" cy="462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7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Student Page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 r="1862" b="6100"/>
          <a:stretch/>
        </p:blipFill>
        <p:spPr bwMode="auto">
          <a:xfrm>
            <a:off x="295275" y="1828800"/>
            <a:ext cx="838200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0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 scope of this project is as follows:</a:t>
            </a:r>
          </a:p>
          <a:p>
            <a:endParaRPr lang="en-US" dirty="0" smtClean="0"/>
          </a:p>
          <a:p>
            <a:r>
              <a:rPr lang="en-US" dirty="0"/>
              <a:t>manage all the student's data like their grades, schedules, ages and which year are they in, course enrollment payment, and so on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 will add login </a:t>
            </a:r>
            <a:r>
              <a:rPr lang="en-US" smtClean="0"/>
              <a:t>functionality,In</a:t>
            </a:r>
            <a:r>
              <a:rPr lang="en-US" dirty="0" smtClean="0"/>
              <a:t> future Student can also upload notes.</a:t>
            </a:r>
          </a:p>
          <a:p>
            <a:pPr>
              <a:buFont typeface="Arial" charset="0"/>
              <a:buChar char="•"/>
            </a:pPr>
            <a:r>
              <a:rPr lang="en-US" dirty="0"/>
              <a:t>You can look at your dashboard and configure your reports on student grades, outcomes, performance, schedules, fees, and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Future Scope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EAC5CF2-1FC9-4E34-88A9-29DA0154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49016"/>
            <a:ext cx="80010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HubLink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BBC4D19-7085-4C6F-BACB-878F63517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19400"/>
            <a:ext cx="3451225" cy="265906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29200" y="3694331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https://github.com/roshansadafale/Final_StudentManagementData.git</a:t>
            </a:r>
          </a:p>
        </p:txBody>
      </p:sp>
    </p:spTree>
    <p:extLst>
      <p:ext uri="{BB962C8B-B14F-4D97-AF65-F5344CB8AC3E}">
        <p14:creationId xmlns:p14="http://schemas.microsoft.com/office/powerpoint/2010/main" val="21697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INFINITY\Desktop\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772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8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Palatino Linotype" panose="02040502050505030304" pitchFamily="18" charset="0"/>
              </a:rPr>
              <a:t>In this application the </a:t>
            </a:r>
            <a:r>
              <a:rPr lang="en-IN" dirty="0" smtClean="0">
                <a:latin typeface="Palatino Linotype" panose="02040502050505030304" pitchFamily="18" charset="0"/>
              </a:rPr>
              <a:t>student </a:t>
            </a:r>
            <a:r>
              <a:rPr lang="en-IN" dirty="0">
                <a:latin typeface="Palatino Linotype" panose="02040502050505030304" pitchFamily="18" charset="0"/>
              </a:rPr>
              <a:t>can see the </a:t>
            </a:r>
            <a:r>
              <a:rPr lang="en-IN" dirty="0" smtClean="0">
                <a:latin typeface="Palatino Linotype" panose="02040502050505030304" pitchFamily="18" charset="0"/>
              </a:rPr>
              <a:t>operation of Student system can </a:t>
            </a:r>
            <a:r>
              <a:rPr lang="en-IN" dirty="0">
                <a:latin typeface="Palatino Linotype" panose="02040502050505030304" pitchFamily="18" charset="0"/>
              </a:rPr>
              <a:t>manage the services according to the needs</a:t>
            </a:r>
            <a:r>
              <a:rPr lang="en-IN" dirty="0" smtClean="0">
                <a:latin typeface="Palatino Linotype" panose="02040502050505030304" pitchFamily="18" charset="0"/>
              </a:rPr>
              <a:t>.</a:t>
            </a:r>
          </a:p>
          <a:p>
            <a:r>
              <a:rPr lang="en-IN" dirty="0">
                <a:latin typeface="Palatino Linotype" panose="02040502050505030304" pitchFamily="18" charset="0"/>
              </a:rPr>
              <a:t>And the management of services include the following scenarios:-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Palatino Linotype" panose="02040502050505030304" pitchFamily="18" charset="0"/>
              </a:rPr>
              <a:t>Insert </a:t>
            </a:r>
            <a:r>
              <a:rPr lang="en-IN" dirty="0" smtClean="0">
                <a:latin typeface="Palatino Linotype" panose="02040502050505030304" pitchFamily="18" charset="0"/>
              </a:rPr>
              <a:t>student.</a:t>
            </a:r>
            <a:endParaRPr lang="en-IN" dirty="0">
              <a:latin typeface="Palatino Linotype" panose="0204050205050503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Palatino Linotype" panose="02040502050505030304" pitchFamily="18" charset="0"/>
              </a:rPr>
              <a:t>Update </a:t>
            </a:r>
            <a:r>
              <a:rPr lang="en-IN" dirty="0" smtClean="0">
                <a:latin typeface="Palatino Linotype" panose="02040502050505030304" pitchFamily="18" charset="0"/>
              </a:rPr>
              <a:t>student.</a:t>
            </a:r>
            <a:endParaRPr lang="en-IN" dirty="0">
              <a:latin typeface="Palatino Linotype" panose="0204050205050503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Palatino Linotype" panose="02040502050505030304" pitchFamily="18" charset="0"/>
              </a:rPr>
              <a:t>Delete </a:t>
            </a:r>
            <a:r>
              <a:rPr lang="en-IN" dirty="0" smtClean="0">
                <a:latin typeface="Palatino Linotype" panose="02040502050505030304" pitchFamily="18" charset="0"/>
              </a:rPr>
              <a:t>any student.</a:t>
            </a:r>
            <a:endParaRPr lang="en-IN" dirty="0">
              <a:latin typeface="Palatino Linotype" panose="02040502050505030304" pitchFamily="18" charset="0"/>
            </a:endParaRPr>
          </a:p>
          <a:p>
            <a:endParaRPr lang="en-IN" dirty="0">
              <a:latin typeface="Palatino Linotype" panose="02040502050505030304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1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9C6272F-70F7-4331-99E1-2F4182525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489" y="2674938"/>
            <a:ext cx="5172960" cy="34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n/>
                <a:solidFill>
                  <a:srgbClr val="FFFF00"/>
                </a:solidFill>
              </a:rPr>
              <a:t>The Architecture of Angular, Spring </a:t>
            </a:r>
            <a:br>
              <a:rPr lang="en-US" b="1" u="sng" dirty="0">
                <a:ln/>
                <a:solidFill>
                  <a:srgbClr val="FFFF00"/>
                </a:solidFill>
              </a:rPr>
            </a:br>
            <a:r>
              <a:rPr lang="en-US" b="1" u="sng" dirty="0">
                <a:ln/>
                <a:solidFill>
                  <a:srgbClr val="FFFF00"/>
                </a:solidFill>
              </a:rPr>
              <a:t>&amp; database(MySQL</a:t>
            </a:r>
            <a:r>
              <a:rPr lang="en-US" b="1" u="sng" dirty="0" smtClean="0">
                <a:ln/>
                <a:solidFill>
                  <a:srgbClr val="FFFF00"/>
                </a:solidFill>
              </a:rPr>
              <a:t>)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90C4569-6456-4605-8CBD-88EC4593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4600"/>
            <a:ext cx="7543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r>
              <a:rPr lang="en-US" dirty="0" smtClean="0"/>
              <a:t> Used</a:t>
            </a:r>
            <a:endParaRPr lang="en-IN" dirty="0"/>
          </a:p>
        </p:txBody>
      </p:sp>
      <p:pic>
        <p:nvPicPr>
          <p:cNvPr id="4" name="Picture 2" descr="File:Sql data base with logo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01484"/>
            <a:ext cx="2097202" cy="256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15887" r="40001" b="13050"/>
          <a:stretch/>
        </p:blipFill>
        <p:spPr bwMode="auto">
          <a:xfrm>
            <a:off x="9525" y="2438400"/>
            <a:ext cx="66198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5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/>
                <a:solidFill>
                  <a:srgbClr val="FFFF00"/>
                </a:solidFill>
              </a:rPr>
              <a:t>The Architecture of the Project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12" descr="Full-Stack Developer Interview Questions Java (2023) - javatpoint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4"/>
          <a:stretch/>
        </p:blipFill>
        <p:spPr bwMode="auto">
          <a:xfrm>
            <a:off x="1371600" y="2875276"/>
            <a:ext cx="6400800" cy="305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9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Page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9" t="11915" r="10159" b="10922"/>
          <a:stretch/>
        </p:blipFill>
        <p:spPr bwMode="auto">
          <a:xfrm>
            <a:off x="314325" y="2286000"/>
            <a:ext cx="8382001" cy="41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1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FrontEndCode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" b="3405"/>
          <a:stretch/>
        </p:blipFill>
        <p:spPr bwMode="auto">
          <a:xfrm>
            <a:off x="304800" y="2438400"/>
            <a:ext cx="8229600" cy="418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6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BackEndCode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5"/>
          <a:stretch/>
        </p:blipFill>
        <p:spPr bwMode="auto">
          <a:xfrm>
            <a:off x="457200" y="2362200"/>
            <a:ext cx="8305800" cy="394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8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135</TotalTime>
  <Words>152</Words>
  <Application>Microsoft Office PowerPoint</Application>
  <PresentationFormat>On-screen Show (4:3)</PresentationFormat>
  <Paragraphs>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Student Management System</vt:lpstr>
      <vt:lpstr>Introduction</vt:lpstr>
      <vt:lpstr>Technology Used</vt:lpstr>
      <vt:lpstr>The Architecture of Angular, Spring  &amp; database(MySQL)</vt:lpstr>
      <vt:lpstr>DataBase Used</vt:lpstr>
      <vt:lpstr>The Architecture of the Project</vt:lpstr>
      <vt:lpstr>Front End Page</vt:lpstr>
      <vt:lpstr>FrontEndCode</vt:lpstr>
      <vt:lpstr>BackEndCode</vt:lpstr>
      <vt:lpstr>AddStudent Page</vt:lpstr>
      <vt:lpstr>Update Student Page</vt:lpstr>
      <vt:lpstr>View Student Page</vt:lpstr>
      <vt:lpstr>Future Scope</vt:lpstr>
      <vt:lpstr>Git HubLink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INFINITY</dc:creator>
  <cp:lastModifiedBy>INFINITY</cp:lastModifiedBy>
  <cp:revision>13</cp:revision>
  <dcterms:created xsi:type="dcterms:W3CDTF">2006-08-16T00:00:00Z</dcterms:created>
  <dcterms:modified xsi:type="dcterms:W3CDTF">2023-04-24T03:56:55Z</dcterms:modified>
</cp:coreProperties>
</file>