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Titillium Web"/>
      <p:regular r:id="rId21"/>
      <p:bold r:id="rId22"/>
      <p:italic r:id="rId23"/>
      <p:boldItalic r:id="rId24"/>
    </p:embeddedFont>
    <p:embeddedFont>
      <p:font typeface="Assistant"/>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14DD2A-3EFD-4925-AAA4-E0D34AE19959}">
  <a:tblStyle styleId="{8314DD2A-3EFD-4925-AAA4-E0D34AE199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TitilliumWeb-bold.fntdata"/><Relationship Id="rId21" Type="http://schemas.openxmlformats.org/officeDocument/2006/relationships/font" Target="fonts/TitilliumWeb-regular.fntdata"/><Relationship Id="rId24" Type="http://schemas.openxmlformats.org/officeDocument/2006/relationships/font" Target="fonts/TitilliumWeb-boldItalic.fntdata"/><Relationship Id="rId23" Type="http://schemas.openxmlformats.org/officeDocument/2006/relationships/font" Target="fonts/TitilliumWeb-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ssistant-bold.fntdata"/><Relationship Id="rId25" Type="http://schemas.openxmlformats.org/officeDocument/2006/relationships/font" Target="fonts/Assistan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2de64d1e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2de64d1e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db0f9523d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db0f9523d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28b831423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28b831423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260a95af96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260a95af96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16f4a803e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16f4a803e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260a95af96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260a95af96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16f4a803e0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16f4a803e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2deb2a9c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2deb2a9c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dd0c7d16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dd0c7d16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16f4a803e0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16f4a803e0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60a95af9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60a95af9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db0f9523d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db0f9523d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60a95af96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60a95af96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60a95af96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60a95af96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60a95af96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60a95af96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6660475" y="0"/>
            <a:ext cx="2483700" cy="514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25" y="1319588"/>
            <a:ext cx="3746100" cy="18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4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1" name="Google Shape;11;p2"/>
          <p:cNvSpPr txBox="1"/>
          <p:nvPr>
            <p:ph idx="1" type="subTitle"/>
          </p:nvPr>
        </p:nvSpPr>
        <p:spPr>
          <a:xfrm>
            <a:off x="713225" y="3448175"/>
            <a:ext cx="3746100" cy="460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 name="Google Shape;12;p2"/>
          <p:cNvSpPr/>
          <p:nvPr>
            <p:ph idx="2"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grpSp>
        <p:nvGrpSpPr>
          <p:cNvPr id="13" name="Google Shape;13;p2"/>
          <p:cNvGrpSpPr/>
          <p:nvPr/>
        </p:nvGrpSpPr>
        <p:grpSpPr>
          <a:xfrm>
            <a:off x="61199" y="-1001703"/>
            <a:ext cx="1963516" cy="2000691"/>
            <a:chOff x="61199" y="-1001703"/>
            <a:chExt cx="1963516" cy="2000691"/>
          </a:xfrm>
        </p:grpSpPr>
        <p:sp>
          <p:nvSpPr>
            <p:cNvPr id="14" name="Google Shape;14;p2"/>
            <p:cNvSpPr/>
            <p:nvPr/>
          </p:nvSpPr>
          <p:spPr>
            <a:xfrm>
              <a:off x="3648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394921" y="-1001703"/>
              <a:ext cx="1400135" cy="1397586"/>
              <a:chOff x="1182471" y="-1089503"/>
              <a:chExt cx="1400135" cy="1397586"/>
            </a:xfrm>
          </p:grpSpPr>
          <p:sp>
            <p:nvSpPr>
              <p:cNvPr id="16" name="Google Shape;16;p2"/>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1005462" y="33090"/>
              <a:ext cx="743488" cy="602656"/>
              <a:chOff x="1005462" y="33090"/>
              <a:chExt cx="743488" cy="602656"/>
            </a:xfrm>
          </p:grpSpPr>
          <p:sp>
            <p:nvSpPr>
              <p:cNvPr id="29" name="Google Shape;29;p2"/>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a:off x="61199" y="486920"/>
              <a:ext cx="269497" cy="230589"/>
              <a:chOff x="-245801" y="266720"/>
              <a:chExt cx="269497" cy="230589"/>
            </a:xfrm>
          </p:grpSpPr>
          <p:sp>
            <p:nvSpPr>
              <p:cNvPr id="37" name="Google Shape;37;p2"/>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 name="Google Shape;39;p2"/>
          <p:cNvGrpSpPr/>
          <p:nvPr/>
        </p:nvGrpSpPr>
        <p:grpSpPr>
          <a:xfrm>
            <a:off x="-623738" y="4268450"/>
            <a:ext cx="2110334" cy="1929540"/>
            <a:chOff x="-623738" y="4268450"/>
            <a:chExt cx="2110334" cy="1929540"/>
          </a:xfrm>
        </p:grpSpPr>
        <p:sp>
          <p:nvSpPr>
            <p:cNvPr id="40" name="Google Shape;40;p2"/>
            <p:cNvSpPr/>
            <p:nvPr/>
          </p:nvSpPr>
          <p:spPr>
            <a:xfrm>
              <a:off x="-623738" y="426845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63570" y="44016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2"/>
            <p:cNvGrpSpPr/>
            <p:nvPr/>
          </p:nvGrpSpPr>
          <p:grpSpPr>
            <a:xfrm>
              <a:off x="-220625" y="4570231"/>
              <a:ext cx="921187" cy="920619"/>
              <a:chOff x="3429875" y="1645831"/>
              <a:chExt cx="921187" cy="920619"/>
            </a:xfrm>
          </p:grpSpPr>
          <p:sp>
            <p:nvSpPr>
              <p:cNvPr id="43" name="Google Shape;43;p2"/>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 name="Google Shape;51;p2"/>
          <p:cNvGrpSpPr/>
          <p:nvPr/>
        </p:nvGrpSpPr>
        <p:grpSpPr>
          <a:xfrm>
            <a:off x="6974300" y="3448172"/>
            <a:ext cx="2136638" cy="2420831"/>
            <a:chOff x="6974300" y="3448172"/>
            <a:chExt cx="2136638" cy="2420831"/>
          </a:xfrm>
        </p:grpSpPr>
        <p:sp>
          <p:nvSpPr>
            <p:cNvPr id="52" name="Google Shape;52;p2"/>
            <p:cNvSpPr/>
            <p:nvPr/>
          </p:nvSpPr>
          <p:spPr>
            <a:xfrm>
              <a:off x="7847645" y="34481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340215" y="43373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106269" y="44530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6974300" y="39394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2"/>
            <p:cNvGrpSpPr/>
            <p:nvPr/>
          </p:nvGrpSpPr>
          <p:grpSpPr>
            <a:xfrm>
              <a:off x="7020074" y="4660470"/>
              <a:ext cx="269497" cy="230589"/>
              <a:chOff x="-245801" y="266720"/>
              <a:chExt cx="269497" cy="230589"/>
            </a:xfrm>
          </p:grpSpPr>
          <p:sp>
            <p:nvSpPr>
              <p:cNvPr id="57" name="Google Shape;57;p2"/>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 name="Google Shape;59;p2"/>
          <p:cNvGrpSpPr/>
          <p:nvPr/>
        </p:nvGrpSpPr>
        <p:grpSpPr>
          <a:xfrm>
            <a:off x="5451525" y="-113896"/>
            <a:ext cx="1208950" cy="1034520"/>
            <a:chOff x="5451525" y="-113896"/>
            <a:chExt cx="1208950" cy="1034520"/>
          </a:xfrm>
        </p:grpSpPr>
        <p:sp>
          <p:nvSpPr>
            <p:cNvPr id="60" name="Google Shape;60;p2"/>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2"/>
            <p:cNvGrpSpPr/>
            <p:nvPr/>
          </p:nvGrpSpPr>
          <p:grpSpPr>
            <a:xfrm>
              <a:off x="5451525" y="6"/>
              <a:ext cx="921187" cy="920619"/>
              <a:chOff x="3429875" y="1645831"/>
              <a:chExt cx="921187" cy="920619"/>
            </a:xfrm>
          </p:grpSpPr>
          <p:sp>
            <p:nvSpPr>
              <p:cNvPr id="62" name="Google Shape;62;p2"/>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1" name="Shape 331"/>
        <p:cNvGrpSpPr/>
        <p:nvPr/>
      </p:nvGrpSpPr>
      <p:grpSpPr>
        <a:xfrm>
          <a:off x="0" y="0"/>
          <a:ext cx="0" cy="0"/>
          <a:chOff x="0" y="0"/>
          <a:chExt cx="0" cy="0"/>
        </a:xfrm>
      </p:grpSpPr>
      <p:sp>
        <p:nvSpPr>
          <p:cNvPr id="332" name="Google Shape;332;p11"/>
          <p:cNvSpPr txBox="1"/>
          <p:nvPr>
            <p:ph hasCustomPrompt="1" type="title"/>
          </p:nvPr>
        </p:nvSpPr>
        <p:spPr>
          <a:xfrm>
            <a:off x="3926850" y="1501025"/>
            <a:ext cx="4503900" cy="17058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5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333" name="Google Shape;333;p11"/>
          <p:cNvSpPr txBox="1"/>
          <p:nvPr>
            <p:ph idx="1" type="subTitle"/>
          </p:nvPr>
        </p:nvSpPr>
        <p:spPr>
          <a:xfrm>
            <a:off x="3926850" y="3273475"/>
            <a:ext cx="4503900" cy="369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spcBef>
                <a:spcPts val="0"/>
              </a:spcBef>
              <a:spcAft>
                <a:spcPts val="0"/>
              </a:spcAft>
              <a:buSzPts val="1200"/>
              <a:buNone/>
              <a:defRPr sz="14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p:txBody>
      </p:sp>
      <p:sp>
        <p:nvSpPr>
          <p:cNvPr id="334" name="Google Shape;334;p11"/>
          <p:cNvSpPr/>
          <p:nvPr>
            <p:ph idx="2" type="pic"/>
          </p:nvPr>
        </p:nvSpPr>
        <p:spPr>
          <a:xfrm>
            <a:off x="713225" y="1287250"/>
            <a:ext cx="2568900" cy="2568900"/>
          </a:xfrm>
          <a:prstGeom prst="ellipse">
            <a:avLst/>
          </a:prstGeom>
          <a:noFill/>
          <a:ln cap="flat" cmpd="sng" w="76200">
            <a:solidFill>
              <a:schemeClr val="dk1"/>
            </a:solidFill>
            <a:prstDash val="solid"/>
            <a:round/>
            <a:headEnd len="sm" w="sm" type="none"/>
            <a:tailEnd len="sm" w="sm"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5" name="Shape 3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6" name="Shape 336"/>
        <p:cNvGrpSpPr/>
        <p:nvPr/>
      </p:nvGrpSpPr>
      <p:grpSpPr>
        <a:xfrm>
          <a:off x="0" y="0"/>
          <a:ext cx="0" cy="0"/>
          <a:chOff x="0" y="0"/>
          <a:chExt cx="0" cy="0"/>
        </a:xfrm>
      </p:grpSpPr>
      <p:sp>
        <p:nvSpPr>
          <p:cNvPr id="337" name="Google Shape;337;p13"/>
          <p:cNvSpPr txBox="1"/>
          <p:nvPr>
            <p:ph idx="1" type="subTitle"/>
          </p:nvPr>
        </p:nvSpPr>
        <p:spPr>
          <a:xfrm>
            <a:off x="2034450" y="1274275"/>
            <a:ext cx="2635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b="1" sz="2400">
                <a:solidFill>
                  <a:schemeClr val="dk1"/>
                </a:solidFill>
              </a:defRPr>
            </a:lvl2pPr>
            <a:lvl3pPr lvl="2" rtl="0">
              <a:spcBef>
                <a:spcPts val="0"/>
              </a:spcBef>
              <a:spcAft>
                <a:spcPts val="0"/>
              </a:spcAft>
              <a:buClr>
                <a:schemeClr val="dk1"/>
              </a:buClr>
              <a:buSzPts val="2400"/>
              <a:buNone/>
              <a:defRPr b="1" sz="2400">
                <a:solidFill>
                  <a:schemeClr val="dk1"/>
                </a:solidFill>
              </a:defRPr>
            </a:lvl3pPr>
            <a:lvl4pPr lvl="3" rtl="0">
              <a:spcBef>
                <a:spcPts val="0"/>
              </a:spcBef>
              <a:spcAft>
                <a:spcPts val="0"/>
              </a:spcAft>
              <a:buClr>
                <a:schemeClr val="dk1"/>
              </a:buClr>
              <a:buSzPts val="2400"/>
              <a:buNone/>
              <a:defRPr b="1" sz="2400">
                <a:solidFill>
                  <a:schemeClr val="dk1"/>
                </a:solidFill>
              </a:defRPr>
            </a:lvl4pPr>
            <a:lvl5pPr lvl="4" rtl="0">
              <a:spcBef>
                <a:spcPts val="0"/>
              </a:spcBef>
              <a:spcAft>
                <a:spcPts val="0"/>
              </a:spcAft>
              <a:buClr>
                <a:schemeClr val="dk1"/>
              </a:buClr>
              <a:buSzPts val="2400"/>
              <a:buNone/>
              <a:defRPr b="1" sz="2400">
                <a:solidFill>
                  <a:schemeClr val="dk1"/>
                </a:solidFill>
              </a:defRPr>
            </a:lvl5pPr>
            <a:lvl6pPr lvl="5" rtl="0">
              <a:spcBef>
                <a:spcPts val="0"/>
              </a:spcBef>
              <a:spcAft>
                <a:spcPts val="0"/>
              </a:spcAft>
              <a:buClr>
                <a:schemeClr val="dk1"/>
              </a:buClr>
              <a:buSzPts val="2400"/>
              <a:buNone/>
              <a:defRPr b="1" sz="2400">
                <a:solidFill>
                  <a:schemeClr val="dk1"/>
                </a:solidFill>
              </a:defRPr>
            </a:lvl6pPr>
            <a:lvl7pPr lvl="6" rtl="0">
              <a:spcBef>
                <a:spcPts val="0"/>
              </a:spcBef>
              <a:spcAft>
                <a:spcPts val="0"/>
              </a:spcAft>
              <a:buClr>
                <a:schemeClr val="dk1"/>
              </a:buClr>
              <a:buSzPts val="2400"/>
              <a:buNone/>
              <a:defRPr b="1" sz="2400">
                <a:solidFill>
                  <a:schemeClr val="dk1"/>
                </a:solidFill>
              </a:defRPr>
            </a:lvl7pPr>
            <a:lvl8pPr lvl="7" rtl="0">
              <a:spcBef>
                <a:spcPts val="0"/>
              </a:spcBef>
              <a:spcAft>
                <a:spcPts val="0"/>
              </a:spcAft>
              <a:buClr>
                <a:schemeClr val="dk1"/>
              </a:buClr>
              <a:buSzPts val="2400"/>
              <a:buNone/>
              <a:defRPr b="1" sz="2400">
                <a:solidFill>
                  <a:schemeClr val="dk1"/>
                </a:solidFill>
              </a:defRPr>
            </a:lvl8pPr>
            <a:lvl9pPr lvl="8" rtl="0">
              <a:spcBef>
                <a:spcPts val="0"/>
              </a:spcBef>
              <a:spcAft>
                <a:spcPts val="0"/>
              </a:spcAft>
              <a:buClr>
                <a:schemeClr val="dk1"/>
              </a:buClr>
              <a:buSzPts val="2400"/>
              <a:buNone/>
              <a:defRPr b="1" sz="2400">
                <a:solidFill>
                  <a:schemeClr val="dk1"/>
                </a:solidFill>
              </a:defRPr>
            </a:lvl9pPr>
          </a:lstStyle>
          <a:p/>
        </p:txBody>
      </p:sp>
      <p:sp>
        <p:nvSpPr>
          <p:cNvPr id="338" name="Google Shape;338;p13"/>
          <p:cNvSpPr txBox="1"/>
          <p:nvPr>
            <p:ph idx="2" type="subTitle"/>
          </p:nvPr>
        </p:nvSpPr>
        <p:spPr>
          <a:xfrm>
            <a:off x="2034450" y="2417774"/>
            <a:ext cx="2635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339" name="Google Shape;339;p13"/>
          <p:cNvSpPr txBox="1"/>
          <p:nvPr>
            <p:ph idx="3" type="subTitle"/>
          </p:nvPr>
        </p:nvSpPr>
        <p:spPr>
          <a:xfrm>
            <a:off x="2034450" y="3561273"/>
            <a:ext cx="2635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340" name="Google Shape;340;p13"/>
          <p:cNvSpPr txBox="1"/>
          <p:nvPr>
            <p:ph idx="4" type="subTitle"/>
          </p:nvPr>
        </p:nvSpPr>
        <p:spPr>
          <a:xfrm>
            <a:off x="5783300" y="1274275"/>
            <a:ext cx="26307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None/>
              <a:defRPr sz="2000">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341" name="Google Shape;341;p13"/>
          <p:cNvSpPr txBox="1"/>
          <p:nvPr>
            <p:ph idx="5" type="subTitle"/>
          </p:nvPr>
        </p:nvSpPr>
        <p:spPr>
          <a:xfrm>
            <a:off x="5783300" y="2417774"/>
            <a:ext cx="26307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None/>
              <a:defRPr sz="2000">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342" name="Google Shape;342;p13"/>
          <p:cNvSpPr txBox="1"/>
          <p:nvPr>
            <p:ph idx="6" type="subTitle"/>
          </p:nvPr>
        </p:nvSpPr>
        <p:spPr>
          <a:xfrm>
            <a:off x="5783300" y="3561274"/>
            <a:ext cx="26307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343" name="Google Shape;343;p13"/>
          <p:cNvSpPr txBox="1"/>
          <p:nvPr>
            <p:ph type="title"/>
          </p:nvPr>
        </p:nvSpPr>
        <p:spPr>
          <a:xfrm>
            <a:off x="720000" y="36827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4" name="Google Shape;344;p13"/>
          <p:cNvSpPr txBox="1"/>
          <p:nvPr>
            <p:ph idx="7" type="subTitle"/>
          </p:nvPr>
        </p:nvSpPr>
        <p:spPr>
          <a:xfrm>
            <a:off x="2034450" y="1581152"/>
            <a:ext cx="263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lvl1pPr>
            <a:lvl2pPr lvl="1" rtl="0">
              <a:spcBef>
                <a:spcPts val="0"/>
              </a:spcBef>
              <a:spcAft>
                <a:spcPts val="0"/>
              </a:spcAft>
              <a:buClr>
                <a:schemeClr val="dk1"/>
              </a:buClr>
              <a:buSzPts val="1200"/>
              <a:buNone/>
              <a:defRPr>
                <a:solidFill>
                  <a:schemeClr val="dk1"/>
                </a:solidFill>
              </a:defRPr>
            </a:lvl2pPr>
            <a:lvl3pPr lvl="2" rtl="0">
              <a:spcBef>
                <a:spcPts val="0"/>
              </a:spcBef>
              <a:spcAft>
                <a:spcPts val="0"/>
              </a:spcAft>
              <a:buClr>
                <a:schemeClr val="dk1"/>
              </a:buClr>
              <a:buSzPts val="1200"/>
              <a:buNone/>
              <a:defRPr>
                <a:solidFill>
                  <a:schemeClr val="dk1"/>
                </a:solidFill>
              </a:defRPr>
            </a:lvl3pPr>
            <a:lvl4pPr lvl="3" rtl="0">
              <a:spcBef>
                <a:spcPts val="0"/>
              </a:spcBef>
              <a:spcAft>
                <a:spcPts val="0"/>
              </a:spcAft>
              <a:buClr>
                <a:schemeClr val="dk1"/>
              </a:buClr>
              <a:buSzPts val="1200"/>
              <a:buNone/>
              <a:defRPr>
                <a:solidFill>
                  <a:schemeClr val="dk1"/>
                </a:solidFill>
              </a:defRPr>
            </a:lvl4pPr>
            <a:lvl5pPr lvl="4" rtl="0">
              <a:spcBef>
                <a:spcPts val="0"/>
              </a:spcBef>
              <a:spcAft>
                <a:spcPts val="0"/>
              </a:spcAft>
              <a:buClr>
                <a:schemeClr val="dk1"/>
              </a:buClr>
              <a:buSzPts val="1200"/>
              <a:buNone/>
              <a:defRPr>
                <a:solidFill>
                  <a:schemeClr val="dk1"/>
                </a:solidFill>
              </a:defRPr>
            </a:lvl5pPr>
            <a:lvl6pPr lvl="5" rtl="0">
              <a:spcBef>
                <a:spcPts val="0"/>
              </a:spcBef>
              <a:spcAft>
                <a:spcPts val="0"/>
              </a:spcAft>
              <a:buClr>
                <a:schemeClr val="dk1"/>
              </a:buClr>
              <a:buSzPts val="1200"/>
              <a:buNone/>
              <a:defRPr>
                <a:solidFill>
                  <a:schemeClr val="dk1"/>
                </a:solidFill>
              </a:defRPr>
            </a:lvl6pPr>
            <a:lvl7pPr lvl="6" rtl="0">
              <a:spcBef>
                <a:spcPts val="0"/>
              </a:spcBef>
              <a:spcAft>
                <a:spcPts val="0"/>
              </a:spcAft>
              <a:buClr>
                <a:schemeClr val="dk1"/>
              </a:buClr>
              <a:buSzPts val="1200"/>
              <a:buNone/>
              <a:defRPr>
                <a:solidFill>
                  <a:schemeClr val="dk1"/>
                </a:solidFill>
              </a:defRPr>
            </a:lvl7pPr>
            <a:lvl8pPr lvl="7" rtl="0">
              <a:spcBef>
                <a:spcPts val="0"/>
              </a:spcBef>
              <a:spcAft>
                <a:spcPts val="0"/>
              </a:spcAft>
              <a:buClr>
                <a:schemeClr val="dk1"/>
              </a:buClr>
              <a:buSzPts val="1200"/>
              <a:buNone/>
              <a:defRPr>
                <a:solidFill>
                  <a:schemeClr val="dk1"/>
                </a:solidFill>
              </a:defRPr>
            </a:lvl8pPr>
            <a:lvl9pPr lvl="8" rtl="0">
              <a:spcBef>
                <a:spcPts val="0"/>
              </a:spcBef>
              <a:spcAft>
                <a:spcPts val="0"/>
              </a:spcAft>
              <a:buClr>
                <a:schemeClr val="dk1"/>
              </a:buClr>
              <a:buSzPts val="1200"/>
              <a:buNone/>
              <a:defRPr>
                <a:solidFill>
                  <a:schemeClr val="dk1"/>
                </a:solidFill>
              </a:defRPr>
            </a:lvl9pPr>
          </a:lstStyle>
          <a:p/>
        </p:txBody>
      </p:sp>
      <p:sp>
        <p:nvSpPr>
          <p:cNvPr id="345" name="Google Shape;345;p13"/>
          <p:cNvSpPr txBox="1"/>
          <p:nvPr>
            <p:ph idx="8" type="subTitle"/>
          </p:nvPr>
        </p:nvSpPr>
        <p:spPr>
          <a:xfrm>
            <a:off x="5783300" y="1581152"/>
            <a:ext cx="2626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346" name="Google Shape;346;p13"/>
          <p:cNvSpPr txBox="1"/>
          <p:nvPr>
            <p:ph idx="9" type="subTitle"/>
          </p:nvPr>
        </p:nvSpPr>
        <p:spPr>
          <a:xfrm>
            <a:off x="2034450" y="2724651"/>
            <a:ext cx="263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lvl1pPr>
            <a:lvl2pPr lvl="1" rtl="0">
              <a:spcBef>
                <a:spcPts val="0"/>
              </a:spcBef>
              <a:spcAft>
                <a:spcPts val="0"/>
              </a:spcAft>
              <a:buClr>
                <a:schemeClr val="dk1"/>
              </a:buClr>
              <a:buSzPts val="1200"/>
              <a:buNone/>
              <a:defRPr>
                <a:solidFill>
                  <a:schemeClr val="dk1"/>
                </a:solidFill>
              </a:defRPr>
            </a:lvl2pPr>
            <a:lvl3pPr lvl="2" rtl="0">
              <a:spcBef>
                <a:spcPts val="0"/>
              </a:spcBef>
              <a:spcAft>
                <a:spcPts val="0"/>
              </a:spcAft>
              <a:buClr>
                <a:schemeClr val="dk1"/>
              </a:buClr>
              <a:buSzPts val="1200"/>
              <a:buNone/>
              <a:defRPr>
                <a:solidFill>
                  <a:schemeClr val="dk1"/>
                </a:solidFill>
              </a:defRPr>
            </a:lvl3pPr>
            <a:lvl4pPr lvl="3" rtl="0">
              <a:spcBef>
                <a:spcPts val="0"/>
              </a:spcBef>
              <a:spcAft>
                <a:spcPts val="0"/>
              </a:spcAft>
              <a:buClr>
                <a:schemeClr val="dk1"/>
              </a:buClr>
              <a:buSzPts val="1200"/>
              <a:buNone/>
              <a:defRPr>
                <a:solidFill>
                  <a:schemeClr val="dk1"/>
                </a:solidFill>
              </a:defRPr>
            </a:lvl4pPr>
            <a:lvl5pPr lvl="4" rtl="0">
              <a:spcBef>
                <a:spcPts val="0"/>
              </a:spcBef>
              <a:spcAft>
                <a:spcPts val="0"/>
              </a:spcAft>
              <a:buClr>
                <a:schemeClr val="dk1"/>
              </a:buClr>
              <a:buSzPts val="1200"/>
              <a:buNone/>
              <a:defRPr>
                <a:solidFill>
                  <a:schemeClr val="dk1"/>
                </a:solidFill>
              </a:defRPr>
            </a:lvl5pPr>
            <a:lvl6pPr lvl="5" rtl="0">
              <a:spcBef>
                <a:spcPts val="0"/>
              </a:spcBef>
              <a:spcAft>
                <a:spcPts val="0"/>
              </a:spcAft>
              <a:buClr>
                <a:schemeClr val="dk1"/>
              </a:buClr>
              <a:buSzPts val="1200"/>
              <a:buNone/>
              <a:defRPr>
                <a:solidFill>
                  <a:schemeClr val="dk1"/>
                </a:solidFill>
              </a:defRPr>
            </a:lvl6pPr>
            <a:lvl7pPr lvl="6" rtl="0">
              <a:spcBef>
                <a:spcPts val="0"/>
              </a:spcBef>
              <a:spcAft>
                <a:spcPts val="0"/>
              </a:spcAft>
              <a:buClr>
                <a:schemeClr val="dk1"/>
              </a:buClr>
              <a:buSzPts val="1200"/>
              <a:buNone/>
              <a:defRPr>
                <a:solidFill>
                  <a:schemeClr val="dk1"/>
                </a:solidFill>
              </a:defRPr>
            </a:lvl7pPr>
            <a:lvl8pPr lvl="7" rtl="0">
              <a:spcBef>
                <a:spcPts val="0"/>
              </a:spcBef>
              <a:spcAft>
                <a:spcPts val="0"/>
              </a:spcAft>
              <a:buClr>
                <a:schemeClr val="dk1"/>
              </a:buClr>
              <a:buSzPts val="1200"/>
              <a:buNone/>
              <a:defRPr>
                <a:solidFill>
                  <a:schemeClr val="dk1"/>
                </a:solidFill>
              </a:defRPr>
            </a:lvl8pPr>
            <a:lvl9pPr lvl="8" rtl="0">
              <a:spcBef>
                <a:spcPts val="0"/>
              </a:spcBef>
              <a:spcAft>
                <a:spcPts val="0"/>
              </a:spcAft>
              <a:buClr>
                <a:schemeClr val="dk1"/>
              </a:buClr>
              <a:buSzPts val="1200"/>
              <a:buNone/>
              <a:defRPr>
                <a:solidFill>
                  <a:schemeClr val="dk1"/>
                </a:solidFill>
              </a:defRPr>
            </a:lvl9pPr>
          </a:lstStyle>
          <a:p/>
        </p:txBody>
      </p:sp>
      <p:sp>
        <p:nvSpPr>
          <p:cNvPr id="347" name="Google Shape;347;p13"/>
          <p:cNvSpPr txBox="1"/>
          <p:nvPr>
            <p:ph idx="13" type="subTitle"/>
          </p:nvPr>
        </p:nvSpPr>
        <p:spPr>
          <a:xfrm>
            <a:off x="5783300" y="2724651"/>
            <a:ext cx="2626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348" name="Google Shape;348;p13"/>
          <p:cNvSpPr txBox="1"/>
          <p:nvPr>
            <p:ph hasCustomPrompt="1" idx="14" type="title"/>
          </p:nvPr>
        </p:nvSpPr>
        <p:spPr>
          <a:xfrm>
            <a:off x="1111310" y="1359149"/>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49" name="Google Shape;349;p13"/>
          <p:cNvSpPr txBox="1"/>
          <p:nvPr>
            <p:ph hasCustomPrompt="1" idx="15" type="title"/>
          </p:nvPr>
        </p:nvSpPr>
        <p:spPr>
          <a:xfrm>
            <a:off x="1111310" y="24935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50" name="Google Shape;350;p13"/>
          <p:cNvSpPr txBox="1"/>
          <p:nvPr>
            <p:ph hasCustomPrompt="1" idx="16" type="title"/>
          </p:nvPr>
        </p:nvSpPr>
        <p:spPr>
          <a:xfrm>
            <a:off x="4855136" y="1359149"/>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51" name="Google Shape;351;p13"/>
          <p:cNvSpPr txBox="1"/>
          <p:nvPr>
            <p:ph hasCustomPrompt="1" idx="17" type="title"/>
          </p:nvPr>
        </p:nvSpPr>
        <p:spPr>
          <a:xfrm>
            <a:off x="4855136" y="24935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52" name="Google Shape;352;p13"/>
          <p:cNvSpPr txBox="1"/>
          <p:nvPr>
            <p:ph idx="18" type="subTitle"/>
          </p:nvPr>
        </p:nvSpPr>
        <p:spPr>
          <a:xfrm>
            <a:off x="2034450" y="3868150"/>
            <a:ext cx="263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lvl1pPr>
            <a:lvl2pPr lvl="1" rtl="0">
              <a:spcBef>
                <a:spcPts val="0"/>
              </a:spcBef>
              <a:spcAft>
                <a:spcPts val="0"/>
              </a:spcAft>
              <a:buClr>
                <a:schemeClr val="dk1"/>
              </a:buClr>
              <a:buSzPts val="1200"/>
              <a:buNone/>
              <a:defRPr>
                <a:solidFill>
                  <a:schemeClr val="dk1"/>
                </a:solidFill>
              </a:defRPr>
            </a:lvl2pPr>
            <a:lvl3pPr lvl="2" rtl="0">
              <a:spcBef>
                <a:spcPts val="0"/>
              </a:spcBef>
              <a:spcAft>
                <a:spcPts val="0"/>
              </a:spcAft>
              <a:buClr>
                <a:schemeClr val="dk1"/>
              </a:buClr>
              <a:buSzPts val="1200"/>
              <a:buNone/>
              <a:defRPr>
                <a:solidFill>
                  <a:schemeClr val="dk1"/>
                </a:solidFill>
              </a:defRPr>
            </a:lvl3pPr>
            <a:lvl4pPr lvl="3" rtl="0">
              <a:spcBef>
                <a:spcPts val="0"/>
              </a:spcBef>
              <a:spcAft>
                <a:spcPts val="0"/>
              </a:spcAft>
              <a:buClr>
                <a:schemeClr val="dk1"/>
              </a:buClr>
              <a:buSzPts val="1200"/>
              <a:buNone/>
              <a:defRPr>
                <a:solidFill>
                  <a:schemeClr val="dk1"/>
                </a:solidFill>
              </a:defRPr>
            </a:lvl4pPr>
            <a:lvl5pPr lvl="4" rtl="0">
              <a:spcBef>
                <a:spcPts val="0"/>
              </a:spcBef>
              <a:spcAft>
                <a:spcPts val="0"/>
              </a:spcAft>
              <a:buClr>
                <a:schemeClr val="dk1"/>
              </a:buClr>
              <a:buSzPts val="1200"/>
              <a:buNone/>
              <a:defRPr>
                <a:solidFill>
                  <a:schemeClr val="dk1"/>
                </a:solidFill>
              </a:defRPr>
            </a:lvl5pPr>
            <a:lvl6pPr lvl="5" rtl="0">
              <a:spcBef>
                <a:spcPts val="0"/>
              </a:spcBef>
              <a:spcAft>
                <a:spcPts val="0"/>
              </a:spcAft>
              <a:buClr>
                <a:schemeClr val="dk1"/>
              </a:buClr>
              <a:buSzPts val="1200"/>
              <a:buNone/>
              <a:defRPr>
                <a:solidFill>
                  <a:schemeClr val="dk1"/>
                </a:solidFill>
              </a:defRPr>
            </a:lvl6pPr>
            <a:lvl7pPr lvl="6" rtl="0">
              <a:spcBef>
                <a:spcPts val="0"/>
              </a:spcBef>
              <a:spcAft>
                <a:spcPts val="0"/>
              </a:spcAft>
              <a:buClr>
                <a:schemeClr val="dk1"/>
              </a:buClr>
              <a:buSzPts val="1200"/>
              <a:buNone/>
              <a:defRPr>
                <a:solidFill>
                  <a:schemeClr val="dk1"/>
                </a:solidFill>
              </a:defRPr>
            </a:lvl7pPr>
            <a:lvl8pPr lvl="7" rtl="0">
              <a:spcBef>
                <a:spcPts val="0"/>
              </a:spcBef>
              <a:spcAft>
                <a:spcPts val="0"/>
              </a:spcAft>
              <a:buClr>
                <a:schemeClr val="dk1"/>
              </a:buClr>
              <a:buSzPts val="1200"/>
              <a:buNone/>
              <a:defRPr>
                <a:solidFill>
                  <a:schemeClr val="dk1"/>
                </a:solidFill>
              </a:defRPr>
            </a:lvl8pPr>
            <a:lvl9pPr lvl="8" rtl="0">
              <a:spcBef>
                <a:spcPts val="0"/>
              </a:spcBef>
              <a:spcAft>
                <a:spcPts val="0"/>
              </a:spcAft>
              <a:buClr>
                <a:schemeClr val="dk1"/>
              </a:buClr>
              <a:buSzPts val="1200"/>
              <a:buNone/>
              <a:defRPr>
                <a:solidFill>
                  <a:schemeClr val="dk1"/>
                </a:solidFill>
              </a:defRPr>
            </a:lvl9pPr>
          </a:lstStyle>
          <a:p/>
        </p:txBody>
      </p:sp>
      <p:sp>
        <p:nvSpPr>
          <p:cNvPr id="353" name="Google Shape;353;p13"/>
          <p:cNvSpPr txBox="1"/>
          <p:nvPr>
            <p:ph idx="19" type="subTitle"/>
          </p:nvPr>
        </p:nvSpPr>
        <p:spPr>
          <a:xfrm>
            <a:off x="5783300" y="3868150"/>
            <a:ext cx="2626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354" name="Google Shape;354;p13"/>
          <p:cNvSpPr txBox="1"/>
          <p:nvPr>
            <p:ph hasCustomPrompt="1" idx="20" type="title"/>
          </p:nvPr>
        </p:nvSpPr>
        <p:spPr>
          <a:xfrm>
            <a:off x="1111297" y="36370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55" name="Google Shape;355;p13"/>
          <p:cNvSpPr txBox="1"/>
          <p:nvPr>
            <p:ph hasCustomPrompt="1" idx="21" type="title"/>
          </p:nvPr>
        </p:nvSpPr>
        <p:spPr>
          <a:xfrm>
            <a:off x="4855123" y="36370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56" name="Google Shape;356;p13"/>
          <p:cNvSpPr/>
          <p:nvPr/>
        </p:nvSpPr>
        <p:spPr>
          <a:xfrm>
            <a:off x="2300" y="4608575"/>
            <a:ext cx="91440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13"/>
          <p:cNvGrpSpPr/>
          <p:nvPr/>
        </p:nvGrpSpPr>
        <p:grpSpPr>
          <a:xfrm>
            <a:off x="-175700" y="3563776"/>
            <a:ext cx="768178" cy="1207445"/>
            <a:chOff x="-175700" y="3563776"/>
            <a:chExt cx="768178" cy="1207445"/>
          </a:xfrm>
        </p:grpSpPr>
        <p:sp>
          <p:nvSpPr>
            <p:cNvPr id="358" name="Google Shape;358;p13"/>
            <p:cNvSpPr/>
            <p:nvPr/>
          </p:nvSpPr>
          <p:spPr>
            <a:xfrm>
              <a:off x="-76971" y="3563776"/>
              <a:ext cx="669449" cy="843240"/>
            </a:xfrm>
            <a:custGeom>
              <a:rect b="b" l="l" r="r" t="t"/>
              <a:pathLst>
                <a:path extrusionOk="0" h="13246" w="10516">
                  <a:moveTo>
                    <a:pt x="10020" y="0"/>
                  </a:moveTo>
                  <a:cubicBezTo>
                    <a:pt x="9748" y="0"/>
                    <a:pt x="9531" y="217"/>
                    <a:pt x="9531" y="489"/>
                  </a:cubicBezTo>
                  <a:cubicBezTo>
                    <a:pt x="9531" y="597"/>
                    <a:pt x="9570" y="706"/>
                    <a:pt x="9632" y="791"/>
                  </a:cubicBezTo>
                  <a:lnTo>
                    <a:pt x="7406" y="3025"/>
                  </a:lnTo>
                  <a:cubicBezTo>
                    <a:pt x="7391" y="3032"/>
                    <a:pt x="7391" y="3048"/>
                    <a:pt x="7391" y="3063"/>
                  </a:cubicBezTo>
                  <a:lnTo>
                    <a:pt x="7391" y="5777"/>
                  </a:lnTo>
                  <a:lnTo>
                    <a:pt x="24" y="13145"/>
                  </a:lnTo>
                  <a:cubicBezTo>
                    <a:pt x="0" y="13168"/>
                    <a:pt x="0" y="13207"/>
                    <a:pt x="24" y="13230"/>
                  </a:cubicBezTo>
                  <a:cubicBezTo>
                    <a:pt x="31" y="13245"/>
                    <a:pt x="47" y="13245"/>
                    <a:pt x="62" y="13245"/>
                  </a:cubicBezTo>
                  <a:cubicBezTo>
                    <a:pt x="78" y="13245"/>
                    <a:pt x="93" y="13245"/>
                    <a:pt x="109" y="13230"/>
                  </a:cubicBezTo>
                  <a:lnTo>
                    <a:pt x="7491" y="5855"/>
                  </a:lnTo>
                  <a:cubicBezTo>
                    <a:pt x="7499" y="5840"/>
                    <a:pt x="7507" y="5824"/>
                    <a:pt x="7507" y="5809"/>
                  </a:cubicBezTo>
                  <a:lnTo>
                    <a:pt x="7507" y="3094"/>
                  </a:lnTo>
                  <a:lnTo>
                    <a:pt x="9717" y="876"/>
                  </a:lnTo>
                  <a:cubicBezTo>
                    <a:pt x="9802" y="946"/>
                    <a:pt x="9911" y="985"/>
                    <a:pt x="10020" y="985"/>
                  </a:cubicBezTo>
                  <a:cubicBezTo>
                    <a:pt x="10299" y="985"/>
                    <a:pt x="10516" y="768"/>
                    <a:pt x="10516" y="496"/>
                  </a:cubicBezTo>
                  <a:cubicBezTo>
                    <a:pt x="10516" y="217"/>
                    <a:pt x="10299" y="0"/>
                    <a:pt x="100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175700" y="4060903"/>
              <a:ext cx="733236" cy="710318"/>
            </a:xfrm>
            <a:custGeom>
              <a:rect b="b" l="l" r="r" t="t"/>
              <a:pathLst>
                <a:path extrusionOk="0" h="11158" w="11518">
                  <a:moveTo>
                    <a:pt x="10867" y="0"/>
                  </a:moveTo>
                  <a:cubicBezTo>
                    <a:pt x="10614" y="0"/>
                    <a:pt x="10370" y="200"/>
                    <a:pt x="10370" y="501"/>
                  </a:cubicBezTo>
                  <a:cubicBezTo>
                    <a:pt x="10370" y="609"/>
                    <a:pt x="10401" y="710"/>
                    <a:pt x="10471" y="795"/>
                  </a:cubicBezTo>
                  <a:lnTo>
                    <a:pt x="8308" y="2967"/>
                  </a:lnTo>
                  <a:lnTo>
                    <a:pt x="8308" y="2959"/>
                  </a:lnTo>
                  <a:lnTo>
                    <a:pt x="5640" y="5627"/>
                  </a:lnTo>
                  <a:lnTo>
                    <a:pt x="5648" y="5627"/>
                  </a:lnTo>
                  <a:lnTo>
                    <a:pt x="1010" y="10264"/>
                  </a:lnTo>
                  <a:cubicBezTo>
                    <a:pt x="908" y="10184"/>
                    <a:pt x="801" y="10150"/>
                    <a:pt x="700" y="10150"/>
                  </a:cubicBezTo>
                  <a:cubicBezTo>
                    <a:pt x="309" y="10150"/>
                    <a:pt x="0" y="10657"/>
                    <a:pt x="351" y="11008"/>
                  </a:cubicBezTo>
                  <a:cubicBezTo>
                    <a:pt x="458" y="11113"/>
                    <a:pt x="579" y="11157"/>
                    <a:pt x="696" y="11157"/>
                  </a:cubicBezTo>
                  <a:cubicBezTo>
                    <a:pt x="1063" y="11157"/>
                    <a:pt x="1390" y="10720"/>
                    <a:pt x="1096" y="10349"/>
                  </a:cubicBezTo>
                  <a:lnTo>
                    <a:pt x="5818" y="5634"/>
                  </a:lnTo>
                  <a:lnTo>
                    <a:pt x="6245" y="5650"/>
                  </a:lnTo>
                  <a:lnTo>
                    <a:pt x="8331" y="3564"/>
                  </a:lnTo>
                  <a:lnTo>
                    <a:pt x="8315" y="3137"/>
                  </a:lnTo>
                  <a:lnTo>
                    <a:pt x="10564" y="888"/>
                  </a:lnTo>
                  <a:cubicBezTo>
                    <a:pt x="10649" y="950"/>
                    <a:pt x="10750" y="989"/>
                    <a:pt x="10859" y="989"/>
                  </a:cubicBezTo>
                  <a:cubicBezTo>
                    <a:pt x="11301" y="989"/>
                    <a:pt x="11518" y="454"/>
                    <a:pt x="11208" y="144"/>
                  </a:cubicBezTo>
                  <a:cubicBezTo>
                    <a:pt x="11108" y="45"/>
                    <a:pt x="10987" y="0"/>
                    <a:pt x="108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13"/>
          <p:cNvGrpSpPr/>
          <p:nvPr/>
        </p:nvGrpSpPr>
        <p:grpSpPr>
          <a:xfrm>
            <a:off x="494463" y="1167463"/>
            <a:ext cx="308624" cy="264316"/>
            <a:chOff x="4512263" y="3452513"/>
            <a:chExt cx="308624" cy="264316"/>
          </a:xfrm>
        </p:grpSpPr>
        <p:sp>
          <p:nvSpPr>
            <p:cNvPr id="361" name="Google Shape;361;p13"/>
            <p:cNvSpPr/>
            <p:nvPr/>
          </p:nvSpPr>
          <p:spPr>
            <a:xfrm>
              <a:off x="4512263" y="3452513"/>
              <a:ext cx="308624" cy="264316"/>
            </a:xfrm>
            <a:custGeom>
              <a:rect b="b" l="l" r="r" t="t"/>
              <a:pathLst>
                <a:path extrusionOk="0" h="4152" w="4848">
                  <a:moveTo>
                    <a:pt x="2760" y="114"/>
                  </a:moveTo>
                  <a:cubicBezTo>
                    <a:pt x="3765" y="114"/>
                    <a:pt x="4731" y="895"/>
                    <a:pt x="4731" y="2071"/>
                  </a:cubicBezTo>
                  <a:cubicBezTo>
                    <a:pt x="4731" y="3148"/>
                    <a:pt x="3855" y="4025"/>
                    <a:pt x="2777" y="4025"/>
                  </a:cubicBezTo>
                  <a:cubicBezTo>
                    <a:pt x="1032" y="4025"/>
                    <a:pt x="163" y="1923"/>
                    <a:pt x="1396" y="690"/>
                  </a:cubicBezTo>
                  <a:cubicBezTo>
                    <a:pt x="1792" y="292"/>
                    <a:pt x="2281" y="114"/>
                    <a:pt x="2760" y="114"/>
                  </a:cubicBezTo>
                  <a:close/>
                  <a:moveTo>
                    <a:pt x="2777" y="0"/>
                  </a:moveTo>
                  <a:cubicBezTo>
                    <a:pt x="931" y="0"/>
                    <a:pt x="1" y="2233"/>
                    <a:pt x="1311" y="3536"/>
                  </a:cubicBezTo>
                  <a:cubicBezTo>
                    <a:pt x="1733" y="3961"/>
                    <a:pt x="2253" y="4151"/>
                    <a:pt x="2763" y="4151"/>
                  </a:cubicBezTo>
                  <a:cubicBezTo>
                    <a:pt x="3827" y="4151"/>
                    <a:pt x="4847" y="3323"/>
                    <a:pt x="4847" y="2071"/>
                  </a:cubicBezTo>
                  <a:cubicBezTo>
                    <a:pt x="4847" y="931"/>
                    <a:pt x="3924" y="0"/>
                    <a:pt x="27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4610492" y="3525531"/>
              <a:ext cx="137315" cy="117644"/>
            </a:xfrm>
            <a:custGeom>
              <a:rect b="b" l="l" r="r" t="t"/>
              <a:pathLst>
                <a:path extrusionOk="0" h="1848" w="2157">
                  <a:moveTo>
                    <a:pt x="1234" y="1"/>
                  </a:moveTo>
                  <a:cubicBezTo>
                    <a:pt x="412" y="1"/>
                    <a:pt x="1" y="993"/>
                    <a:pt x="582" y="1575"/>
                  </a:cubicBezTo>
                  <a:cubicBezTo>
                    <a:pt x="771" y="1763"/>
                    <a:pt x="1002" y="1847"/>
                    <a:pt x="1229" y="1847"/>
                  </a:cubicBezTo>
                  <a:cubicBezTo>
                    <a:pt x="1703" y="1847"/>
                    <a:pt x="2157" y="1480"/>
                    <a:pt x="2157" y="924"/>
                  </a:cubicBezTo>
                  <a:cubicBezTo>
                    <a:pt x="2157" y="420"/>
                    <a:pt x="1746" y="1"/>
                    <a:pt x="1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13"/>
          <p:cNvGrpSpPr/>
          <p:nvPr/>
        </p:nvGrpSpPr>
        <p:grpSpPr>
          <a:xfrm>
            <a:off x="-406744" y="-398844"/>
            <a:ext cx="2119863" cy="2659372"/>
            <a:chOff x="-406744" y="-398844"/>
            <a:chExt cx="2119863" cy="2659372"/>
          </a:xfrm>
        </p:grpSpPr>
        <p:grpSp>
          <p:nvGrpSpPr>
            <p:cNvPr id="364" name="Google Shape;364;p13"/>
            <p:cNvGrpSpPr/>
            <p:nvPr/>
          </p:nvGrpSpPr>
          <p:grpSpPr>
            <a:xfrm>
              <a:off x="-406744" y="78859"/>
              <a:ext cx="1329000" cy="2181669"/>
              <a:chOff x="6565456" y="2107784"/>
              <a:chExt cx="1329000" cy="2181669"/>
            </a:xfrm>
          </p:grpSpPr>
          <p:sp>
            <p:nvSpPr>
              <p:cNvPr id="365" name="Google Shape;365;p13"/>
              <p:cNvSpPr/>
              <p:nvPr/>
            </p:nvSpPr>
            <p:spPr>
              <a:xfrm>
                <a:off x="6565456" y="28012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a:off x="7158866" y="2213000"/>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a:off x="6931252" y="368512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a:off x="7534434" y="2107784"/>
                <a:ext cx="42016" cy="42270"/>
              </a:xfrm>
              <a:custGeom>
                <a:rect b="b" l="l" r="r" t="t"/>
                <a:pathLst>
                  <a:path extrusionOk="0" h="664" w="660">
                    <a:moveTo>
                      <a:pt x="330" y="0"/>
                    </a:moveTo>
                    <a:cubicBezTo>
                      <a:pt x="309" y="0"/>
                      <a:pt x="287" y="2"/>
                      <a:pt x="264" y="6"/>
                    </a:cubicBezTo>
                    <a:cubicBezTo>
                      <a:pt x="241" y="6"/>
                      <a:pt x="225" y="14"/>
                      <a:pt x="202" y="21"/>
                    </a:cubicBezTo>
                    <a:cubicBezTo>
                      <a:pt x="179" y="29"/>
                      <a:pt x="163" y="45"/>
                      <a:pt x="148" y="52"/>
                    </a:cubicBezTo>
                    <a:cubicBezTo>
                      <a:pt x="124" y="68"/>
                      <a:pt x="109" y="76"/>
                      <a:pt x="93" y="91"/>
                    </a:cubicBezTo>
                    <a:cubicBezTo>
                      <a:pt x="78" y="107"/>
                      <a:pt x="62" y="130"/>
                      <a:pt x="55" y="145"/>
                    </a:cubicBezTo>
                    <a:cubicBezTo>
                      <a:pt x="39" y="161"/>
                      <a:pt x="31" y="184"/>
                      <a:pt x="24" y="200"/>
                    </a:cubicBezTo>
                    <a:cubicBezTo>
                      <a:pt x="16" y="223"/>
                      <a:pt x="8" y="246"/>
                      <a:pt x="0" y="262"/>
                    </a:cubicBezTo>
                    <a:cubicBezTo>
                      <a:pt x="0" y="285"/>
                      <a:pt x="0" y="308"/>
                      <a:pt x="0" y="332"/>
                    </a:cubicBezTo>
                    <a:cubicBezTo>
                      <a:pt x="0" y="355"/>
                      <a:pt x="0" y="370"/>
                      <a:pt x="0" y="394"/>
                    </a:cubicBezTo>
                    <a:cubicBezTo>
                      <a:pt x="8" y="417"/>
                      <a:pt x="16" y="440"/>
                      <a:pt x="24" y="456"/>
                    </a:cubicBezTo>
                    <a:cubicBezTo>
                      <a:pt x="31" y="479"/>
                      <a:pt x="39" y="494"/>
                      <a:pt x="55" y="510"/>
                    </a:cubicBezTo>
                    <a:cubicBezTo>
                      <a:pt x="62" y="533"/>
                      <a:pt x="78" y="549"/>
                      <a:pt x="93" y="564"/>
                    </a:cubicBezTo>
                    <a:cubicBezTo>
                      <a:pt x="109" y="580"/>
                      <a:pt x="124" y="595"/>
                      <a:pt x="148" y="611"/>
                    </a:cubicBezTo>
                    <a:cubicBezTo>
                      <a:pt x="163" y="619"/>
                      <a:pt x="179" y="626"/>
                      <a:pt x="202" y="634"/>
                    </a:cubicBezTo>
                    <a:cubicBezTo>
                      <a:pt x="225" y="642"/>
                      <a:pt x="241" y="650"/>
                      <a:pt x="264" y="657"/>
                    </a:cubicBezTo>
                    <a:cubicBezTo>
                      <a:pt x="287" y="661"/>
                      <a:pt x="309" y="663"/>
                      <a:pt x="330" y="663"/>
                    </a:cubicBezTo>
                    <a:cubicBezTo>
                      <a:pt x="351" y="663"/>
                      <a:pt x="373" y="661"/>
                      <a:pt x="396" y="657"/>
                    </a:cubicBezTo>
                    <a:cubicBezTo>
                      <a:pt x="419" y="650"/>
                      <a:pt x="435" y="642"/>
                      <a:pt x="458" y="634"/>
                    </a:cubicBezTo>
                    <a:cubicBezTo>
                      <a:pt x="473" y="626"/>
                      <a:pt x="497" y="619"/>
                      <a:pt x="512" y="611"/>
                    </a:cubicBezTo>
                    <a:cubicBezTo>
                      <a:pt x="535" y="595"/>
                      <a:pt x="551" y="580"/>
                      <a:pt x="566" y="564"/>
                    </a:cubicBezTo>
                    <a:cubicBezTo>
                      <a:pt x="628" y="502"/>
                      <a:pt x="659" y="417"/>
                      <a:pt x="659" y="332"/>
                    </a:cubicBezTo>
                    <a:cubicBezTo>
                      <a:pt x="659" y="308"/>
                      <a:pt x="659" y="285"/>
                      <a:pt x="652" y="262"/>
                    </a:cubicBezTo>
                    <a:cubicBezTo>
                      <a:pt x="652" y="239"/>
                      <a:pt x="644" y="223"/>
                      <a:pt x="636" y="200"/>
                    </a:cubicBezTo>
                    <a:cubicBezTo>
                      <a:pt x="628" y="184"/>
                      <a:pt x="621" y="161"/>
                      <a:pt x="605" y="145"/>
                    </a:cubicBezTo>
                    <a:cubicBezTo>
                      <a:pt x="597" y="130"/>
                      <a:pt x="582" y="107"/>
                      <a:pt x="566" y="91"/>
                    </a:cubicBezTo>
                    <a:cubicBezTo>
                      <a:pt x="551" y="76"/>
                      <a:pt x="535" y="68"/>
                      <a:pt x="512" y="52"/>
                    </a:cubicBezTo>
                    <a:cubicBezTo>
                      <a:pt x="497" y="45"/>
                      <a:pt x="473" y="29"/>
                      <a:pt x="458" y="21"/>
                    </a:cubicBezTo>
                    <a:cubicBezTo>
                      <a:pt x="435" y="14"/>
                      <a:pt x="419" y="6"/>
                      <a:pt x="396" y="6"/>
                    </a:cubicBezTo>
                    <a:cubicBezTo>
                      <a:pt x="373" y="2"/>
                      <a:pt x="351"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a:off x="7319196" y="2315573"/>
                <a:ext cx="56339" cy="42398"/>
              </a:xfrm>
              <a:custGeom>
                <a:rect b="b" l="l" r="r" t="t"/>
                <a:pathLst>
                  <a:path extrusionOk="0" h="666" w="885">
                    <a:moveTo>
                      <a:pt x="442" y="1"/>
                    </a:moveTo>
                    <a:cubicBezTo>
                      <a:pt x="357" y="1"/>
                      <a:pt x="272" y="34"/>
                      <a:pt x="210" y="100"/>
                    </a:cubicBezTo>
                    <a:cubicBezTo>
                      <a:pt x="0" y="309"/>
                      <a:pt x="148" y="666"/>
                      <a:pt x="442" y="666"/>
                    </a:cubicBezTo>
                    <a:cubicBezTo>
                      <a:pt x="737" y="666"/>
                      <a:pt x="884" y="309"/>
                      <a:pt x="675" y="100"/>
                    </a:cubicBezTo>
                    <a:cubicBezTo>
                      <a:pt x="613" y="34"/>
                      <a:pt x="528"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a:off x="7111343" y="2523425"/>
                <a:ext cx="56339" cy="42398"/>
              </a:xfrm>
              <a:custGeom>
                <a:rect b="b" l="l" r="r" t="t"/>
                <a:pathLst>
                  <a:path extrusionOk="0" h="666" w="885">
                    <a:moveTo>
                      <a:pt x="439" y="1"/>
                    </a:moveTo>
                    <a:cubicBezTo>
                      <a:pt x="353" y="1"/>
                      <a:pt x="268" y="34"/>
                      <a:pt x="202" y="99"/>
                    </a:cubicBezTo>
                    <a:cubicBezTo>
                      <a:pt x="1" y="309"/>
                      <a:pt x="148" y="666"/>
                      <a:pt x="443" y="666"/>
                    </a:cubicBezTo>
                    <a:cubicBezTo>
                      <a:pt x="737" y="666"/>
                      <a:pt x="885" y="309"/>
                      <a:pt x="675" y="99"/>
                    </a:cubicBezTo>
                    <a:cubicBezTo>
                      <a:pt x="609" y="34"/>
                      <a:pt x="524" y="1"/>
                      <a:pt x="4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a:off x="7422836" y="2211806"/>
                <a:ext cx="57612" cy="42016"/>
              </a:xfrm>
              <a:custGeom>
                <a:rect b="b" l="l" r="r" t="t"/>
                <a:pathLst>
                  <a:path extrusionOk="0" h="660" w="905">
                    <a:moveTo>
                      <a:pt x="436" y="1"/>
                    </a:moveTo>
                    <a:cubicBezTo>
                      <a:pt x="361" y="1"/>
                      <a:pt x="282" y="28"/>
                      <a:pt x="210" y="93"/>
                    </a:cubicBezTo>
                    <a:cubicBezTo>
                      <a:pt x="1" y="303"/>
                      <a:pt x="156" y="660"/>
                      <a:pt x="451" y="660"/>
                    </a:cubicBezTo>
                    <a:cubicBezTo>
                      <a:pt x="536" y="660"/>
                      <a:pt x="621" y="629"/>
                      <a:pt x="683" y="566"/>
                    </a:cubicBezTo>
                    <a:cubicBezTo>
                      <a:pt x="905" y="321"/>
                      <a:pt x="691"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a:off x="7215047" y="2419276"/>
                <a:ext cx="56785" cy="42398"/>
              </a:xfrm>
              <a:custGeom>
                <a:rect b="b" l="l" r="r" t="t"/>
                <a:pathLst>
                  <a:path extrusionOk="0" h="666" w="892">
                    <a:moveTo>
                      <a:pt x="446" y="0"/>
                    </a:moveTo>
                    <a:cubicBezTo>
                      <a:pt x="361" y="0"/>
                      <a:pt x="275" y="33"/>
                      <a:pt x="209" y="99"/>
                    </a:cubicBezTo>
                    <a:cubicBezTo>
                      <a:pt x="0" y="309"/>
                      <a:pt x="147" y="665"/>
                      <a:pt x="442" y="665"/>
                    </a:cubicBezTo>
                    <a:cubicBezTo>
                      <a:pt x="744" y="665"/>
                      <a:pt x="892" y="309"/>
                      <a:pt x="682" y="99"/>
                    </a:cubicBezTo>
                    <a:cubicBezTo>
                      <a:pt x="617" y="33"/>
                      <a:pt x="531" y="0"/>
                      <a:pt x="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a:off x="6902981" y="2731722"/>
                <a:ext cx="57676" cy="42461"/>
              </a:xfrm>
              <a:custGeom>
                <a:rect b="b" l="l" r="r" t="t"/>
                <a:pathLst>
                  <a:path extrusionOk="0" h="667" w="906">
                    <a:moveTo>
                      <a:pt x="434" y="0"/>
                    </a:moveTo>
                    <a:cubicBezTo>
                      <a:pt x="360" y="0"/>
                      <a:pt x="282" y="28"/>
                      <a:pt x="210" y="92"/>
                    </a:cubicBezTo>
                    <a:cubicBezTo>
                      <a:pt x="1" y="302"/>
                      <a:pt x="148" y="666"/>
                      <a:pt x="443" y="666"/>
                    </a:cubicBezTo>
                    <a:cubicBezTo>
                      <a:pt x="536" y="666"/>
                      <a:pt x="621" y="627"/>
                      <a:pt x="683" y="565"/>
                    </a:cubicBezTo>
                    <a:cubicBezTo>
                      <a:pt x="906" y="325"/>
                      <a:pt x="690" y="0"/>
                      <a:pt x="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7007194" y="2627573"/>
                <a:ext cx="57803" cy="42398"/>
              </a:xfrm>
              <a:custGeom>
                <a:rect b="b" l="l" r="r" t="t"/>
                <a:pathLst>
                  <a:path extrusionOk="0" h="666" w="908">
                    <a:moveTo>
                      <a:pt x="436" y="1"/>
                    </a:moveTo>
                    <a:cubicBezTo>
                      <a:pt x="360" y="1"/>
                      <a:pt x="281" y="30"/>
                      <a:pt x="210" y="100"/>
                    </a:cubicBezTo>
                    <a:cubicBezTo>
                      <a:pt x="0" y="309"/>
                      <a:pt x="148" y="666"/>
                      <a:pt x="442" y="666"/>
                    </a:cubicBezTo>
                    <a:cubicBezTo>
                      <a:pt x="528" y="666"/>
                      <a:pt x="613" y="635"/>
                      <a:pt x="675" y="573"/>
                    </a:cubicBezTo>
                    <a:cubicBezTo>
                      <a:pt x="908" y="328"/>
                      <a:pt x="690"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6806280" y="2835807"/>
                <a:ext cx="42016" cy="42016"/>
              </a:xfrm>
              <a:custGeom>
                <a:rect b="b" l="l" r="r" t="t"/>
                <a:pathLst>
                  <a:path extrusionOk="0" h="660" w="660">
                    <a:moveTo>
                      <a:pt x="330" y="0"/>
                    </a:moveTo>
                    <a:cubicBezTo>
                      <a:pt x="244" y="0"/>
                      <a:pt x="159" y="31"/>
                      <a:pt x="93" y="94"/>
                    </a:cubicBezTo>
                    <a:cubicBezTo>
                      <a:pt x="78" y="109"/>
                      <a:pt x="70" y="125"/>
                      <a:pt x="54" y="148"/>
                    </a:cubicBezTo>
                    <a:cubicBezTo>
                      <a:pt x="39" y="163"/>
                      <a:pt x="31" y="179"/>
                      <a:pt x="23" y="202"/>
                    </a:cubicBezTo>
                    <a:cubicBezTo>
                      <a:pt x="16" y="225"/>
                      <a:pt x="8" y="241"/>
                      <a:pt x="8" y="264"/>
                    </a:cubicBezTo>
                    <a:cubicBezTo>
                      <a:pt x="0" y="287"/>
                      <a:pt x="0" y="311"/>
                      <a:pt x="0" y="326"/>
                    </a:cubicBezTo>
                    <a:cubicBezTo>
                      <a:pt x="0" y="419"/>
                      <a:pt x="31" y="505"/>
                      <a:pt x="93" y="567"/>
                    </a:cubicBezTo>
                    <a:cubicBezTo>
                      <a:pt x="109" y="582"/>
                      <a:pt x="124" y="598"/>
                      <a:pt x="147" y="605"/>
                    </a:cubicBezTo>
                    <a:cubicBezTo>
                      <a:pt x="163" y="621"/>
                      <a:pt x="186" y="629"/>
                      <a:pt x="202" y="636"/>
                    </a:cubicBezTo>
                    <a:cubicBezTo>
                      <a:pt x="225" y="644"/>
                      <a:pt x="240" y="652"/>
                      <a:pt x="264" y="652"/>
                    </a:cubicBezTo>
                    <a:cubicBezTo>
                      <a:pt x="287" y="660"/>
                      <a:pt x="310" y="660"/>
                      <a:pt x="326" y="660"/>
                    </a:cubicBezTo>
                    <a:cubicBezTo>
                      <a:pt x="349" y="660"/>
                      <a:pt x="372" y="660"/>
                      <a:pt x="396" y="652"/>
                    </a:cubicBezTo>
                    <a:cubicBezTo>
                      <a:pt x="419" y="652"/>
                      <a:pt x="434" y="644"/>
                      <a:pt x="458" y="636"/>
                    </a:cubicBezTo>
                    <a:cubicBezTo>
                      <a:pt x="481" y="629"/>
                      <a:pt x="496" y="621"/>
                      <a:pt x="512" y="605"/>
                    </a:cubicBezTo>
                    <a:cubicBezTo>
                      <a:pt x="535" y="598"/>
                      <a:pt x="551" y="582"/>
                      <a:pt x="566" y="567"/>
                    </a:cubicBezTo>
                    <a:cubicBezTo>
                      <a:pt x="628" y="505"/>
                      <a:pt x="659" y="419"/>
                      <a:pt x="659" y="326"/>
                    </a:cubicBezTo>
                    <a:cubicBezTo>
                      <a:pt x="659" y="311"/>
                      <a:pt x="659" y="287"/>
                      <a:pt x="651" y="264"/>
                    </a:cubicBezTo>
                    <a:cubicBezTo>
                      <a:pt x="651" y="241"/>
                      <a:pt x="644" y="225"/>
                      <a:pt x="636" y="202"/>
                    </a:cubicBezTo>
                    <a:cubicBezTo>
                      <a:pt x="628" y="179"/>
                      <a:pt x="620" y="163"/>
                      <a:pt x="605" y="148"/>
                    </a:cubicBezTo>
                    <a:cubicBezTo>
                      <a:pt x="597" y="125"/>
                      <a:pt x="582" y="109"/>
                      <a:pt x="566" y="94"/>
                    </a:cubicBezTo>
                    <a:cubicBezTo>
                      <a:pt x="500" y="31"/>
                      <a:pt x="415"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13"/>
            <p:cNvSpPr/>
            <p:nvPr/>
          </p:nvSpPr>
          <p:spPr>
            <a:xfrm>
              <a:off x="1033231" y="-398844"/>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3"/>
          <p:cNvGrpSpPr/>
          <p:nvPr/>
        </p:nvGrpSpPr>
        <p:grpSpPr>
          <a:xfrm>
            <a:off x="8179398" y="1615278"/>
            <a:ext cx="1451130" cy="2800268"/>
            <a:chOff x="8179398" y="1615278"/>
            <a:chExt cx="1451130" cy="2800268"/>
          </a:xfrm>
        </p:grpSpPr>
        <p:sp>
          <p:nvSpPr>
            <p:cNvPr id="378" name="Google Shape;378;p13"/>
            <p:cNvSpPr/>
            <p:nvPr/>
          </p:nvSpPr>
          <p:spPr>
            <a:xfrm>
              <a:off x="8492487" y="1615278"/>
              <a:ext cx="1106093" cy="1380212"/>
            </a:xfrm>
            <a:custGeom>
              <a:rect b="b" l="l" r="r" t="t"/>
              <a:pathLst>
                <a:path extrusionOk="0" h="21681" w="17375">
                  <a:moveTo>
                    <a:pt x="17306" y="1"/>
                  </a:moveTo>
                  <a:cubicBezTo>
                    <a:pt x="17292" y="1"/>
                    <a:pt x="17278" y="7"/>
                    <a:pt x="17266" y="18"/>
                  </a:cubicBezTo>
                  <a:lnTo>
                    <a:pt x="8449" y="8828"/>
                  </a:lnTo>
                  <a:lnTo>
                    <a:pt x="7906" y="8812"/>
                  </a:lnTo>
                  <a:lnTo>
                    <a:pt x="5820" y="10898"/>
                  </a:lnTo>
                  <a:lnTo>
                    <a:pt x="5836" y="11449"/>
                  </a:lnTo>
                  <a:lnTo>
                    <a:pt x="5285" y="11992"/>
                  </a:lnTo>
                  <a:cubicBezTo>
                    <a:pt x="5277" y="12007"/>
                    <a:pt x="5270" y="12023"/>
                    <a:pt x="5270" y="12038"/>
                  </a:cubicBezTo>
                  <a:lnTo>
                    <a:pt x="5270" y="16520"/>
                  </a:lnTo>
                  <a:lnTo>
                    <a:pt x="1005" y="20786"/>
                  </a:lnTo>
                  <a:cubicBezTo>
                    <a:pt x="902" y="20706"/>
                    <a:pt x="796" y="20672"/>
                    <a:pt x="695" y="20672"/>
                  </a:cubicBezTo>
                  <a:cubicBezTo>
                    <a:pt x="306" y="20672"/>
                    <a:pt x="1" y="21179"/>
                    <a:pt x="345" y="21530"/>
                  </a:cubicBezTo>
                  <a:cubicBezTo>
                    <a:pt x="453" y="21635"/>
                    <a:pt x="575" y="21680"/>
                    <a:pt x="692" y="21680"/>
                  </a:cubicBezTo>
                  <a:cubicBezTo>
                    <a:pt x="1059" y="21680"/>
                    <a:pt x="1383" y="21247"/>
                    <a:pt x="1090" y="20871"/>
                  </a:cubicBezTo>
                  <a:lnTo>
                    <a:pt x="5378" y="16582"/>
                  </a:lnTo>
                  <a:cubicBezTo>
                    <a:pt x="5386" y="16575"/>
                    <a:pt x="5394" y="16559"/>
                    <a:pt x="5394" y="16544"/>
                  </a:cubicBezTo>
                  <a:lnTo>
                    <a:pt x="5394" y="12061"/>
                  </a:lnTo>
                  <a:lnTo>
                    <a:pt x="17352" y="104"/>
                  </a:lnTo>
                  <a:cubicBezTo>
                    <a:pt x="17375" y="80"/>
                    <a:pt x="17375" y="41"/>
                    <a:pt x="17352" y="18"/>
                  </a:cubicBezTo>
                  <a:cubicBezTo>
                    <a:pt x="17336" y="7"/>
                    <a:pt x="17321" y="1"/>
                    <a:pt x="173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13"/>
            <p:cNvGrpSpPr/>
            <p:nvPr/>
          </p:nvGrpSpPr>
          <p:grpSpPr>
            <a:xfrm>
              <a:off x="8179398" y="2318250"/>
              <a:ext cx="1451130" cy="1810811"/>
              <a:chOff x="3939123" y="22350"/>
              <a:chExt cx="1451130" cy="1810811"/>
            </a:xfrm>
          </p:grpSpPr>
          <p:sp>
            <p:nvSpPr>
              <p:cNvPr id="380" name="Google Shape;380;p13"/>
              <p:cNvSpPr/>
              <p:nvPr/>
            </p:nvSpPr>
            <p:spPr>
              <a:xfrm>
                <a:off x="3939123" y="219316"/>
                <a:ext cx="1451130" cy="1613845"/>
              </a:xfrm>
              <a:custGeom>
                <a:rect b="b" l="l" r="r" t="t"/>
                <a:pathLst>
                  <a:path extrusionOk="0" h="25351" w="22795">
                    <a:moveTo>
                      <a:pt x="22707" y="0"/>
                    </a:moveTo>
                    <a:cubicBezTo>
                      <a:pt x="22694" y="0"/>
                      <a:pt x="22680" y="5"/>
                      <a:pt x="22667" y="17"/>
                    </a:cubicBezTo>
                    <a:lnTo>
                      <a:pt x="3187" y="19497"/>
                    </a:lnTo>
                    <a:cubicBezTo>
                      <a:pt x="3172" y="19505"/>
                      <a:pt x="3164" y="19521"/>
                      <a:pt x="3164" y="19544"/>
                    </a:cubicBezTo>
                    <a:lnTo>
                      <a:pt x="3164" y="22258"/>
                    </a:lnTo>
                    <a:lnTo>
                      <a:pt x="962" y="24468"/>
                    </a:lnTo>
                    <a:cubicBezTo>
                      <a:pt x="877" y="24398"/>
                      <a:pt x="768" y="24360"/>
                      <a:pt x="659" y="24360"/>
                    </a:cubicBezTo>
                    <a:cubicBezTo>
                      <a:pt x="217" y="24360"/>
                      <a:pt x="0" y="24895"/>
                      <a:pt x="310" y="25205"/>
                    </a:cubicBezTo>
                    <a:cubicBezTo>
                      <a:pt x="411" y="25306"/>
                      <a:pt x="534" y="25351"/>
                      <a:pt x="655" y="25351"/>
                    </a:cubicBezTo>
                    <a:cubicBezTo>
                      <a:pt x="907" y="25351"/>
                      <a:pt x="1148" y="25155"/>
                      <a:pt x="1148" y="24856"/>
                    </a:cubicBezTo>
                    <a:cubicBezTo>
                      <a:pt x="1148" y="24747"/>
                      <a:pt x="1109" y="24639"/>
                      <a:pt x="1047" y="24554"/>
                    </a:cubicBezTo>
                    <a:lnTo>
                      <a:pt x="3273" y="22328"/>
                    </a:lnTo>
                    <a:cubicBezTo>
                      <a:pt x="3288" y="22312"/>
                      <a:pt x="3288" y="22297"/>
                      <a:pt x="3288" y="22281"/>
                    </a:cubicBezTo>
                    <a:lnTo>
                      <a:pt x="3288" y="19567"/>
                    </a:lnTo>
                    <a:lnTo>
                      <a:pt x="6972" y="15891"/>
                    </a:lnTo>
                    <a:lnTo>
                      <a:pt x="7522" y="15907"/>
                    </a:lnTo>
                    <a:lnTo>
                      <a:pt x="9608" y="13821"/>
                    </a:lnTo>
                    <a:lnTo>
                      <a:pt x="9585" y="13270"/>
                    </a:lnTo>
                    <a:lnTo>
                      <a:pt x="22753" y="103"/>
                    </a:lnTo>
                    <a:cubicBezTo>
                      <a:pt x="22795" y="61"/>
                      <a:pt x="22753" y="0"/>
                      <a:pt x="22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a:off x="5346094" y="22350"/>
                <a:ext cx="42525" cy="42589"/>
              </a:xfrm>
              <a:custGeom>
                <a:rect b="b" l="l" r="r" t="t"/>
                <a:pathLst>
                  <a:path extrusionOk="0" h="669" w="668">
                    <a:moveTo>
                      <a:pt x="325" y="1"/>
                    </a:moveTo>
                    <a:cubicBezTo>
                      <a:pt x="242" y="1"/>
                      <a:pt x="162" y="37"/>
                      <a:pt x="101" y="103"/>
                    </a:cubicBezTo>
                    <a:cubicBezTo>
                      <a:pt x="86" y="118"/>
                      <a:pt x="70" y="134"/>
                      <a:pt x="55" y="149"/>
                    </a:cubicBezTo>
                    <a:cubicBezTo>
                      <a:pt x="47" y="172"/>
                      <a:pt x="31" y="188"/>
                      <a:pt x="24" y="211"/>
                    </a:cubicBezTo>
                    <a:cubicBezTo>
                      <a:pt x="16" y="227"/>
                      <a:pt x="8" y="250"/>
                      <a:pt x="8" y="273"/>
                    </a:cubicBezTo>
                    <a:cubicBezTo>
                      <a:pt x="0" y="289"/>
                      <a:pt x="0" y="312"/>
                      <a:pt x="0" y="335"/>
                    </a:cubicBezTo>
                    <a:cubicBezTo>
                      <a:pt x="0" y="521"/>
                      <a:pt x="148" y="669"/>
                      <a:pt x="334" y="669"/>
                    </a:cubicBezTo>
                    <a:cubicBezTo>
                      <a:pt x="357" y="669"/>
                      <a:pt x="380" y="669"/>
                      <a:pt x="396" y="661"/>
                    </a:cubicBezTo>
                    <a:cubicBezTo>
                      <a:pt x="419" y="661"/>
                      <a:pt x="442" y="653"/>
                      <a:pt x="458" y="645"/>
                    </a:cubicBezTo>
                    <a:cubicBezTo>
                      <a:pt x="481" y="638"/>
                      <a:pt x="497" y="622"/>
                      <a:pt x="520" y="614"/>
                    </a:cubicBezTo>
                    <a:cubicBezTo>
                      <a:pt x="535" y="599"/>
                      <a:pt x="551" y="583"/>
                      <a:pt x="566" y="576"/>
                    </a:cubicBezTo>
                    <a:cubicBezTo>
                      <a:pt x="628" y="506"/>
                      <a:pt x="667" y="421"/>
                      <a:pt x="667" y="335"/>
                    </a:cubicBezTo>
                    <a:cubicBezTo>
                      <a:pt x="667" y="312"/>
                      <a:pt x="667" y="289"/>
                      <a:pt x="660" y="273"/>
                    </a:cubicBezTo>
                    <a:cubicBezTo>
                      <a:pt x="652" y="250"/>
                      <a:pt x="652" y="227"/>
                      <a:pt x="644" y="211"/>
                    </a:cubicBezTo>
                    <a:cubicBezTo>
                      <a:pt x="636" y="188"/>
                      <a:pt x="621" y="172"/>
                      <a:pt x="613" y="149"/>
                    </a:cubicBezTo>
                    <a:cubicBezTo>
                      <a:pt x="597" y="134"/>
                      <a:pt x="582" y="118"/>
                      <a:pt x="566" y="103"/>
                    </a:cubicBezTo>
                    <a:cubicBezTo>
                      <a:pt x="551" y="87"/>
                      <a:pt x="535" y="72"/>
                      <a:pt x="520" y="56"/>
                    </a:cubicBezTo>
                    <a:cubicBezTo>
                      <a:pt x="497" y="48"/>
                      <a:pt x="481" y="33"/>
                      <a:pt x="458" y="33"/>
                    </a:cubicBezTo>
                    <a:cubicBezTo>
                      <a:pt x="415" y="11"/>
                      <a:pt x="370" y="1"/>
                      <a:pt x="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a:off x="4373036" y="988528"/>
                <a:ext cx="56848" cy="42525"/>
              </a:xfrm>
              <a:custGeom>
                <a:rect b="b" l="l" r="r" t="t"/>
                <a:pathLst>
                  <a:path extrusionOk="0" h="668" w="893">
                    <a:moveTo>
                      <a:pt x="443" y="1"/>
                    </a:moveTo>
                    <a:cubicBezTo>
                      <a:pt x="148" y="1"/>
                      <a:pt x="1" y="358"/>
                      <a:pt x="210" y="567"/>
                    </a:cubicBezTo>
                    <a:cubicBezTo>
                      <a:pt x="272" y="629"/>
                      <a:pt x="357" y="668"/>
                      <a:pt x="443" y="668"/>
                    </a:cubicBezTo>
                    <a:cubicBezTo>
                      <a:pt x="536" y="668"/>
                      <a:pt x="621" y="629"/>
                      <a:pt x="683" y="567"/>
                    </a:cubicBezTo>
                    <a:cubicBezTo>
                      <a:pt x="892" y="358"/>
                      <a:pt x="745" y="1"/>
                      <a:pt x="4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4265895" y="1095732"/>
                <a:ext cx="53920" cy="42461"/>
              </a:xfrm>
              <a:custGeom>
                <a:rect b="b" l="l" r="r" t="t"/>
                <a:pathLst>
                  <a:path extrusionOk="0" h="667" w="847">
                    <a:moveTo>
                      <a:pt x="444" y="0"/>
                    </a:moveTo>
                    <a:cubicBezTo>
                      <a:pt x="360" y="0"/>
                      <a:pt x="275" y="32"/>
                      <a:pt x="210" y="100"/>
                    </a:cubicBezTo>
                    <a:cubicBezTo>
                      <a:pt x="1" y="310"/>
                      <a:pt x="148" y="667"/>
                      <a:pt x="443" y="667"/>
                    </a:cubicBezTo>
                    <a:cubicBezTo>
                      <a:pt x="683" y="667"/>
                      <a:pt x="846" y="426"/>
                      <a:pt x="753" y="209"/>
                    </a:cubicBezTo>
                    <a:cubicBezTo>
                      <a:pt x="697" y="74"/>
                      <a:pt x="571" y="0"/>
                      <a:pt x="4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4801093" y="558818"/>
                <a:ext cx="59076" cy="42780"/>
              </a:xfrm>
              <a:custGeom>
                <a:rect b="b" l="l" r="r" t="t"/>
                <a:pathLst>
                  <a:path extrusionOk="0" h="672" w="928">
                    <a:moveTo>
                      <a:pt x="473" y="0"/>
                    </a:moveTo>
                    <a:cubicBezTo>
                      <a:pt x="430" y="0"/>
                      <a:pt x="386" y="9"/>
                      <a:pt x="341" y="27"/>
                    </a:cubicBezTo>
                    <a:cubicBezTo>
                      <a:pt x="0" y="167"/>
                      <a:pt x="101" y="671"/>
                      <a:pt x="465" y="671"/>
                    </a:cubicBezTo>
                    <a:cubicBezTo>
                      <a:pt x="551" y="671"/>
                      <a:pt x="636" y="640"/>
                      <a:pt x="706" y="578"/>
                    </a:cubicBezTo>
                    <a:cubicBezTo>
                      <a:pt x="927" y="350"/>
                      <a:pt x="742" y="0"/>
                      <a:pt x="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a:off x="4586619" y="773546"/>
                <a:ext cx="59013" cy="42780"/>
              </a:xfrm>
              <a:custGeom>
                <a:rect b="b" l="l" r="r" t="t"/>
                <a:pathLst>
                  <a:path extrusionOk="0" h="672" w="927">
                    <a:moveTo>
                      <a:pt x="454" y="0"/>
                    </a:moveTo>
                    <a:cubicBezTo>
                      <a:pt x="184" y="0"/>
                      <a:pt x="0" y="349"/>
                      <a:pt x="228" y="571"/>
                    </a:cubicBezTo>
                    <a:cubicBezTo>
                      <a:pt x="290" y="633"/>
                      <a:pt x="376" y="671"/>
                      <a:pt x="461" y="671"/>
                    </a:cubicBezTo>
                    <a:cubicBezTo>
                      <a:pt x="826" y="671"/>
                      <a:pt x="926" y="167"/>
                      <a:pt x="585" y="28"/>
                    </a:cubicBezTo>
                    <a:cubicBezTo>
                      <a:pt x="540" y="9"/>
                      <a:pt x="496" y="0"/>
                      <a:pt x="4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a:off x="4694906" y="666659"/>
                <a:ext cx="56848" cy="42525"/>
              </a:xfrm>
              <a:custGeom>
                <a:rect b="b" l="l" r="r" t="t"/>
                <a:pathLst>
                  <a:path extrusionOk="0" h="668" w="893">
                    <a:moveTo>
                      <a:pt x="451" y="1"/>
                    </a:moveTo>
                    <a:cubicBezTo>
                      <a:pt x="148" y="1"/>
                      <a:pt x="1" y="357"/>
                      <a:pt x="210" y="567"/>
                    </a:cubicBezTo>
                    <a:cubicBezTo>
                      <a:pt x="272" y="629"/>
                      <a:pt x="358" y="668"/>
                      <a:pt x="451" y="668"/>
                    </a:cubicBezTo>
                    <a:cubicBezTo>
                      <a:pt x="536" y="668"/>
                      <a:pt x="621" y="629"/>
                      <a:pt x="683" y="567"/>
                    </a:cubicBezTo>
                    <a:cubicBezTo>
                      <a:pt x="893" y="357"/>
                      <a:pt x="745" y="1"/>
                      <a:pt x="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p:nvPr/>
            </p:nvSpPr>
            <p:spPr>
              <a:xfrm>
                <a:off x="5016076" y="344091"/>
                <a:ext cx="59013" cy="42716"/>
              </a:xfrm>
              <a:custGeom>
                <a:rect b="b" l="l" r="r" t="t"/>
                <a:pathLst>
                  <a:path extrusionOk="0" h="671" w="927">
                    <a:moveTo>
                      <a:pt x="456" y="0"/>
                    </a:moveTo>
                    <a:cubicBezTo>
                      <a:pt x="186" y="0"/>
                      <a:pt x="1" y="356"/>
                      <a:pt x="229" y="578"/>
                    </a:cubicBezTo>
                    <a:cubicBezTo>
                      <a:pt x="291" y="640"/>
                      <a:pt x="376" y="671"/>
                      <a:pt x="462" y="671"/>
                    </a:cubicBezTo>
                    <a:cubicBezTo>
                      <a:pt x="826" y="671"/>
                      <a:pt x="927" y="167"/>
                      <a:pt x="586" y="27"/>
                    </a:cubicBezTo>
                    <a:cubicBezTo>
                      <a:pt x="541" y="9"/>
                      <a:pt x="498" y="0"/>
                      <a:pt x="4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3"/>
              <p:cNvSpPr/>
              <p:nvPr/>
            </p:nvSpPr>
            <p:spPr>
              <a:xfrm>
                <a:off x="4479477" y="881132"/>
                <a:ext cx="58504" cy="42334"/>
              </a:xfrm>
              <a:custGeom>
                <a:rect b="b" l="l" r="r" t="t"/>
                <a:pathLst>
                  <a:path extrusionOk="0" h="665" w="919">
                    <a:moveTo>
                      <a:pt x="454" y="1"/>
                    </a:moveTo>
                    <a:cubicBezTo>
                      <a:pt x="184" y="1"/>
                      <a:pt x="1" y="350"/>
                      <a:pt x="229" y="571"/>
                    </a:cubicBezTo>
                    <a:cubicBezTo>
                      <a:pt x="291" y="633"/>
                      <a:pt x="368" y="664"/>
                      <a:pt x="461" y="664"/>
                    </a:cubicBezTo>
                    <a:cubicBezTo>
                      <a:pt x="826" y="664"/>
                      <a:pt x="919" y="168"/>
                      <a:pt x="585" y="28"/>
                    </a:cubicBezTo>
                    <a:cubicBezTo>
                      <a:pt x="540" y="9"/>
                      <a:pt x="496"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4908934" y="451677"/>
                <a:ext cx="58567" cy="42780"/>
              </a:xfrm>
              <a:custGeom>
                <a:rect b="b" l="l" r="r" t="t"/>
                <a:pathLst>
                  <a:path extrusionOk="0" h="672" w="920">
                    <a:moveTo>
                      <a:pt x="452" y="0"/>
                    </a:moveTo>
                    <a:cubicBezTo>
                      <a:pt x="179" y="0"/>
                      <a:pt x="0" y="349"/>
                      <a:pt x="222" y="571"/>
                    </a:cubicBezTo>
                    <a:cubicBezTo>
                      <a:pt x="284" y="633"/>
                      <a:pt x="369" y="671"/>
                      <a:pt x="462" y="671"/>
                    </a:cubicBezTo>
                    <a:cubicBezTo>
                      <a:pt x="819" y="664"/>
                      <a:pt x="919" y="167"/>
                      <a:pt x="586" y="28"/>
                    </a:cubicBezTo>
                    <a:cubicBezTo>
                      <a:pt x="540" y="9"/>
                      <a:pt x="495" y="0"/>
                      <a:pt x="4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a:off x="5231568" y="130064"/>
                <a:ext cx="56848" cy="42525"/>
              </a:xfrm>
              <a:custGeom>
                <a:rect b="b" l="l" r="r" t="t"/>
                <a:pathLst>
                  <a:path extrusionOk="0" h="668" w="893">
                    <a:moveTo>
                      <a:pt x="450" y="0"/>
                    </a:moveTo>
                    <a:cubicBezTo>
                      <a:pt x="155" y="0"/>
                      <a:pt x="0" y="357"/>
                      <a:pt x="210" y="574"/>
                    </a:cubicBezTo>
                    <a:cubicBezTo>
                      <a:pt x="272" y="636"/>
                      <a:pt x="357" y="667"/>
                      <a:pt x="450" y="667"/>
                    </a:cubicBezTo>
                    <a:cubicBezTo>
                      <a:pt x="535" y="667"/>
                      <a:pt x="621" y="636"/>
                      <a:pt x="683" y="574"/>
                    </a:cubicBezTo>
                    <a:cubicBezTo>
                      <a:pt x="892" y="357"/>
                      <a:pt x="745" y="0"/>
                      <a:pt x="4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a:off x="5124427" y="237205"/>
                <a:ext cx="56848" cy="42461"/>
              </a:xfrm>
              <a:custGeom>
                <a:rect b="b" l="l" r="r" t="t"/>
                <a:pathLst>
                  <a:path extrusionOk="0" h="667" w="893">
                    <a:moveTo>
                      <a:pt x="442" y="0"/>
                    </a:moveTo>
                    <a:cubicBezTo>
                      <a:pt x="148" y="0"/>
                      <a:pt x="0" y="357"/>
                      <a:pt x="210" y="566"/>
                    </a:cubicBezTo>
                    <a:cubicBezTo>
                      <a:pt x="272" y="628"/>
                      <a:pt x="357" y="667"/>
                      <a:pt x="442" y="667"/>
                    </a:cubicBezTo>
                    <a:cubicBezTo>
                      <a:pt x="536" y="667"/>
                      <a:pt x="621" y="628"/>
                      <a:pt x="683" y="566"/>
                    </a:cubicBezTo>
                    <a:cubicBezTo>
                      <a:pt x="892" y="357"/>
                      <a:pt x="745"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a:off x="4165692" y="1202937"/>
                <a:ext cx="42016" cy="42398"/>
              </a:xfrm>
              <a:custGeom>
                <a:rect b="b" l="l" r="r" t="t"/>
                <a:pathLst>
                  <a:path extrusionOk="0" h="666" w="660">
                    <a:moveTo>
                      <a:pt x="330" y="0"/>
                    </a:moveTo>
                    <a:cubicBezTo>
                      <a:pt x="309" y="0"/>
                      <a:pt x="288" y="2"/>
                      <a:pt x="264" y="6"/>
                    </a:cubicBezTo>
                    <a:cubicBezTo>
                      <a:pt x="241" y="14"/>
                      <a:pt x="226" y="22"/>
                      <a:pt x="202" y="29"/>
                    </a:cubicBezTo>
                    <a:cubicBezTo>
                      <a:pt x="187" y="37"/>
                      <a:pt x="164" y="45"/>
                      <a:pt x="148" y="60"/>
                    </a:cubicBezTo>
                    <a:cubicBezTo>
                      <a:pt x="125" y="68"/>
                      <a:pt x="109" y="84"/>
                      <a:pt x="94" y="99"/>
                    </a:cubicBezTo>
                    <a:cubicBezTo>
                      <a:pt x="78" y="115"/>
                      <a:pt x="63" y="130"/>
                      <a:pt x="55" y="154"/>
                    </a:cubicBezTo>
                    <a:cubicBezTo>
                      <a:pt x="39" y="169"/>
                      <a:pt x="32" y="185"/>
                      <a:pt x="24" y="208"/>
                    </a:cubicBezTo>
                    <a:cubicBezTo>
                      <a:pt x="16" y="223"/>
                      <a:pt x="8" y="247"/>
                      <a:pt x="8" y="270"/>
                    </a:cubicBezTo>
                    <a:cubicBezTo>
                      <a:pt x="1" y="293"/>
                      <a:pt x="1" y="309"/>
                      <a:pt x="1" y="332"/>
                    </a:cubicBezTo>
                    <a:cubicBezTo>
                      <a:pt x="1" y="355"/>
                      <a:pt x="1" y="378"/>
                      <a:pt x="8" y="402"/>
                    </a:cubicBezTo>
                    <a:cubicBezTo>
                      <a:pt x="8" y="417"/>
                      <a:pt x="16" y="440"/>
                      <a:pt x="24" y="464"/>
                    </a:cubicBezTo>
                    <a:cubicBezTo>
                      <a:pt x="32" y="479"/>
                      <a:pt x="39" y="503"/>
                      <a:pt x="55" y="518"/>
                    </a:cubicBezTo>
                    <a:cubicBezTo>
                      <a:pt x="63" y="534"/>
                      <a:pt x="78" y="557"/>
                      <a:pt x="94" y="572"/>
                    </a:cubicBezTo>
                    <a:cubicBezTo>
                      <a:pt x="109" y="588"/>
                      <a:pt x="125" y="596"/>
                      <a:pt x="148" y="611"/>
                    </a:cubicBezTo>
                    <a:cubicBezTo>
                      <a:pt x="164" y="627"/>
                      <a:pt x="187" y="634"/>
                      <a:pt x="202" y="642"/>
                    </a:cubicBezTo>
                    <a:cubicBezTo>
                      <a:pt x="226" y="650"/>
                      <a:pt x="241" y="658"/>
                      <a:pt x="264" y="658"/>
                    </a:cubicBezTo>
                    <a:cubicBezTo>
                      <a:pt x="288" y="665"/>
                      <a:pt x="311" y="665"/>
                      <a:pt x="334" y="665"/>
                    </a:cubicBezTo>
                    <a:cubicBezTo>
                      <a:pt x="350" y="665"/>
                      <a:pt x="373" y="665"/>
                      <a:pt x="396" y="658"/>
                    </a:cubicBezTo>
                    <a:cubicBezTo>
                      <a:pt x="419" y="658"/>
                      <a:pt x="435" y="650"/>
                      <a:pt x="458" y="642"/>
                    </a:cubicBezTo>
                    <a:cubicBezTo>
                      <a:pt x="481" y="634"/>
                      <a:pt x="497" y="627"/>
                      <a:pt x="520" y="611"/>
                    </a:cubicBezTo>
                    <a:cubicBezTo>
                      <a:pt x="536" y="596"/>
                      <a:pt x="551" y="588"/>
                      <a:pt x="567" y="572"/>
                    </a:cubicBezTo>
                    <a:cubicBezTo>
                      <a:pt x="629" y="510"/>
                      <a:pt x="660" y="425"/>
                      <a:pt x="660" y="332"/>
                    </a:cubicBezTo>
                    <a:cubicBezTo>
                      <a:pt x="660" y="309"/>
                      <a:pt x="660" y="293"/>
                      <a:pt x="660" y="270"/>
                    </a:cubicBezTo>
                    <a:cubicBezTo>
                      <a:pt x="652" y="247"/>
                      <a:pt x="644" y="223"/>
                      <a:pt x="637" y="208"/>
                    </a:cubicBezTo>
                    <a:cubicBezTo>
                      <a:pt x="629" y="185"/>
                      <a:pt x="621" y="169"/>
                      <a:pt x="606" y="146"/>
                    </a:cubicBezTo>
                    <a:cubicBezTo>
                      <a:pt x="598" y="130"/>
                      <a:pt x="582" y="115"/>
                      <a:pt x="567" y="99"/>
                    </a:cubicBezTo>
                    <a:cubicBezTo>
                      <a:pt x="551" y="84"/>
                      <a:pt x="536" y="68"/>
                      <a:pt x="520" y="60"/>
                    </a:cubicBezTo>
                    <a:cubicBezTo>
                      <a:pt x="497" y="45"/>
                      <a:pt x="481" y="37"/>
                      <a:pt x="458" y="29"/>
                    </a:cubicBezTo>
                    <a:cubicBezTo>
                      <a:pt x="435" y="22"/>
                      <a:pt x="419" y="14"/>
                      <a:pt x="396" y="6"/>
                    </a:cubicBezTo>
                    <a:cubicBezTo>
                      <a:pt x="373" y="2"/>
                      <a:pt x="352"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a:off x="4444145" y="1579489"/>
                <a:ext cx="151129" cy="28201"/>
              </a:xfrm>
              <a:custGeom>
                <a:rect b="b" l="l" r="r" t="t"/>
                <a:pathLst>
                  <a:path extrusionOk="0" h="443" w="2374">
                    <a:moveTo>
                      <a:pt x="435" y="0"/>
                    </a:moveTo>
                    <a:lnTo>
                      <a:pt x="0" y="442"/>
                    </a:lnTo>
                    <a:lnTo>
                      <a:pt x="1939" y="442"/>
                    </a:lnTo>
                    <a:lnTo>
                      <a:pt x="23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a:off x="4527541" y="1496539"/>
                <a:ext cx="151129" cy="27692"/>
              </a:xfrm>
              <a:custGeom>
                <a:rect b="b" l="l" r="r" t="t"/>
                <a:pathLst>
                  <a:path extrusionOk="0" h="435" w="2374">
                    <a:moveTo>
                      <a:pt x="435" y="1"/>
                    </a:moveTo>
                    <a:lnTo>
                      <a:pt x="1" y="435"/>
                    </a:lnTo>
                    <a:lnTo>
                      <a:pt x="1940" y="435"/>
                    </a:lnTo>
                    <a:lnTo>
                      <a:pt x="23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a:off x="4610492" y="1413080"/>
                <a:ext cx="151638" cy="27756"/>
              </a:xfrm>
              <a:custGeom>
                <a:rect b="b" l="l" r="r" t="t"/>
                <a:pathLst>
                  <a:path extrusionOk="0" h="436" w="2382">
                    <a:moveTo>
                      <a:pt x="443" y="1"/>
                    </a:moveTo>
                    <a:lnTo>
                      <a:pt x="1" y="435"/>
                    </a:lnTo>
                    <a:lnTo>
                      <a:pt x="1939" y="435"/>
                    </a:lnTo>
                    <a:lnTo>
                      <a:pt x="23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
              <p:cNvSpPr/>
              <p:nvPr/>
            </p:nvSpPr>
            <p:spPr>
              <a:xfrm>
                <a:off x="4693951" y="1329685"/>
                <a:ext cx="151129" cy="28201"/>
              </a:xfrm>
              <a:custGeom>
                <a:rect b="b" l="l" r="r" t="t"/>
                <a:pathLst>
                  <a:path extrusionOk="0" h="443" w="2374">
                    <a:moveTo>
                      <a:pt x="435" y="0"/>
                    </a:moveTo>
                    <a:lnTo>
                      <a:pt x="0" y="442"/>
                    </a:lnTo>
                    <a:lnTo>
                      <a:pt x="1939" y="442"/>
                    </a:lnTo>
                    <a:lnTo>
                      <a:pt x="23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3"/>
              <p:cNvSpPr/>
              <p:nvPr/>
            </p:nvSpPr>
            <p:spPr>
              <a:xfrm>
                <a:off x="4777347" y="1246735"/>
                <a:ext cx="151129" cy="27692"/>
              </a:xfrm>
              <a:custGeom>
                <a:rect b="b" l="l" r="r" t="t"/>
                <a:pathLst>
                  <a:path extrusionOk="0" h="435" w="2374">
                    <a:moveTo>
                      <a:pt x="435" y="1"/>
                    </a:moveTo>
                    <a:lnTo>
                      <a:pt x="1" y="435"/>
                    </a:lnTo>
                    <a:lnTo>
                      <a:pt x="1940" y="435"/>
                    </a:lnTo>
                    <a:lnTo>
                      <a:pt x="23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a:off x="4860297" y="1163340"/>
                <a:ext cx="151129" cy="27692"/>
              </a:xfrm>
              <a:custGeom>
                <a:rect b="b" l="l" r="r" t="t"/>
                <a:pathLst>
                  <a:path extrusionOk="0" h="435" w="2374">
                    <a:moveTo>
                      <a:pt x="443" y="0"/>
                    </a:moveTo>
                    <a:lnTo>
                      <a:pt x="1" y="434"/>
                    </a:lnTo>
                    <a:lnTo>
                      <a:pt x="1939" y="434"/>
                    </a:lnTo>
                    <a:lnTo>
                      <a:pt x="23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3"/>
              <p:cNvSpPr/>
              <p:nvPr/>
            </p:nvSpPr>
            <p:spPr>
              <a:xfrm>
                <a:off x="4943757" y="1079881"/>
                <a:ext cx="151129" cy="28201"/>
              </a:xfrm>
              <a:custGeom>
                <a:rect b="b" l="l" r="r" t="t"/>
                <a:pathLst>
                  <a:path extrusionOk="0" h="443" w="2374">
                    <a:moveTo>
                      <a:pt x="434" y="1"/>
                    </a:moveTo>
                    <a:lnTo>
                      <a:pt x="0" y="443"/>
                    </a:lnTo>
                    <a:lnTo>
                      <a:pt x="1939" y="443"/>
                    </a:lnTo>
                    <a:lnTo>
                      <a:pt x="23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13"/>
            <p:cNvSpPr/>
            <p:nvPr/>
          </p:nvSpPr>
          <p:spPr>
            <a:xfrm>
              <a:off x="8668531" y="3811477"/>
              <a:ext cx="605279" cy="604070"/>
            </a:xfrm>
            <a:custGeom>
              <a:rect b="b" l="l" r="r" t="t"/>
              <a:pathLst>
                <a:path extrusionOk="0" h="9489" w="9508">
                  <a:moveTo>
                    <a:pt x="9442" y="0"/>
                  </a:moveTo>
                  <a:cubicBezTo>
                    <a:pt x="9426" y="0"/>
                    <a:pt x="9411" y="6"/>
                    <a:pt x="9399" y="18"/>
                  </a:cubicBezTo>
                  <a:lnTo>
                    <a:pt x="31" y="9385"/>
                  </a:lnTo>
                  <a:cubicBezTo>
                    <a:pt x="0" y="9409"/>
                    <a:pt x="0" y="9447"/>
                    <a:pt x="31" y="9471"/>
                  </a:cubicBezTo>
                  <a:cubicBezTo>
                    <a:pt x="43" y="9482"/>
                    <a:pt x="58" y="9488"/>
                    <a:pt x="74" y="9488"/>
                  </a:cubicBezTo>
                  <a:cubicBezTo>
                    <a:pt x="89" y="9488"/>
                    <a:pt x="105" y="9482"/>
                    <a:pt x="116" y="9471"/>
                  </a:cubicBezTo>
                  <a:lnTo>
                    <a:pt x="9484" y="103"/>
                  </a:lnTo>
                  <a:cubicBezTo>
                    <a:pt x="9508" y="80"/>
                    <a:pt x="9508" y="41"/>
                    <a:pt x="9484" y="18"/>
                  </a:cubicBezTo>
                  <a:cubicBezTo>
                    <a:pt x="9473" y="6"/>
                    <a:pt x="9457" y="0"/>
                    <a:pt x="9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01" name="Shape 401"/>
        <p:cNvGrpSpPr/>
        <p:nvPr/>
      </p:nvGrpSpPr>
      <p:grpSpPr>
        <a:xfrm>
          <a:off x="0" y="0"/>
          <a:ext cx="0" cy="0"/>
          <a:chOff x="0" y="0"/>
          <a:chExt cx="0" cy="0"/>
        </a:xfrm>
      </p:grpSpPr>
      <p:sp>
        <p:nvSpPr>
          <p:cNvPr id="402" name="Google Shape;402;p14"/>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3" name="Google Shape;403;p14"/>
          <p:cNvSpPr/>
          <p:nvPr/>
        </p:nvSpPr>
        <p:spPr>
          <a:xfrm>
            <a:off x="8315902" y="920634"/>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14"/>
          <p:cNvGrpSpPr/>
          <p:nvPr/>
        </p:nvGrpSpPr>
        <p:grpSpPr>
          <a:xfrm>
            <a:off x="8403796" y="804747"/>
            <a:ext cx="1400135" cy="1397586"/>
            <a:chOff x="1182471" y="-1089503"/>
            <a:chExt cx="1400135" cy="1397586"/>
          </a:xfrm>
        </p:grpSpPr>
        <p:sp>
          <p:nvSpPr>
            <p:cNvPr id="405" name="Google Shape;405;p14"/>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14"/>
          <p:cNvGrpSpPr/>
          <p:nvPr/>
        </p:nvGrpSpPr>
        <p:grpSpPr>
          <a:xfrm>
            <a:off x="8774087" y="2110965"/>
            <a:ext cx="743488" cy="602656"/>
            <a:chOff x="1005462" y="33090"/>
            <a:chExt cx="743488" cy="602656"/>
          </a:xfrm>
        </p:grpSpPr>
        <p:sp>
          <p:nvSpPr>
            <p:cNvPr id="418" name="Google Shape;418;p14"/>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14"/>
          <p:cNvGrpSpPr/>
          <p:nvPr/>
        </p:nvGrpSpPr>
        <p:grpSpPr>
          <a:xfrm>
            <a:off x="8504574" y="2854558"/>
            <a:ext cx="269497" cy="230589"/>
            <a:chOff x="-245801" y="266720"/>
            <a:chExt cx="269497" cy="230589"/>
          </a:xfrm>
        </p:grpSpPr>
        <p:sp>
          <p:nvSpPr>
            <p:cNvPr id="426" name="Google Shape;426;p14"/>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14"/>
          <p:cNvSpPr/>
          <p:nvPr/>
        </p:nvSpPr>
        <p:spPr>
          <a:xfrm>
            <a:off x="8315895" y="3418534"/>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8824944" y="3765667"/>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14"/>
          <p:cNvGrpSpPr/>
          <p:nvPr/>
        </p:nvGrpSpPr>
        <p:grpSpPr>
          <a:xfrm>
            <a:off x="8774074" y="4745333"/>
            <a:ext cx="269497" cy="230589"/>
            <a:chOff x="-245801" y="266720"/>
            <a:chExt cx="269497" cy="230589"/>
          </a:xfrm>
        </p:grpSpPr>
        <p:sp>
          <p:nvSpPr>
            <p:cNvPr id="431" name="Google Shape;431;p14"/>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14"/>
          <p:cNvSpPr/>
          <p:nvPr/>
        </p:nvSpPr>
        <p:spPr>
          <a:xfrm>
            <a:off x="-823938" y="215497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4"/>
          <p:cNvSpPr/>
          <p:nvPr/>
        </p:nvSpPr>
        <p:spPr>
          <a:xfrm>
            <a:off x="-37705" y="280032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14"/>
          <p:cNvGrpSpPr/>
          <p:nvPr/>
        </p:nvGrpSpPr>
        <p:grpSpPr>
          <a:xfrm>
            <a:off x="-363200" y="2435356"/>
            <a:ext cx="921187" cy="920619"/>
            <a:chOff x="3429875" y="1645831"/>
            <a:chExt cx="921187" cy="920619"/>
          </a:xfrm>
        </p:grpSpPr>
        <p:sp>
          <p:nvSpPr>
            <p:cNvPr id="436" name="Google Shape;436;p1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14"/>
          <p:cNvSpPr/>
          <p:nvPr/>
        </p:nvSpPr>
        <p:spPr>
          <a:xfrm>
            <a:off x="-59960" y="3184075"/>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45" name="Shape 445"/>
        <p:cNvGrpSpPr/>
        <p:nvPr/>
      </p:nvGrpSpPr>
      <p:grpSpPr>
        <a:xfrm>
          <a:off x="0" y="0"/>
          <a:ext cx="0" cy="0"/>
          <a:chOff x="0" y="0"/>
          <a:chExt cx="0" cy="0"/>
        </a:xfrm>
      </p:grpSpPr>
      <p:sp>
        <p:nvSpPr>
          <p:cNvPr id="446" name="Google Shape;446;p15"/>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47" name="Google Shape;447;p15"/>
          <p:cNvGrpSpPr/>
          <p:nvPr/>
        </p:nvGrpSpPr>
        <p:grpSpPr>
          <a:xfrm>
            <a:off x="-220613" y="4438015"/>
            <a:ext cx="743488" cy="602656"/>
            <a:chOff x="1005462" y="33090"/>
            <a:chExt cx="743488" cy="602656"/>
          </a:xfrm>
        </p:grpSpPr>
        <p:sp>
          <p:nvSpPr>
            <p:cNvPr id="448" name="Google Shape;448;p15"/>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5"/>
          <p:cNvGrpSpPr/>
          <p:nvPr/>
        </p:nvGrpSpPr>
        <p:grpSpPr>
          <a:xfrm>
            <a:off x="522874" y="4037870"/>
            <a:ext cx="269497" cy="230589"/>
            <a:chOff x="-245801" y="266720"/>
            <a:chExt cx="269497" cy="230589"/>
          </a:xfrm>
        </p:grpSpPr>
        <p:sp>
          <p:nvSpPr>
            <p:cNvPr id="456" name="Google Shape;456;p1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15"/>
          <p:cNvSpPr/>
          <p:nvPr/>
        </p:nvSpPr>
        <p:spPr>
          <a:xfrm>
            <a:off x="-623738" y="426845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15"/>
          <p:cNvGrpSpPr/>
          <p:nvPr/>
        </p:nvGrpSpPr>
        <p:grpSpPr>
          <a:xfrm>
            <a:off x="-220625" y="4570231"/>
            <a:ext cx="921187" cy="920619"/>
            <a:chOff x="3429875" y="1645831"/>
            <a:chExt cx="921187" cy="920619"/>
          </a:xfrm>
        </p:grpSpPr>
        <p:sp>
          <p:nvSpPr>
            <p:cNvPr id="460" name="Google Shape;460;p1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15"/>
          <p:cNvSpPr/>
          <p:nvPr/>
        </p:nvSpPr>
        <p:spPr>
          <a:xfrm>
            <a:off x="8595145" y="27362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8432052" y="47511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5"/>
          <p:cNvSpPr/>
          <p:nvPr/>
        </p:nvSpPr>
        <p:spPr>
          <a:xfrm>
            <a:off x="7848194" y="47867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a:off x="6974300" y="39394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5"/>
          <p:cNvGrpSpPr/>
          <p:nvPr/>
        </p:nvGrpSpPr>
        <p:grpSpPr>
          <a:xfrm>
            <a:off x="8595149" y="4493283"/>
            <a:ext cx="269497" cy="230589"/>
            <a:chOff x="-245801" y="266720"/>
            <a:chExt cx="269497" cy="230589"/>
          </a:xfrm>
        </p:grpSpPr>
        <p:sp>
          <p:nvSpPr>
            <p:cNvPr id="473" name="Google Shape;473;p1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475" name="Shape 475"/>
        <p:cNvGrpSpPr/>
        <p:nvPr/>
      </p:nvGrpSpPr>
      <p:grpSpPr>
        <a:xfrm>
          <a:off x="0" y="0"/>
          <a:ext cx="0" cy="0"/>
          <a:chOff x="0" y="0"/>
          <a:chExt cx="0" cy="0"/>
        </a:xfrm>
      </p:grpSpPr>
      <p:sp>
        <p:nvSpPr>
          <p:cNvPr id="476" name="Google Shape;476;p16"/>
          <p:cNvSpPr/>
          <p:nvPr/>
        </p:nvSpPr>
        <p:spPr>
          <a:xfrm>
            <a:off x="5319850" y="0"/>
            <a:ext cx="3824400" cy="252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txBox="1"/>
          <p:nvPr>
            <p:ph type="title"/>
          </p:nvPr>
        </p:nvSpPr>
        <p:spPr>
          <a:xfrm>
            <a:off x="713299" y="1146550"/>
            <a:ext cx="3603300" cy="116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8" name="Google Shape;478;p16"/>
          <p:cNvSpPr txBox="1"/>
          <p:nvPr>
            <p:ph idx="1" type="subTitle"/>
          </p:nvPr>
        </p:nvSpPr>
        <p:spPr>
          <a:xfrm>
            <a:off x="713225" y="2314150"/>
            <a:ext cx="3216300" cy="168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D1B4E5"/>
              </a:buClr>
              <a:buSzPts val="1500"/>
              <a:buFont typeface="Barlow"/>
              <a:buAutoNum type="arabicPeriod"/>
              <a:defRPr>
                <a:solidFill>
                  <a:schemeClr val="dk1"/>
                </a:solidFill>
              </a:defRPr>
            </a:lvl1pPr>
            <a:lvl2pPr lvl="1" rtl="0">
              <a:spcBef>
                <a:spcPts val="0"/>
              </a:spcBef>
              <a:spcAft>
                <a:spcPts val="0"/>
              </a:spcAft>
              <a:buClr>
                <a:srgbClr val="000000"/>
              </a:buClr>
              <a:buSzPts val="1200"/>
              <a:buFont typeface="Arimo"/>
              <a:buAutoNum type="alphaLcPeriod"/>
              <a:defRPr/>
            </a:lvl2pPr>
            <a:lvl3pPr lvl="2" rtl="0">
              <a:spcBef>
                <a:spcPts val="0"/>
              </a:spcBef>
              <a:spcAft>
                <a:spcPts val="0"/>
              </a:spcAft>
              <a:buClr>
                <a:srgbClr val="000000"/>
              </a:buClr>
              <a:buSzPts val="1200"/>
              <a:buFont typeface="Arimo"/>
              <a:buAutoNum type="romanLcPeriod"/>
              <a:defRPr/>
            </a:lvl3pPr>
            <a:lvl4pPr lvl="3" rtl="0">
              <a:spcBef>
                <a:spcPts val="0"/>
              </a:spcBef>
              <a:spcAft>
                <a:spcPts val="0"/>
              </a:spcAft>
              <a:buClr>
                <a:srgbClr val="000000"/>
              </a:buClr>
              <a:buSzPts val="1200"/>
              <a:buFont typeface="Arimo"/>
              <a:buAutoNum type="arabicPeriod"/>
              <a:defRPr/>
            </a:lvl4pPr>
            <a:lvl5pPr lvl="4" rtl="0">
              <a:spcBef>
                <a:spcPts val="0"/>
              </a:spcBef>
              <a:spcAft>
                <a:spcPts val="0"/>
              </a:spcAft>
              <a:buClr>
                <a:srgbClr val="000000"/>
              </a:buClr>
              <a:buSzPts val="1200"/>
              <a:buFont typeface="Arimo"/>
              <a:buAutoNum type="alphaLcPeriod"/>
              <a:defRPr/>
            </a:lvl5pPr>
            <a:lvl6pPr lvl="5" rtl="0">
              <a:spcBef>
                <a:spcPts val="0"/>
              </a:spcBef>
              <a:spcAft>
                <a:spcPts val="0"/>
              </a:spcAft>
              <a:buClr>
                <a:srgbClr val="000000"/>
              </a:buClr>
              <a:buSzPts val="1200"/>
              <a:buFont typeface="Arimo"/>
              <a:buAutoNum type="romanLcPeriod"/>
              <a:defRPr/>
            </a:lvl6pPr>
            <a:lvl7pPr lvl="6" rtl="0">
              <a:spcBef>
                <a:spcPts val="0"/>
              </a:spcBef>
              <a:spcAft>
                <a:spcPts val="0"/>
              </a:spcAft>
              <a:buClr>
                <a:srgbClr val="000000"/>
              </a:buClr>
              <a:buSzPts val="1200"/>
              <a:buFont typeface="Arimo"/>
              <a:buAutoNum type="arabicPeriod"/>
              <a:defRPr/>
            </a:lvl7pPr>
            <a:lvl8pPr lvl="7" rtl="0">
              <a:spcBef>
                <a:spcPts val="0"/>
              </a:spcBef>
              <a:spcAft>
                <a:spcPts val="0"/>
              </a:spcAft>
              <a:buClr>
                <a:srgbClr val="000000"/>
              </a:buClr>
              <a:buSzPts val="1200"/>
              <a:buFont typeface="Arimo"/>
              <a:buAutoNum type="alphaLcPeriod"/>
              <a:defRPr/>
            </a:lvl8pPr>
            <a:lvl9pPr lvl="8" rtl="0">
              <a:spcBef>
                <a:spcPts val="0"/>
              </a:spcBef>
              <a:spcAft>
                <a:spcPts val="0"/>
              </a:spcAft>
              <a:buClr>
                <a:srgbClr val="000000"/>
              </a:buClr>
              <a:buSzPts val="1200"/>
              <a:buFont typeface="Arimo"/>
              <a:buAutoNum type="romanLcPeriod"/>
              <a:defRPr/>
            </a:lvl9pPr>
          </a:lstStyle>
          <a:p/>
        </p:txBody>
      </p:sp>
      <p:sp>
        <p:nvSpPr>
          <p:cNvPr id="479" name="Google Shape;479;p16"/>
          <p:cNvSpPr/>
          <p:nvPr>
            <p:ph idx="2" type="pic"/>
          </p:nvPr>
        </p:nvSpPr>
        <p:spPr>
          <a:xfrm>
            <a:off x="4984475" y="924250"/>
            <a:ext cx="3294900" cy="3294900"/>
          </a:xfrm>
          <a:prstGeom prst="ellipse">
            <a:avLst/>
          </a:prstGeom>
          <a:noFill/>
          <a:ln cap="flat" cmpd="sng" w="76200">
            <a:solidFill>
              <a:schemeClr val="dk1"/>
            </a:solidFill>
            <a:prstDash val="solid"/>
            <a:round/>
            <a:headEnd len="sm" w="sm" type="none"/>
            <a:tailEnd len="sm" w="sm" type="none"/>
          </a:ln>
        </p:spPr>
      </p:sp>
      <p:sp>
        <p:nvSpPr>
          <p:cNvPr id="480" name="Google Shape;480;p16"/>
          <p:cNvSpPr/>
          <p:nvPr/>
        </p:nvSpPr>
        <p:spPr>
          <a:xfrm>
            <a:off x="0" y="4836725"/>
            <a:ext cx="5319900" cy="306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481" name="Shape 481"/>
        <p:cNvGrpSpPr/>
        <p:nvPr/>
      </p:nvGrpSpPr>
      <p:grpSpPr>
        <a:xfrm>
          <a:off x="0" y="0"/>
          <a:ext cx="0" cy="0"/>
          <a:chOff x="0" y="0"/>
          <a:chExt cx="0" cy="0"/>
        </a:xfrm>
      </p:grpSpPr>
      <p:sp>
        <p:nvSpPr>
          <p:cNvPr id="482" name="Google Shape;482;p17"/>
          <p:cNvSpPr txBox="1"/>
          <p:nvPr>
            <p:ph type="title"/>
          </p:nvPr>
        </p:nvSpPr>
        <p:spPr>
          <a:xfrm>
            <a:off x="4205775" y="3205263"/>
            <a:ext cx="4023300" cy="596700"/>
          </a:xfrm>
          <a:prstGeom prst="rect">
            <a:avLst/>
          </a:prstGeom>
          <a:solidFill>
            <a:schemeClr val="accent2"/>
          </a:solid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483" name="Google Shape;483;p17"/>
          <p:cNvSpPr txBox="1"/>
          <p:nvPr>
            <p:ph idx="1" type="subTitle"/>
          </p:nvPr>
        </p:nvSpPr>
        <p:spPr>
          <a:xfrm>
            <a:off x="4205825" y="1341538"/>
            <a:ext cx="4023300" cy="1635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200"/>
              <a:buNone/>
              <a:defRPr sz="2400">
                <a:solidFill>
                  <a:schemeClr val="dk1"/>
                </a:solidFill>
              </a:defRPr>
            </a:lvl1pPr>
            <a:lvl2pPr lvl="1" rtl="0">
              <a:spcBef>
                <a:spcPts val="0"/>
              </a:spcBef>
              <a:spcAft>
                <a:spcPts val="0"/>
              </a:spcAft>
              <a:buClr>
                <a:schemeClr val="dk1"/>
              </a:buClr>
              <a:buSzPts val="1200"/>
              <a:buNone/>
              <a:defRPr>
                <a:solidFill>
                  <a:schemeClr val="dk1"/>
                </a:solidFill>
              </a:defRPr>
            </a:lvl2pPr>
            <a:lvl3pPr lvl="2" rtl="0">
              <a:spcBef>
                <a:spcPts val="0"/>
              </a:spcBef>
              <a:spcAft>
                <a:spcPts val="0"/>
              </a:spcAft>
              <a:buClr>
                <a:schemeClr val="dk1"/>
              </a:buClr>
              <a:buSzPts val="1200"/>
              <a:buNone/>
              <a:defRPr>
                <a:solidFill>
                  <a:schemeClr val="dk1"/>
                </a:solidFill>
              </a:defRPr>
            </a:lvl3pPr>
            <a:lvl4pPr lvl="3" rtl="0">
              <a:spcBef>
                <a:spcPts val="0"/>
              </a:spcBef>
              <a:spcAft>
                <a:spcPts val="0"/>
              </a:spcAft>
              <a:buClr>
                <a:schemeClr val="dk1"/>
              </a:buClr>
              <a:buSzPts val="1200"/>
              <a:buNone/>
              <a:defRPr>
                <a:solidFill>
                  <a:schemeClr val="dk1"/>
                </a:solidFill>
              </a:defRPr>
            </a:lvl4pPr>
            <a:lvl5pPr lvl="4" rtl="0">
              <a:spcBef>
                <a:spcPts val="0"/>
              </a:spcBef>
              <a:spcAft>
                <a:spcPts val="0"/>
              </a:spcAft>
              <a:buClr>
                <a:schemeClr val="dk1"/>
              </a:buClr>
              <a:buSzPts val="1200"/>
              <a:buNone/>
              <a:defRPr>
                <a:solidFill>
                  <a:schemeClr val="dk1"/>
                </a:solidFill>
              </a:defRPr>
            </a:lvl5pPr>
            <a:lvl6pPr lvl="5" rtl="0">
              <a:spcBef>
                <a:spcPts val="0"/>
              </a:spcBef>
              <a:spcAft>
                <a:spcPts val="0"/>
              </a:spcAft>
              <a:buClr>
                <a:schemeClr val="dk1"/>
              </a:buClr>
              <a:buSzPts val="1200"/>
              <a:buNone/>
              <a:defRPr>
                <a:solidFill>
                  <a:schemeClr val="dk1"/>
                </a:solidFill>
              </a:defRPr>
            </a:lvl6pPr>
            <a:lvl7pPr lvl="6" rtl="0">
              <a:spcBef>
                <a:spcPts val="0"/>
              </a:spcBef>
              <a:spcAft>
                <a:spcPts val="0"/>
              </a:spcAft>
              <a:buClr>
                <a:schemeClr val="dk1"/>
              </a:buClr>
              <a:buSzPts val="1200"/>
              <a:buNone/>
              <a:defRPr>
                <a:solidFill>
                  <a:schemeClr val="dk1"/>
                </a:solidFill>
              </a:defRPr>
            </a:lvl7pPr>
            <a:lvl8pPr lvl="7" rtl="0">
              <a:spcBef>
                <a:spcPts val="0"/>
              </a:spcBef>
              <a:spcAft>
                <a:spcPts val="0"/>
              </a:spcAft>
              <a:buClr>
                <a:schemeClr val="dk1"/>
              </a:buClr>
              <a:buSzPts val="1200"/>
              <a:buNone/>
              <a:defRPr>
                <a:solidFill>
                  <a:schemeClr val="dk1"/>
                </a:solidFill>
              </a:defRPr>
            </a:lvl8pPr>
            <a:lvl9pPr lvl="8" rtl="0">
              <a:spcBef>
                <a:spcPts val="0"/>
              </a:spcBef>
              <a:spcAft>
                <a:spcPts val="0"/>
              </a:spcAft>
              <a:buClr>
                <a:schemeClr val="dk1"/>
              </a:buClr>
              <a:buSzPts val="1200"/>
              <a:buNone/>
              <a:defRPr>
                <a:solidFill>
                  <a:schemeClr val="dk1"/>
                </a:solidFill>
              </a:defRPr>
            </a:lvl9pPr>
          </a:lstStyle>
          <a:p/>
        </p:txBody>
      </p:sp>
      <p:sp>
        <p:nvSpPr>
          <p:cNvPr id="484" name="Google Shape;484;p17"/>
          <p:cNvSpPr/>
          <p:nvPr>
            <p:ph idx="2" type="pic"/>
          </p:nvPr>
        </p:nvSpPr>
        <p:spPr>
          <a:xfrm>
            <a:off x="733400" y="1135500"/>
            <a:ext cx="2872500" cy="2872500"/>
          </a:xfrm>
          <a:prstGeom prst="ellipse">
            <a:avLst/>
          </a:prstGeom>
          <a:noFill/>
          <a:ln cap="flat" cmpd="sng" w="76200">
            <a:solidFill>
              <a:schemeClr val="dk1"/>
            </a:solidFill>
            <a:prstDash val="solid"/>
            <a:round/>
            <a:headEnd len="sm" w="sm" type="none"/>
            <a:tailEnd len="sm" w="sm" type="none"/>
          </a:ln>
        </p:spPr>
      </p:sp>
      <p:grpSp>
        <p:nvGrpSpPr>
          <p:cNvPr id="485" name="Google Shape;485;p17"/>
          <p:cNvGrpSpPr/>
          <p:nvPr/>
        </p:nvGrpSpPr>
        <p:grpSpPr>
          <a:xfrm>
            <a:off x="6843149" y="681195"/>
            <a:ext cx="269497" cy="230589"/>
            <a:chOff x="-245801" y="266720"/>
            <a:chExt cx="269497" cy="230589"/>
          </a:xfrm>
        </p:grpSpPr>
        <p:sp>
          <p:nvSpPr>
            <p:cNvPr id="486" name="Google Shape;486;p1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17"/>
          <p:cNvSpPr/>
          <p:nvPr/>
        </p:nvSpPr>
        <p:spPr>
          <a:xfrm>
            <a:off x="3453158" y="4548214"/>
            <a:ext cx="645424" cy="813550"/>
          </a:xfrm>
          <a:custGeom>
            <a:rect b="b" l="l" r="r" t="t"/>
            <a:pathLst>
              <a:path extrusionOk="0" h="13549" w="10749">
                <a:moveTo>
                  <a:pt x="10253" y="1"/>
                </a:moveTo>
                <a:cubicBezTo>
                  <a:pt x="9826" y="1"/>
                  <a:pt x="9593" y="482"/>
                  <a:pt x="9849" y="815"/>
                </a:cubicBezTo>
                <a:lnTo>
                  <a:pt x="7569" y="3095"/>
                </a:lnTo>
                <a:cubicBezTo>
                  <a:pt x="7562" y="3103"/>
                  <a:pt x="7554" y="3126"/>
                  <a:pt x="7554" y="3141"/>
                </a:cubicBezTo>
                <a:lnTo>
                  <a:pt x="7554" y="5918"/>
                </a:lnTo>
                <a:lnTo>
                  <a:pt x="32" y="13440"/>
                </a:lnTo>
                <a:cubicBezTo>
                  <a:pt x="1" y="13463"/>
                  <a:pt x="1" y="13502"/>
                  <a:pt x="32" y="13525"/>
                </a:cubicBezTo>
                <a:cubicBezTo>
                  <a:pt x="40" y="13541"/>
                  <a:pt x="55" y="13548"/>
                  <a:pt x="71" y="13548"/>
                </a:cubicBezTo>
                <a:cubicBezTo>
                  <a:pt x="86" y="13541"/>
                  <a:pt x="102" y="13541"/>
                  <a:pt x="117" y="13525"/>
                </a:cubicBezTo>
                <a:lnTo>
                  <a:pt x="7663" y="5987"/>
                </a:lnTo>
                <a:cubicBezTo>
                  <a:pt x="7670" y="5972"/>
                  <a:pt x="7678" y="5956"/>
                  <a:pt x="7678" y="5941"/>
                </a:cubicBezTo>
                <a:lnTo>
                  <a:pt x="7678" y="3165"/>
                </a:lnTo>
                <a:lnTo>
                  <a:pt x="9942" y="900"/>
                </a:lnTo>
                <a:cubicBezTo>
                  <a:pt x="10028" y="970"/>
                  <a:pt x="10136" y="1009"/>
                  <a:pt x="10253" y="1009"/>
                </a:cubicBezTo>
                <a:cubicBezTo>
                  <a:pt x="10524" y="1009"/>
                  <a:pt x="10749" y="784"/>
                  <a:pt x="10749" y="505"/>
                </a:cubicBezTo>
                <a:cubicBezTo>
                  <a:pt x="10749" y="226"/>
                  <a:pt x="10524" y="1"/>
                  <a:pt x="102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17"/>
          <p:cNvGrpSpPr/>
          <p:nvPr/>
        </p:nvGrpSpPr>
        <p:grpSpPr>
          <a:xfrm>
            <a:off x="3283896" y="4703800"/>
            <a:ext cx="297649" cy="255317"/>
            <a:chOff x="7284331" y="1245293"/>
            <a:chExt cx="279352" cy="239621"/>
          </a:xfrm>
        </p:grpSpPr>
        <p:sp>
          <p:nvSpPr>
            <p:cNvPr id="490" name="Google Shape;490;p17"/>
            <p:cNvSpPr/>
            <p:nvPr/>
          </p:nvSpPr>
          <p:spPr>
            <a:xfrm>
              <a:off x="7284331" y="1245293"/>
              <a:ext cx="279352" cy="239621"/>
            </a:xfrm>
            <a:custGeom>
              <a:rect b="b" l="l" r="r" t="t"/>
              <a:pathLst>
                <a:path extrusionOk="0" h="4252" w="4957">
                  <a:moveTo>
                    <a:pt x="2820" y="125"/>
                  </a:moveTo>
                  <a:cubicBezTo>
                    <a:pt x="3846" y="125"/>
                    <a:pt x="4832" y="920"/>
                    <a:pt x="4832" y="2126"/>
                  </a:cubicBezTo>
                  <a:cubicBezTo>
                    <a:pt x="4832" y="3227"/>
                    <a:pt x="3932" y="4119"/>
                    <a:pt x="2831" y="4119"/>
                  </a:cubicBezTo>
                  <a:cubicBezTo>
                    <a:pt x="1055" y="4119"/>
                    <a:pt x="164" y="1971"/>
                    <a:pt x="1420" y="714"/>
                  </a:cubicBezTo>
                  <a:cubicBezTo>
                    <a:pt x="1827" y="308"/>
                    <a:pt x="2328" y="125"/>
                    <a:pt x="2820" y="125"/>
                  </a:cubicBezTo>
                  <a:close/>
                  <a:moveTo>
                    <a:pt x="2831" y="1"/>
                  </a:moveTo>
                  <a:cubicBezTo>
                    <a:pt x="947" y="1"/>
                    <a:pt x="1" y="2289"/>
                    <a:pt x="1335" y="3622"/>
                  </a:cubicBezTo>
                  <a:cubicBezTo>
                    <a:pt x="1767" y="4057"/>
                    <a:pt x="2299" y="4252"/>
                    <a:pt x="2821" y="4252"/>
                  </a:cubicBezTo>
                  <a:cubicBezTo>
                    <a:pt x="3911" y="4252"/>
                    <a:pt x="4956" y="3405"/>
                    <a:pt x="4956" y="2126"/>
                  </a:cubicBezTo>
                  <a:cubicBezTo>
                    <a:pt x="4956" y="955"/>
                    <a:pt x="4002" y="9"/>
                    <a:pt x="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7390954" y="1311735"/>
              <a:ext cx="106286" cy="106286"/>
            </a:xfrm>
            <a:custGeom>
              <a:rect b="b" l="l" r="r" t="t"/>
              <a:pathLst>
                <a:path extrusionOk="0" h="1886" w="1886">
                  <a:moveTo>
                    <a:pt x="939" y="1"/>
                  </a:moveTo>
                  <a:cubicBezTo>
                    <a:pt x="420" y="1"/>
                    <a:pt x="1" y="427"/>
                    <a:pt x="1" y="947"/>
                  </a:cubicBezTo>
                  <a:cubicBezTo>
                    <a:pt x="1" y="1466"/>
                    <a:pt x="420" y="1885"/>
                    <a:pt x="939" y="1885"/>
                  </a:cubicBezTo>
                  <a:cubicBezTo>
                    <a:pt x="1459" y="1885"/>
                    <a:pt x="1885" y="1466"/>
                    <a:pt x="1885" y="947"/>
                  </a:cubicBezTo>
                  <a:cubicBezTo>
                    <a:pt x="1885" y="427"/>
                    <a:pt x="1459" y="1"/>
                    <a:pt x="9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17"/>
          <p:cNvSpPr/>
          <p:nvPr/>
        </p:nvSpPr>
        <p:spPr>
          <a:xfrm>
            <a:off x="8864099" y="-365980"/>
            <a:ext cx="656592" cy="813970"/>
          </a:xfrm>
          <a:custGeom>
            <a:rect b="b" l="l" r="r" t="t"/>
            <a:pathLst>
              <a:path extrusionOk="0" h="13556" w="10935">
                <a:moveTo>
                  <a:pt x="10858" y="1"/>
                </a:moveTo>
                <a:cubicBezTo>
                  <a:pt x="10839" y="1"/>
                  <a:pt x="10822" y="8"/>
                  <a:pt x="10810" y="24"/>
                </a:cubicBezTo>
                <a:lnTo>
                  <a:pt x="3265" y="7569"/>
                </a:lnTo>
                <a:cubicBezTo>
                  <a:pt x="3257" y="7577"/>
                  <a:pt x="3249" y="7593"/>
                  <a:pt x="3249" y="7608"/>
                </a:cubicBezTo>
                <a:lnTo>
                  <a:pt x="3249" y="10392"/>
                </a:lnTo>
                <a:lnTo>
                  <a:pt x="985" y="12649"/>
                </a:lnTo>
                <a:cubicBezTo>
                  <a:pt x="900" y="12579"/>
                  <a:pt x="791" y="12540"/>
                  <a:pt x="675" y="12540"/>
                </a:cubicBezTo>
                <a:cubicBezTo>
                  <a:pt x="225" y="12540"/>
                  <a:pt x="0" y="13083"/>
                  <a:pt x="318" y="13409"/>
                </a:cubicBezTo>
                <a:cubicBezTo>
                  <a:pt x="420" y="13510"/>
                  <a:pt x="544" y="13556"/>
                  <a:pt x="667" y="13556"/>
                </a:cubicBezTo>
                <a:cubicBezTo>
                  <a:pt x="927" y="13556"/>
                  <a:pt x="1179" y="13350"/>
                  <a:pt x="1179" y="13044"/>
                </a:cubicBezTo>
                <a:cubicBezTo>
                  <a:pt x="1179" y="12936"/>
                  <a:pt x="1140" y="12827"/>
                  <a:pt x="1070" y="12742"/>
                </a:cubicBezTo>
                <a:lnTo>
                  <a:pt x="3358" y="10462"/>
                </a:lnTo>
                <a:cubicBezTo>
                  <a:pt x="3366" y="10446"/>
                  <a:pt x="3373" y="10431"/>
                  <a:pt x="3373" y="10415"/>
                </a:cubicBezTo>
                <a:lnTo>
                  <a:pt x="3373" y="7639"/>
                </a:lnTo>
                <a:lnTo>
                  <a:pt x="10911" y="109"/>
                </a:lnTo>
                <a:cubicBezTo>
                  <a:pt x="10934" y="86"/>
                  <a:pt x="10934" y="47"/>
                  <a:pt x="10911" y="24"/>
                </a:cubicBezTo>
                <a:cubicBezTo>
                  <a:pt x="10895" y="8"/>
                  <a:pt x="10876" y="1"/>
                  <a:pt x="1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8421726" y="222998"/>
            <a:ext cx="367896" cy="345619"/>
          </a:xfrm>
          <a:custGeom>
            <a:rect b="b" l="l" r="r" t="t"/>
            <a:pathLst>
              <a:path extrusionOk="0" h="5756" w="6127">
                <a:moveTo>
                  <a:pt x="5456" y="1"/>
                </a:moveTo>
                <a:cubicBezTo>
                  <a:pt x="5197" y="1"/>
                  <a:pt x="4948" y="202"/>
                  <a:pt x="4948" y="506"/>
                </a:cubicBezTo>
                <a:cubicBezTo>
                  <a:pt x="4948" y="615"/>
                  <a:pt x="4987" y="724"/>
                  <a:pt x="5057" y="817"/>
                </a:cubicBezTo>
                <a:lnTo>
                  <a:pt x="1024" y="4841"/>
                </a:lnTo>
                <a:cubicBezTo>
                  <a:pt x="939" y="4772"/>
                  <a:pt x="830" y="4733"/>
                  <a:pt x="714" y="4733"/>
                </a:cubicBezTo>
                <a:cubicBezTo>
                  <a:pt x="179" y="4733"/>
                  <a:pt x="1" y="5462"/>
                  <a:pt x="489" y="5702"/>
                </a:cubicBezTo>
                <a:cubicBezTo>
                  <a:pt x="566" y="5739"/>
                  <a:pt x="643" y="5755"/>
                  <a:pt x="716" y="5755"/>
                </a:cubicBezTo>
                <a:cubicBezTo>
                  <a:pt x="1107" y="5755"/>
                  <a:pt x="1398" y="5286"/>
                  <a:pt x="1117" y="4927"/>
                </a:cubicBezTo>
                <a:lnTo>
                  <a:pt x="5142" y="902"/>
                </a:lnTo>
                <a:cubicBezTo>
                  <a:pt x="5227" y="972"/>
                  <a:pt x="5336" y="1011"/>
                  <a:pt x="5452" y="1011"/>
                </a:cubicBezTo>
                <a:cubicBezTo>
                  <a:pt x="5902" y="1011"/>
                  <a:pt x="6127" y="468"/>
                  <a:pt x="5809" y="150"/>
                </a:cubicBezTo>
                <a:cubicBezTo>
                  <a:pt x="5706" y="47"/>
                  <a:pt x="5580" y="1"/>
                  <a:pt x="54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7914341" y="335172"/>
            <a:ext cx="345619" cy="346039"/>
          </a:xfrm>
          <a:custGeom>
            <a:rect b="b" l="l" r="r" t="t"/>
            <a:pathLst>
              <a:path extrusionOk="0" h="5763" w="5756">
                <a:moveTo>
                  <a:pt x="5251" y="1"/>
                </a:moveTo>
                <a:cubicBezTo>
                  <a:pt x="4832" y="1"/>
                  <a:pt x="4592" y="481"/>
                  <a:pt x="4855" y="815"/>
                </a:cubicBezTo>
                <a:lnTo>
                  <a:pt x="823" y="4847"/>
                </a:lnTo>
                <a:cubicBezTo>
                  <a:pt x="728" y="4770"/>
                  <a:pt x="619" y="4736"/>
                  <a:pt x="513" y="4736"/>
                </a:cubicBezTo>
                <a:cubicBezTo>
                  <a:pt x="254" y="4736"/>
                  <a:pt x="9" y="4941"/>
                  <a:pt x="9" y="5243"/>
                </a:cubicBezTo>
                <a:cubicBezTo>
                  <a:pt x="1" y="5530"/>
                  <a:pt x="226" y="5762"/>
                  <a:pt x="513" y="5762"/>
                </a:cubicBezTo>
                <a:cubicBezTo>
                  <a:pt x="807" y="5762"/>
                  <a:pt x="1032" y="5530"/>
                  <a:pt x="1025" y="5243"/>
                </a:cubicBezTo>
                <a:cubicBezTo>
                  <a:pt x="1017" y="5126"/>
                  <a:pt x="978" y="5018"/>
                  <a:pt x="916" y="4933"/>
                </a:cubicBezTo>
                <a:lnTo>
                  <a:pt x="4941" y="900"/>
                </a:lnTo>
                <a:cubicBezTo>
                  <a:pt x="5026" y="970"/>
                  <a:pt x="5135" y="1009"/>
                  <a:pt x="5251" y="1009"/>
                </a:cubicBezTo>
                <a:cubicBezTo>
                  <a:pt x="5530" y="1009"/>
                  <a:pt x="5755" y="784"/>
                  <a:pt x="5755" y="505"/>
                </a:cubicBezTo>
                <a:cubicBezTo>
                  <a:pt x="5755" y="225"/>
                  <a:pt x="5530" y="1"/>
                  <a:pt x="52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4192525" y="4196236"/>
            <a:ext cx="704448" cy="684873"/>
          </a:xfrm>
          <a:custGeom>
            <a:rect b="b" l="l" r="r" t="t"/>
            <a:pathLst>
              <a:path extrusionOk="0" h="11406" w="11732">
                <a:moveTo>
                  <a:pt x="11012" y="1"/>
                </a:moveTo>
                <a:cubicBezTo>
                  <a:pt x="10623" y="1"/>
                  <a:pt x="10336" y="474"/>
                  <a:pt x="10622" y="832"/>
                </a:cubicBezTo>
                <a:lnTo>
                  <a:pt x="8404" y="3042"/>
                </a:lnTo>
                <a:lnTo>
                  <a:pt x="8404" y="3034"/>
                </a:lnTo>
                <a:lnTo>
                  <a:pt x="5675" y="5756"/>
                </a:lnTo>
                <a:lnTo>
                  <a:pt x="5682" y="5756"/>
                </a:lnTo>
                <a:lnTo>
                  <a:pt x="944" y="10510"/>
                </a:lnTo>
                <a:cubicBezTo>
                  <a:pt x="845" y="10431"/>
                  <a:pt x="737" y="10397"/>
                  <a:pt x="633" y="10397"/>
                </a:cubicBezTo>
                <a:cubicBezTo>
                  <a:pt x="297" y="10397"/>
                  <a:pt x="1" y="10755"/>
                  <a:pt x="184" y="11123"/>
                </a:cubicBezTo>
                <a:cubicBezTo>
                  <a:pt x="279" y="11318"/>
                  <a:pt x="454" y="11406"/>
                  <a:pt x="629" y="11406"/>
                </a:cubicBezTo>
                <a:cubicBezTo>
                  <a:pt x="884" y="11406"/>
                  <a:pt x="1138" y="11218"/>
                  <a:pt x="1138" y="10905"/>
                </a:cubicBezTo>
                <a:cubicBezTo>
                  <a:pt x="1138" y="10789"/>
                  <a:pt x="1099" y="10680"/>
                  <a:pt x="1030" y="10595"/>
                </a:cubicBezTo>
                <a:lnTo>
                  <a:pt x="5853" y="5764"/>
                </a:lnTo>
                <a:lnTo>
                  <a:pt x="6287" y="5779"/>
                </a:lnTo>
                <a:lnTo>
                  <a:pt x="8428" y="3647"/>
                </a:lnTo>
                <a:lnTo>
                  <a:pt x="8412" y="3213"/>
                </a:lnTo>
                <a:lnTo>
                  <a:pt x="10708" y="917"/>
                </a:lnTo>
                <a:cubicBezTo>
                  <a:pt x="10793" y="987"/>
                  <a:pt x="10901" y="1026"/>
                  <a:pt x="11018" y="1026"/>
                </a:cubicBezTo>
                <a:cubicBezTo>
                  <a:pt x="11561" y="1026"/>
                  <a:pt x="11731" y="289"/>
                  <a:pt x="11243" y="56"/>
                </a:cubicBezTo>
                <a:cubicBezTo>
                  <a:pt x="11164" y="18"/>
                  <a:pt x="11086" y="1"/>
                  <a:pt x="110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17"/>
          <p:cNvGrpSpPr/>
          <p:nvPr/>
        </p:nvGrpSpPr>
        <p:grpSpPr>
          <a:xfrm>
            <a:off x="7754428" y="-330536"/>
            <a:ext cx="743251" cy="743068"/>
            <a:chOff x="7909701" y="231134"/>
            <a:chExt cx="697561" cy="697389"/>
          </a:xfrm>
        </p:grpSpPr>
        <p:sp>
          <p:nvSpPr>
            <p:cNvPr id="497" name="Google Shape;497;p17"/>
            <p:cNvSpPr/>
            <p:nvPr/>
          </p:nvSpPr>
          <p:spPr>
            <a:xfrm>
              <a:off x="8568771" y="231134"/>
              <a:ext cx="38490" cy="38378"/>
            </a:xfrm>
            <a:custGeom>
              <a:rect b="b" l="l" r="r" t="t"/>
              <a:pathLst>
                <a:path extrusionOk="0" h="681" w="683">
                  <a:moveTo>
                    <a:pt x="341" y="0"/>
                  </a:moveTo>
                  <a:cubicBezTo>
                    <a:pt x="254" y="0"/>
                    <a:pt x="167" y="33"/>
                    <a:pt x="101" y="99"/>
                  </a:cubicBezTo>
                  <a:cubicBezTo>
                    <a:pt x="85" y="114"/>
                    <a:pt x="70" y="130"/>
                    <a:pt x="54" y="153"/>
                  </a:cubicBezTo>
                  <a:cubicBezTo>
                    <a:pt x="47" y="169"/>
                    <a:pt x="31" y="192"/>
                    <a:pt x="23" y="207"/>
                  </a:cubicBezTo>
                  <a:cubicBezTo>
                    <a:pt x="16" y="231"/>
                    <a:pt x="8" y="254"/>
                    <a:pt x="8" y="277"/>
                  </a:cubicBezTo>
                  <a:cubicBezTo>
                    <a:pt x="0" y="293"/>
                    <a:pt x="0" y="316"/>
                    <a:pt x="0" y="339"/>
                  </a:cubicBezTo>
                  <a:cubicBezTo>
                    <a:pt x="0" y="363"/>
                    <a:pt x="0" y="386"/>
                    <a:pt x="8" y="409"/>
                  </a:cubicBezTo>
                  <a:cubicBezTo>
                    <a:pt x="16" y="432"/>
                    <a:pt x="16" y="448"/>
                    <a:pt x="31" y="471"/>
                  </a:cubicBezTo>
                  <a:cubicBezTo>
                    <a:pt x="39" y="494"/>
                    <a:pt x="47" y="510"/>
                    <a:pt x="62" y="533"/>
                  </a:cubicBezTo>
                  <a:cubicBezTo>
                    <a:pt x="70" y="549"/>
                    <a:pt x="85" y="564"/>
                    <a:pt x="101" y="580"/>
                  </a:cubicBezTo>
                  <a:cubicBezTo>
                    <a:pt x="116" y="595"/>
                    <a:pt x="132" y="611"/>
                    <a:pt x="155" y="626"/>
                  </a:cubicBezTo>
                  <a:cubicBezTo>
                    <a:pt x="171" y="634"/>
                    <a:pt x="194" y="650"/>
                    <a:pt x="209" y="657"/>
                  </a:cubicBezTo>
                  <a:cubicBezTo>
                    <a:pt x="233" y="665"/>
                    <a:pt x="256" y="673"/>
                    <a:pt x="279" y="673"/>
                  </a:cubicBezTo>
                  <a:cubicBezTo>
                    <a:pt x="295" y="681"/>
                    <a:pt x="318" y="681"/>
                    <a:pt x="341" y="681"/>
                  </a:cubicBezTo>
                  <a:cubicBezTo>
                    <a:pt x="364" y="681"/>
                    <a:pt x="388" y="681"/>
                    <a:pt x="411" y="673"/>
                  </a:cubicBezTo>
                  <a:cubicBezTo>
                    <a:pt x="434" y="673"/>
                    <a:pt x="450" y="665"/>
                    <a:pt x="473" y="657"/>
                  </a:cubicBezTo>
                  <a:cubicBezTo>
                    <a:pt x="496" y="650"/>
                    <a:pt x="512" y="634"/>
                    <a:pt x="535" y="626"/>
                  </a:cubicBezTo>
                  <a:cubicBezTo>
                    <a:pt x="551" y="611"/>
                    <a:pt x="566" y="595"/>
                    <a:pt x="582" y="580"/>
                  </a:cubicBezTo>
                  <a:cubicBezTo>
                    <a:pt x="597" y="564"/>
                    <a:pt x="613" y="549"/>
                    <a:pt x="628" y="533"/>
                  </a:cubicBezTo>
                  <a:cubicBezTo>
                    <a:pt x="636" y="510"/>
                    <a:pt x="651" y="494"/>
                    <a:pt x="659" y="471"/>
                  </a:cubicBezTo>
                  <a:cubicBezTo>
                    <a:pt x="667" y="448"/>
                    <a:pt x="675" y="432"/>
                    <a:pt x="675" y="409"/>
                  </a:cubicBezTo>
                  <a:cubicBezTo>
                    <a:pt x="682" y="386"/>
                    <a:pt x="682" y="363"/>
                    <a:pt x="682" y="339"/>
                  </a:cubicBezTo>
                  <a:cubicBezTo>
                    <a:pt x="682" y="316"/>
                    <a:pt x="682" y="293"/>
                    <a:pt x="675" y="277"/>
                  </a:cubicBezTo>
                  <a:cubicBezTo>
                    <a:pt x="675" y="254"/>
                    <a:pt x="667" y="231"/>
                    <a:pt x="659" y="207"/>
                  </a:cubicBezTo>
                  <a:cubicBezTo>
                    <a:pt x="651" y="192"/>
                    <a:pt x="636" y="169"/>
                    <a:pt x="628" y="153"/>
                  </a:cubicBezTo>
                  <a:cubicBezTo>
                    <a:pt x="613" y="130"/>
                    <a:pt x="597" y="114"/>
                    <a:pt x="582" y="99"/>
                  </a:cubicBezTo>
                  <a:cubicBezTo>
                    <a:pt x="516" y="33"/>
                    <a:pt x="428" y="0"/>
                    <a:pt x="3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8373219" y="419190"/>
              <a:ext cx="53086" cy="38660"/>
            </a:xfrm>
            <a:custGeom>
              <a:rect b="b" l="l" r="r" t="t"/>
              <a:pathLst>
                <a:path extrusionOk="0" h="686" w="942">
                  <a:moveTo>
                    <a:pt x="468" y="0"/>
                  </a:moveTo>
                  <a:cubicBezTo>
                    <a:pt x="186" y="0"/>
                    <a:pt x="1" y="363"/>
                    <a:pt x="236" y="585"/>
                  </a:cubicBezTo>
                  <a:cubicBezTo>
                    <a:pt x="298" y="647"/>
                    <a:pt x="384" y="686"/>
                    <a:pt x="477" y="686"/>
                  </a:cubicBezTo>
                  <a:cubicBezTo>
                    <a:pt x="849" y="678"/>
                    <a:pt x="942" y="166"/>
                    <a:pt x="601" y="27"/>
                  </a:cubicBezTo>
                  <a:cubicBezTo>
                    <a:pt x="555" y="8"/>
                    <a:pt x="510" y="0"/>
                    <a:pt x="4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7996882" y="795413"/>
              <a:ext cx="53199" cy="38716"/>
            </a:xfrm>
            <a:custGeom>
              <a:rect b="b" l="l" r="r" t="t"/>
              <a:pathLst>
                <a:path extrusionOk="0" h="687" w="944">
                  <a:moveTo>
                    <a:pt x="464" y="1"/>
                  </a:moveTo>
                  <a:cubicBezTo>
                    <a:pt x="187" y="1"/>
                    <a:pt x="1" y="365"/>
                    <a:pt x="230" y="594"/>
                  </a:cubicBezTo>
                  <a:cubicBezTo>
                    <a:pt x="299" y="656"/>
                    <a:pt x="385" y="687"/>
                    <a:pt x="470" y="687"/>
                  </a:cubicBezTo>
                  <a:cubicBezTo>
                    <a:pt x="842" y="687"/>
                    <a:pt x="943" y="167"/>
                    <a:pt x="594" y="28"/>
                  </a:cubicBezTo>
                  <a:cubicBezTo>
                    <a:pt x="549" y="9"/>
                    <a:pt x="505" y="1"/>
                    <a:pt x="4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8467219" y="325190"/>
              <a:ext cx="53086" cy="38265"/>
            </a:xfrm>
            <a:custGeom>
              <a:rect b="b" l="l" r="r" t="t"/>
              <a:pathLst>
                <a:path extrusionOk="0" h="679" w="942">
                  <a:moveTo>
                    <a:pt x="465" y="0"/>
                  </a:moveTo>
                  <a:cubicBezTo>
                    <a:pt x="185" y="0"/>
                    <a:pt x="0" y="357"/>
                    <a:pt x="236" y="586"/>
                  </a:cubicBezTo>
                  <a:cubicBezTo>
                    <a:pt x="298" y="648"/>
                    <a:pt x="383" y="679"/>
                    <a:pt x="476" y="679"/>
                  </a:cubicBezTo>
                  <a:cubicBezTo>
                    <a:pt x="848" y="679"/>
                    <a:pt x="941" y="167"/>
                    <a:pt x="600" y="27"/>
                  </a:cubicBezTo>
                  <a:cubicBezTo>
                    <a:pt x="554" y="9"/>
                    <a:pt x="508"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8185276" y="607527"/>
              <a:ext cx="53143" cy="38265"/>
            </a:xfrm>
            <a:custGeom>
              <a:rect b="b" l="l" r="r" t="t"/>
              <a:pathLst>
                <a:path extrusionOk="0" h="679" w="943">
                  <a:moveTo>
                    <a:pt x="461" y="0"/>
                  </a:moveTo>
                  <a:cubicBezTo>
                    <a:pt x="186" y="0"/>
                    <a:pt x="0" y="357"/>
                    <a:pt x="229" y="585"/>
                  </a:cubicBezTo>
                  <a:cubicBezTo>
                    <a:pt x="291" y="647"/>
                    <a:pt x="376" y="678"/>
                    <a:pt x="469" y="678"/>
                  </a:cubicBezTo>
                  <a:cubicBezTo>
                    <a:pt x="842" y="678"/>
                    <a:pt x="942" y="167"/>
                    <a:pt x="593" y="27"/>
                  </a:cubicBezTo>
                  <a:cubicBezTo>
                    <a:pt x="548" y="8"/>
                    <a:pt x="504" y="0"/>
                    <a:pt x="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8279220" y="513133"/>
              <a:ext cx="53143" cy="38716"/>
            </a:xfrm>
            <a:custGeom>
              <a:rect b="b" l="l" r="r" t="t"/>
              <a:pathLst>
                <a:path extrusionOk="0" h="687" w="943">
                  <a:moveTo>
                    <a:pt x="463" y="0"/>
                  </a:moveTo>
                  <a:cubicBezTo>
                    <a:pt x="187" y="0"/>
                    <a:pt x="0" y="363"/>
                    <a:pt x="229" y="585"/>
                  </a:cubicBezTo>
                  <a:cubicBezTo>
                    <a:pt x="299" y="647"/>
                    <a:pt x="384" y="686"/>
                    <a:pt x="470" y="686"/>
                  </a:cubicBezTo>
                  <a:cubicBezTo>
                    <a:pt x="842" y="686"/>
                    <a:pt x="943" y="167"/>
                    <a:pt x="594" y="27"/>
                  </a:cubicBezTo>
                  <a:cubicBezTo>
                    <a:pt x="549" y="9"/>
                    <a:pt x="505" y="0"/>
                    <a:pt x="4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8090938" y="701470"/>
              <a:ext cx="53086" cy="38716"/>
            </a:xfrm>
            <a:custGeom>
              <a:rect b="b" l="l" r="r" t="t"/>
              <a:pathLst>
                <a:path extrusionOk="0" h="687" w="942">
                  <a:moveTo>
                    <a:pt x="465" y="0"/>
                  </a:moveTo>
                  <a:cubicBezTo>
                    <a:pt x="185" y="0"/>
                    <a:pt x="0" y="357"/>
                    <a:pt x="236" y="586"/>
                  </a:cubicBezTo>
                  <a:cubicBezTo>
                    <a:pt x="298" y="648"/>
                    <a:pt x="383" y="686"/>
                    <a:pt x="476" y="686"/>
                  </a:cubicBezTo>
                  <a:cubicBezTo>
                    <a:pt x="848" y="679"/>
                    <a:pt x="941" y="167"/>
                    <a:pt x="600" y="27"/>
                  </a:cubicBezTo>
                  <a:cubicBezTo>
                    <a:pt x="554" y="9"/>
                    <a:pt x="508"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7909701" y="890146"/>
              <a:ext cx="38941" cy="38378"/>
            </a:xfrm>
            <a:custGeom>
              <a:rect b="b" l="l" r="r" t="t"/>
              <a:pathLst>
                <a:path extrusionOk="0" h="681" w="691">
                  <a:moveTo>
                    <a:pt x="346" y="0"/>
                  </a:moveTo>
                  <a:cubicBezTo>
                    <a:pt x="259" y="0"/>
                    <a:pt x="171" y="33"/>
                    <a:pt x="102" y="99"/>
                  </a:cubicBezTo>
                  <a:cubicBezTo>
                    <a:pt x="86" y="115"/>
                    <a:pt x="71" y="130"/>
                    <a:pt x="63" y="146"/>
                  </a:cubicBezTo>
                  <a:cubicBezTo>
                    <a:pt x="47" y="169"/>
                    <a:pt x="40" y="184"/>
                    <a:pt x="32" y="208"/>
                  </a:cubicBezTo>
                  <a:cubicBezTo>
                    <a:pt x="24" y="231"/>
                    <a:pt x="16" y="246"/>
                    <a:pt x="9" y="270"/>
                  </a:cubicBezTo>
                  <a:cubicBezTo>
                    <a:pt x="9" y="293"/>
                    <a:pt x="1" y="316"/>
                    <a:pt x="9" y="340"/>
                  </a:cubicBezTo>
                  <a:cubicBezTo>
                    <a:pt x="1" y="526"/>
                    <a:pt x="156" y="681"/>
                    <a:pt x="342" y="681"/>
                  </a:cubicBezTo>
                  <a:lnTo>
                    <a:pt x="350" y="681"/>
                  </a:lnTo>
                  <a:cubicBezTo>
                    <a:pt x="536" y="681"/>
                    <a:pt x="691" y="526"/>
                    <a:pt x="691" y="340"/>
                  </a:cubicBezTo>
                  <a:cubicBezTo>
                    <a:pt x="691" y="316"/>
                    <a:pt x="683" y="293"/>
                    <a:pt x="683" y="270"/>
                  </a:cubicBezTo>
                  <a:cubicBezTo>
                    <a:pt x="675" y="246"/>
                    <a:pt x="668" y="231"/>
                    <a:pt x="660" y="208"/>
                  </a:cubicBezTo>
                  <a:cubicBezTo>
                    <a:pt x="652" y="184"/>
                    <a:pt x="644" y="169"/>
                    <a:pt x="629" y="146"/>
                  </a:cubicBezTo>
                  <a:cubicBezTo>
                    <a:pt x="621" y="130"/>
                    <a:pt x="606" y="115"/>
                    <a:pt x="590" y="99"/>
                  </a:cubicBezTo>
                  <a:cubicBezTo>
                    <a:pt x="520" y="33"/>
                    <a:pt x="433" y="0"/>
                    <a:pt x="3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17"/>
          <p:cNvSpPr/>
          <p:nvPr/>
        </p:nvSpPr>
        <p:spPr>
          <a:xfrm>
            <a:off x="8736223" y="368282"/>
            <a:ext cx="584298" cy="582497"/>
          </a:xfrm>
          <a:custGeom>
            <a:rect b="b" l="l" r="r" t="t"/>
            <a:pathLst>
              <a:path extrusionOk="0" h="9701" w="9731">
                <a:moveTo>
                  <a:pt x="9645" y="0"/>
                </a:moveTo>
                <a:cubicBezTo>
                  <a:pt x="9633" y="0"/>
                  <a:pt x="9620" y="4"/>
                  <a:pt x="9609" y="14"/>
                </a:cubicBezTo>
                <a:lnTo>
                  <a:pt x="32" y="9592"/>
                </a:lnTo>
                <a:cubicBezTo>
                  <a:pt x="0" y="9615"/>
                  <a:pt x="0" y="9654"/>
                  <a:pt x="24" y="9685"/>
                </a:cubicBezTo>
                <a:cubicBezTo>
                  <a:pt x="39" y="9692"/>
                  <a:pt x="55" y="9700"/>
                  <a:pt x="70" y="9700"/>
                </a:cubicBezTo>
                <a:cubicBezTo>
                  <a:pt x="86" y="9700"/>
                  <a:pt x="101" y="9692"/>
                  <a:pt x="117" y="9685"/>
                </a:cubicBezTo>
                <a:lnTo>
                  <a:pt x="9694" y="100"/>
                </a:lnTo>
                <a:cubicBezTo>
                  <a:pt x="9730" y="57"/>
                  <a:pt x="9691" y="0"/>
                  <a:pt x="96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7190213" y="-3"/>
            <a:ext cx="583037" cy="582677"/>
          </a:xfrm>
          <a:custGeom>
            <a:rect b="b" l="l" r="r" t="t"/>
            <a:pathLst>
              <a:path extrusionOk="0" h="9704" w="9710">
                <a:moveTo>
                  <a:pt x="9644" y="0"/>
                </a:moveTo>
                <a:cubicBezTo>
                  <a:pt x="9628" y="0"/>
                  <a:pt x="9613" y="6"/>
                  <a:pt x="9601" y="18"/>
                </a:cubicBezTo>
                <a:lnTo>
                  <a:pt x="24" y="9602"/>
                </a:lnTo>
                <a:cubicBezTo>
                  <a:pt x="1" y="9626"/>
                  <a:pt x="1" y="9664"/>
                  <a:pt x="24" y="9688"/>
                </a:cubicBezTo>
                <a:cubicBezTo>
                  <a:pt x="32" y="9695"/>
                  <a:pt x="47" y="9703"/>
                  <a:pt x="63" y="9703"/>
                </a:cubicBezTo>
                <a:cubicBezTo>
                  <a:pt x="78" y="9695"/>
                  <a:pt x="94" y="9695"/>
                  <a:pt x="109" y="9680"/>
                </a:cubicBezTo>
                <a:lnTo>
                  <a:pt x="9686" y="103"/>
                </a:lnTo>
                <a:cubicBezTo>
                  <a:pt x="9710" y="80"/>
                  <a:pt x="9710" y="41"/>
                  <a:pt x="9686" y="18"/>
                </a:cubicBezTo>
                <a:cubicBezTo>
                  <a:pt x="9675" y="6"/>
                  <a:pt x="9659" y="0"/>
                  <a:pt x="9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4682670" y="46392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508" name="Shape 508"/>
        <p:cNvGrpSpPr/>
        <p:nvPr/>
      </p:nvGrpSpPr>
      <p:grpSpPr>
        <a:xfrm>
          <a:off x="0" y="0"/>
          <a:ext cx="0" cy="0"/>
          <a:chOff x="0" y="0"/>
          <a:chExt cx="0" cy="0"/>
        </a:xfrm>
      </p:grpSpPr>
      <p:sp>
        <p:nvSpPr>
          <p:cNvPr id="509" name="Google Shape;509;p18"/>
          <p:cNvSpPr/>
          <p:nvPr/>
        </p:nvSpPr>
        <p:spPr>
          <a:xfrm>
            <a:off x="5786575" y="0"/>
            <a:ext cx="3357600" cy="514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txBox="1"/>
          <p:nvPr>
            <p:ph hasCustomPrompt="1" type="title"/>
          </p:nvPr>
        </p:nvSpPr>
        <p:spPr>
          <a:xfrm>
            <a:off x="1264225" y="539500"/>
            <a:ext cx="3035100" cy="57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0000"/>
              <a:buNone/>
              <a:defRPr sz="3000">
                <a:solidFill>
                  <a:schemeClr val="accen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11" name="Google Shape;511;p18"/>
          <p:cNvSpPr txBox="1"/>
          <p:nvPr>
            <p:ph idx="1" type="subTitle"/>
          </p:nvPr>
        </p:nvSpPr>
        <p:spPr>
          <a:xfrm>
            <a:off x="1264230" y="1117288"/>
            <a:ext cx="3035100" cy="3936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1pPr>
            <a:lvl2pPr lvl="1" rtl="0" algn="ctr">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2pPr>
            <a:lvl3pPr lvl="2" rtl="0" algn="ctr">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3pPr>
            <a:lvl4pPr lvl="3" rtl="0" algn="ctr">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4pPr>
            <a:lvl5pPr lvl="4" rtl="0" algn="ctr">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5pPr>
            <a:lvl6pPr lvl="5" rtl="0" algn="ctr">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6pPr>
            <a:lvl7pPr lvl="6" rtl="0" algn="ctr">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7pPr>
            <a:lvl8pPr lvl="7" rtl="0" algn="ctr">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8pPr>
            <a:lvl9pPr lvl="8" rtl="0" algn="ctr">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9pPr>
          </a:lstStyle>
          <a:p/>
        </p:txBody>
      </p:sp>
      <p:sp>
        <p:nvSpPr>
          <p:cNvPr id="512" name="Google Shape;512;p18"/>
          <p:cNvSpPr txBox="1"/>
          <p:nvPr>
            <p:ph hasCustomPrompt="1" idx="2" type="title"/>
          </p:nvPr>
        </p:nvSpPr>
        <p:spPr>
          <a:xfrm>
            <a:off x="1264225" y="1920663"/>
            <a:ext cx="3035100" cy="57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0000"/>
              <a:buNone/>
              <a:defRPr sz="3000">
                <a:solidFill>
                  <a:schemeClr val="accen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13" name="Google Shape;513;p18"/>
          <p:cNvSpPr txBox="1"/>
          <p:nvPr>
            <p:ph idx="3" type="subTitle"/>
          </p:nvPr>
        </p:nvSpPr>
        <p:spPr>
          <a:xfrm>
            <a:off x="1264223" y="2498753"/>
            <a:ext cx="3035100" cy="393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000"/>
              <a:buFont typeface="Titillium Web"/>
              <a:buNone/>
              <a:defRPr b="1" sz="2000">
                <a:solidFill>
                  <a:schemeClr val="dk1"/>
                </a:solidFill>
                <a:latin typeface="Titillium Web"/>
                <a:ea typeface="Titillium Web"/>
                <a:cs typeface="Titillium Web"/>
                <a:sym typeface="Titillium Web"/>
              </a:defRPr>
            </a:lvl1pPr>
            <a:lvl2pPr lvl="1" rtl="0" algn="ctr">
              <a:spcBef>
                <a:spcPts val="0"/>
              </a:spcBef>
              <a:spcAft>
                <a:spcPts val="0"/>
              </a:spcAft>
              <a:buSzPts val="2000"/>
              <a:buFont typeface="Titillium Web"/>
              <a:buNone/>
              <a:defRPr b="1" sz="2000">
                <a:latin typeface="Titillium Web"/>
                <a:ea typeface="Titillium Web"/>
                <a:cs typeface="Titillium Web"/>
                <a:sym typeface="Titillium Web"/>
              </a:defRPr>
            </a:lvl2pPr>
            <a:lvl3pPr lvl="2" rtl="0" algn="ctr">
              <a:spcBef>
                <a:spcPts val="0"/>
              </a:spcBef>
              <a:spcAft>
                <a:spcPts val="0"/>
              </a:spcAft>
              <a:buSzPts val="2000"/>
              <a:buFont typeface="Titillium Web"/>
              <a:buNone/>
              <a:defRPr b="1" sz="2000">
                <a:latin typeface="Titillium Web"/>
                <a:ea typeface="Titillium Web"/>
                <a:cs typeface="Titillium Web"/>
                <a:sym typeface="Titillium Web"/>
              </a:defRPr>
            </a:lvl3pPr>
            <a:lvl4pPr lvl="3" rtl="0" algn="ctr">
              <a:spcBef>
                <a:spcPts val="0"/>
              </a:spcBef>
              <a:spcAft>
                <a:spcPts val="0"/>
              </a:spcAft>
              <a:buSzPts val="2000"/>
              <a:buFont typeface="Titillium Web"/>
              <a:buNone/>
              <a:defRPr b="1" sz="2000">
                <a:latin typeface="Titillium Web"/>
                <a:ea typeface="Titillium Web"/>
                <a:cs typeface="Titillium Web"/>
                <a:sym typeface="Titillium Web"/>
              </a:defRPr>
            </a:lvl4pPr>
            <a:lvl5pPr lvl="4" rtl="0" algn="ctr">
              <a:spcBef>
                <a:spcPts val="0"/>
              </a:spcBef>
              <a:spcAft>
                <a:spcPts val="0"/>
              </a:spcAft>
              <a:buSzPts val="2000"/>
              <a:buFont typeface="Titillium Web"/>
              <a:buNone/>
              <a:defRPr b="1" sz="2000">
                <a:latin typeface="Titillium Web"/>
                <a:ea typeface="Titillium Web"/>
                <a:cs typeface="Titillium Web"/>
                <a:sym typeface="Titillium Web"/>
              </a:defRPr>
            </a:lvl5pPr>
            <a:lvl6pPr lvl="5" rtl="0" algn="ctr">
              <a:spcBef>
                <a:spcPts val="0"/>
              </a:spcBef>
              <a:spcAft>
                <a:spcPts val="0"/>
              </a:spcAft>
              <a:buSzPts val="2000"/>
              <a:buFont typeface="Titillium Web"/>
              <a:buNone/>
              <a:defRPr b="1" sz="2000">
                <a:latin typeface="Titillium Web"/>
                <a:ea typeface="Titillium Web"/>
                <a:cs typeface="Titillium Web"/>
                <a:sym typeface="Titillium Web"/>
              </a:defRPr>
            </a:lvl6pPr>
            <a:lvl7pPr lvl="6" rtl="0" algn="ctr">
              <a:spcBef>
                <a:spcPts val="0"/>
              </a:spcBef>
              <a:spcAft>
                <a:spcPts val="0"/>
              </a:spcAft>
              <a:buSzPts val="2000"/>
              <a:buFont typeface="Titillium Web"/>
              <a:buNone/>
              <a:defRPr b="1" sz="2000">
                <a:latin typeface="Titillium Web"/>
                <a:ea typeface="Titillium Web"/>
                <a:cs typeface="Titillium Web"/>
                <a:sym typeface="Titillium Web"/>
              </a:defRPr>
            </a:lvl7pPr>
            <a:lvl8pPr lvl="7" rtl="0" algn="ctr">
              <a:spcBef>
                <a:spcPts val="0"/>
              </a:spcBef>
              <a:spcAft>
                <a:spcPts val="0"/>
              </a:spcAft>
              <a:buSzPts val="2000"/>
              <a:buFont typeface="Titillium Web"/>
              <a:buNone/>
              <a:defRPr b="1" sz="2000">
                <a:latin typeface="Titillium Web"/>
                <a:ea typeface="Titillium Web"/>
                <a:cs typeface="Titillium Web"/>
                <a:sym typeface="Titillium Web"/>
              </a:defRPr>
            </a:lvl8pPr>
            <a:lvl9pPr lvl="8" rtl="0" algn="ctr">
              <a:spcBef>
                <a:spcPts val="0"/>
              </a:spcBef>
              <a:spcAft>
                <a:spcPts val="0"/>
              </a:spcAft>
              <a:buSzPts val="2000"/>
              <a:buFont typeface="Titillium Web"/>
              <a:buNone/>
              <a:defRPr b="1" sz="2000">
                <a:latin typeface="Titillium Web"/>
                <a:ea typeface="Titillium Web"/>
                <a:cs typeface="Titillium Web"/>
                <a:sym typeface="Titillium Web"/>
              </a:defRPr>
            </a:lvl9pPr>
          </a:lstStyle>
          <a:p/>
        </p:txBody>
      </p:sp>
      <p:sp>
        <p:nvSpPr>
          <p:cNvPr id="514" name="Google Shape;514;p18"/>
          <p:cNvSpPr txBox="1"/>
          <p:nvPr>
            <p:ph hasCustomPrompt="1" idx="4" type="title"/>
          </p:nvPr>
        </p:nvSpPr>
        <p:spPr>
          <a:xfrm>
            <a:off x="1264225" y="3302150"/>
            <a:ext cx="3035100" cy="57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0000"/>
              <a:buNone/>
              <a:defRPr sz="3000">
                <a:solidFill>
                  <a:schemeClr val="accen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15" name="Google Shape;515;p18"/>
          <p:cNvSpPr txBox="1"/>
          <p:nvPr>
            <p:ph idx="5" type="subTitle"/>
          </p:nvPr>
        </p:nvSpPr>
        <p:spPr>
          <a:xfrm>
            <a:off x="1264230" y="3879940"/>
            <a:ext cx="3035100" cy="393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000"/>
              <a:buFont typeface="Titillium Web"/>
              <a:buNone/>
              <a:defRPr b="1" sz="2000">
                <a:solidFill>
                  <a:schemeClr val="dk1"/>
                </a:solidFill>
                <a:latin typeface="Titillium Web"/>
                <a:ea typeface="Titillium Web"/>
                <a:cs typeface="Titillium Web"/>
                <a:sym typeface="Titillium Web"/>
              </a:defRPr>
            </a:lvl1pPr>
            <a:lvl2pPr lvl="1" rtl="0" algn="ctr">
              <a:spcBef>
                <a:spcPts val="0"/>
              </a:spcBef>
              <a:spcAft>
                <a:spcPts val="0"/>
              </a:spcAft>
              <a:buSzPts val="2000"/>
              <a:buFont typeface="Titillium Web"/>
              <a:buNone/>
              <a:defRPr b="1" sz="2000">
                <a:latin typeface="Titillium Web"/>
                <a:ea typeface="Titillium Web"/>
                <a:cs typeface="Titillium Web"/>
                <a:sym typeface="Titillium Web"/>
              </a:defRPr>
            </a:lvl2pPr>
            <a:lvl3pPr lvl="2" rtl="0" algn="ctr">
              <a:spcBef>
                <a:spcPts val="0"/>
              </a:spcBef>
              <a:spcAft>
                <a:spcPts val="0"/>
              </a:spcAft>
              <a:buSzPts val="2000"/>
              <a:buFont typeface="Titillium Web"/>
              <a:buNone/>
              <a:defRPr b="1" sz="2000">
                <a:latin typeface="Titillium Web"/>
                <a:ea typeface="Titillium Web"/>
                <a:cs typeface="Titillium Web"/>
                <a:sym typeface="Titillium Web"/>
              </a:defRPr>
            </a:lvl3pPr>
            <a:lvl4pPr lvl="3" rtl="0" algn="ctr">
              <a:spcBef>
                <a:spcPts val="0"/>
              </a:spcBef>
              <a:spcAft>
                <a:spcPts val="0"/>
              </a:spcAft>
              <a:buSzPts val="2000"/>
              <a:buFont typeface="Titillium Web"/>
              <a:buNone/>
              <a:defRPr b="1" sz="2000">
                <a:latin typeface="Titillium Web"/>
                <a:ea typeface="Titillium Web"/>
                <a:cs typeface="Titillium Web"/>
                <a:sym typeface="Titillium Web"/>
              </a:defRPr>
            </a:lvl4pPr>
            <a:lvl5pPr lvl="4" rtl="0" algn="ctr">
              <a:spcBef>
                <a:spcPts val="0"/>
              </a:spcBef>
              <a:spcAft>
                <a:spcPts val="0"/>
              </a:spcAft>
              <a:buSzPts val="2000"/>
              <a:buFont typeface="Titillium Web"/>
              <a:buNone/>
              <a:defRPr b="1" sz="2000">
                <a:latin typeface="Titillium Web"/>
                <a:ea typeface="Titillium Web"/>
                <a:cs typeface="Titillium Web"/>
                <a:sym typeface="Titillium Web"/>
              </a:defRPr>
            </a:lvl5pPr>
            <a:lvl6pPr lvl="5" rtl="0" algn="ctr">
              <a:spcBef>
                <a:spcPts val="0"/>
              </a:spcBef>
              <a:spcAft>
                <a:spcPts val="0"/>
              </a:spcAft>
              <a:buSzPts val="2000"/>
              <a:buFont typeface="Titillium Web"/>
              <a:buNone/>
              <a:defRPr b="1" sz="2000">
                <a:latin typeface="Titillium Web"/>
                <a:ea typeface="Titillium Web"/>
                <a:cs typeface="Titillium Web"/>
                <a:sym typeface="Titillium Web"/>
              </a:defRPr>
            </a:lvl6pPr>
            <a:lvl7pPr lvl="6" rtl="0" algn="ctr">
              <a:spcBef>
                <a:spcPts val="0"/>
              </a:spcBef>
              <a:spcAft>
                <a:spcPts val="0"/>
              </a:spcAft>
              <a:buSzPts val="2000"/>
              <a:buFont typeface="Titillium Web"/>
              <a:buNone/>
              <a:defRPr b="1" sz="2000">
                <a:latin typeface="Titillium Web"/>
                <a:ea typeface="Titillium Web"/>
                <a:cs typeface="Titillium Web"/>
                <a:sym typeface="Titillium Web"/>
              </a:defRPr>
            </a:lvl7pPr>
            <a:lvl8pPr lvl="7" rtl="0" algn="ctr">
              <a:spcBef>
                <a:spcPts val="0"/>
              </a:spcBef>
              <a:spcAft>
                <a:spcPts val="0"/>
              </a:spcAft>
              <a:buSzPts val="2000"/>
              <a:buFont typeface="Titillium Web"/>
              <a:buNone/>
              <a:defRPr b="1" sz="2000">
                <a:latin typeface="Titillium Web"/>
                <a:ea typeface="Titillium Web"/>
                <a:cs typeface="Titillium Web"/>
                <a:sym typeface="Titillium Web"/>
              </a:defRPr>
            </a:lvl8pPr>
            <a:lvl9pPr lvl="8" rtl="0" algn="ctr">
              <a:spcBef>
                <a:spcPts val="0"/>
              </a:spcBef>
              <a:spcAft>
                <a:spcPts val="0"/>
              </a:spcAft>
              <a:buSzPts val="2000"/>
              <a:buFont typeface="Titillium Web"/>
              <a:buNone/>
              <a:defRPr b="1" sz="2000">
                <a:latin typeface="Titillium Web"/>
                <a:ea typeface="Titillium Web"/>
                <a:cs typeface="Titillium Web"/>
                <a:sym typeface="Titillium Web"/>
              </a:defRPr>
            </a:lvl9pPr>
          </a:lstStyle>
          <a:p/>
        </p:txBody>
      </p:sp>
      <p:sp>
        <p:nvSpPr>
          <p:cNvPr id="516" name="Google Shape;516;p18"/>
          <p:cNvSpPr txBox="1"/>
          <p:nvPr>
            <p:ph idx="6" type="subTitle"/>
          </p:nvPr>
        </p:nvSpPr>
        <p:spPr>
          <a:xfrm>
            <a:off x="1264225" y="1572200"/>
            <a:ext cx="3035100" cy="296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517" name="Google Shape;517;p18"/>
          <p:cNvSpPr txBox="1"/>
          <p:nvPr>
            <p:ph idx="7" type="subTitle"/>
          </p:nvPr>
        </p:nvSpPr>
        <p:spPr>
          <a:xfrm>
            <a:off x="1264225" y="2953688"/>
            <a:ext cx="3035100" cy="296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518" name="Google Shape;518;p18"/>
          <p:cNvSpPr txBox="1"/>
          <p:nvPr>
            <p:ph idx="8" type="subTitle"/>
          </p:nvPr>
        </p:nvSpPr>
        <p:spPr>
          <a:xfrm>
            <a:off x="1264225" y="4334750"/>
            <a:ext cx="3035100" cy="296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519" name="Google Shape;519;p18"/>
          <p:cNvSpPr/>
          <p:nvPr>
            <p:ph idx="9"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sp>
        <p:nvSpPr>
          <p:cNvPr id="520" name="Google Shape;520;p18"/>
          <p:cNvSpPr/>
          <p:nvPr/>
        </p:nvSpPr>
        <p:spPr>
          <a:xfrm>
            <a:off x="0" y="0"/>
            <a:ext cx="496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18"/>
          <p:cNvGrpSpPr/>
          <p:nvPr/>
        </p:nvGrpSpPr>
        <p:grpSpPr>
          <a:xfrm>
            <a:off x="5943327" y="3665228"/>
            <a:ext cx="3460854" cy="2514510"/>
            <a:chOff x="5943327" y="3665228"/>
            <a:chExt cx="3460854" cy="2514510"/>
          </a:xfrm>
        </p:grpSpPr>
        <p:sp>
          <p:nvSpPr>
            <p:cNvPr id="522" name="Google Shape;522;p18"/>
            <p:cNvSpPr/>
            <p:nvPr/>
          </p:nvSpPr>
          <p:spPr>
            <a:xfrm rot="10800000">
              <a:off x="5943327" y="433475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18"/>
            <p:cNvGrpSpPr/>
            <p:nvPr/>
          </p:nvGrpSpPr>
          <p:grpSpPr>
            <a:xfrm>
              <a:off x="8004046" y="3861472"/>
              <a:ext cx="1400135" cy="1397586"/>
              <a:chOff x="1182471" y="-1089503"/>
              <a:chExt cx="1400135" cy="1397586"/>
            </a:xfrm>
          </p:grpSpPr>
          <p:sp>
            <p:nvSpPr>
              <p:cNvPr id="524" name="Google Shape;524;p18"/>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18"/>
            <p:cNvSpPr/>
            <p:nvPr/>
          </p:nvSpPr>
          <p:spPr>
            <a:xfrm>
              <a:off x="6891287" y="408602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7798045" y="366522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18"/>
            <p:cNvGrpSpPr/>
            <p:nvPr/>
          </p:nvGrpSpPr>
          <p:grpSpPr>
            <a:xfrm>
              <a:off x="7294400" y="4387806"/>
              <a:ext cx="921187" cy="920619"/>
              <a:chOff x="3429875" y="1645831"/>
              <a:chExt cx="921187" cy="920619"/>
            </a:xfrm>
          </p:grpSpPr>
          <p:sp>
            <p:nvSpPr>
              <p:cNvPr id="539" name="Google Shape;539;p18"/>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7" name="Google Shape;547;p18"/>
          <p:cNvGrpSpPr/>
          <p:nvPr/>
        </p:nvGrpSpPr>
        <p:grpSpPr>
          <a:xfrm>
            <a:off x="7143400" y="-331928"/>
            <a:ext cx="2292338" cy="3506281"/>
            <a:chOff x="7143400" y="-331928"/>
            <a:chExt cx="2292338" cy="3506281"/>
          </a:xfrm>
        </p:grpSpPr>
        <p:grpSp>
          <p:nvGrpSpPr>
            <p:cNvPr id="548" name="Google Shape;548;p18"/>
            <p:cNvGrpSpPr/>
            <p:nvPr/>
          </p:nvGrpSpPr>
          <p:grpSpPr>
            <a:xfrm>
              <a:off x="8247387" y="-184785"/>
              <a:ext cx="743488" cy="602656"/>
              <a:chOff x="1005462" y="33090"/>
              <a:chExt cx="743488" cy="602656"/>
            </a:xfrm>
          </p:grpSpPr>
          <p:sp>
            <p:nvSpPr>
              <p:cNvPr id="549" name="Google Shape;549;p18"/>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8"/>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8"/>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18"/>
            <p:cNvSpPr/>
            <p:nvPr/>
          </p:nvSpPr>
          <p:spPr>
            <a:xfrm>
              <a:off x="8172445" y="-3319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8"/>
            <p:cNvSpPr/>
            <p:nvPr/>
          </p:nvSpPr>
          <p:spPr>
            <a:xfrm>
              <a:off x="7624990" y="5395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8"/>
            <p:cNvSpPr/>
            <p:nvPr/>
          </p:nvSpPr>
          <p:spPr>
            <a:xfrm>
              <a:off x="8739169" y="764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8"/>
            <p:cNvSpPr/>
            <p:nvPr/>
          </p:nvSpPr>
          <p:spPr>
            <a:xfrm>
              <a:off x="7143400" y="124479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18"/>
            <p:cNvGrpSpPr/>
            <p:nvPr/>
          </p:nvGrpSpPr>
          <p:grpSpPr>
            <a:xfrm>
              <a:off x="8806174" y="889795"/>
              <a:ext cx="269497" cy="230589"/>
              <a:chOff x="-245801" y="266720"/>
              <a:chExt cx="269497" cy="230589"/>
            </a:xfrm>
          </p:grpSpPr>
          <p:sp>
            <p:nvSpPr>
              <p:cNvPr id="561" name="Google Shape;561;p18"/>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18"/>
            <p:cNvGrpSpPr/>
            <p:nvPr/>
          </p:nvGrpSpPr>
          <p:grpSpPr>
            <a:xfrm>
              <a:off x="7191250" y="-95546"/>
              <a:ext cx="1208950" cy="1034520"/>
              <a:chOff x="5451525" y="-113896"/>
              <a:chExt cx="1208950" cy="1034520"/>
            </a:xfrm>
          </p:grpSpPr>
          <p:sp>
            <p:nvSpPr>
              <p:cNvPr id="564" name="Google Shape;564;p18"/>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8"/>
              <p:cNvGrpSpPr/>
              <p:nvPr/>
            </p:nvGrpSpPr>
            <p:grpSpPr>
              <a:xfrm>
                <a:off x="5451525" y="6"/>
                <a:ext cx="921187" cy="920619"/>
                <a:chOff x="3429875" y="1645831"/>
                <a:chExt cx="921187" cy="920619"/>
              </a:xfrm>
            </p:grpSpPr>
            <p:sp>
              <p:nvSpPr>
                <p:cNvPr id="566" name="Google Shape;566;p18"/>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8"/>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574" name="Shape 574"/>
        <p:cNvGrpSpPr/>
        <p:nvPr/>
      </p:nvGrpSpPr>
      <p:grpSpPr>
        <a:xfrm>
          <a:off x="0" y="0"/>
          <a:ext cx="0" cy="0"/>
          <a:chOff x="0" y="0"/>
          <a:chExt cx="0" cy="0"/>
        </a:xfrm>
      </p:grpSpPr>
      <p:sp>
        <p:nvSpPr>
          <p:cNvPr id="575" name="Google Shape;575;p19"/>
          <p:cNvSpPr txBox="1"/>
          <p:nvPr>
            <p:ph type="title"/>
          </p:nvPr>
        </p:nvSpPr>
        <p:spPr>
          <a:xfrm>
            <a:off x="720000" y="36827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6" name="Google Shape;576;p19"/>
          <p:cNvSpPr txBox="1"/>
          <p:nvPr>
            <p:ph idx="1" type="body"/>
          </p:nvPr>
        </p:nvSpPr>
        <p:spPr>
          <a:xfrm>
            <a:off x="720000" y="1203200"/>
            <a:ext cx="3837900" cy="3400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spcBef>
                <a:spcPts val="0"/>
              </a:spcBef>
              <a:spcAft>
                <a:spcPts val="0"/>
              </a:spcAft>
              <a:buSzPts val="1200"/>
              <a:buFont typeface="Roboto Condensed Light"/>
              <a:buChar char="○"/>
              <a:defRPr/>
            </a:lvl2pPr>
            <a:lvl3pPr indent="-304800" lvl="2" marL="1371600" rtl="0">
              <a:spcBef>
                <a:spcPts val="0"/>
              </a:spcBef>
              <a:spcAft>
                <a:spcPts val="0"/>
              </a:spcAft>
              <a:buSzPts val="1200"/>
              <a:buFont typeface="Roboto Condensed Light"/>
              <a:buChar char="■"/>
              <a:defRPr/>
            </a:lvl3pPr>
            <a:lvl4pPr indent="-304800" lvl="3" marL="1828800" rtl="0">
              <a:spcBef>
                <a:spcPts val="0"/>
              </a:spcBef>
              <a:spcAft>
                <a:spcPts val="0"/>
              </a:spcAft>
              <a:buSzPts val="1200"/>
              <a:buFont typeface="Roboto Condensed Light"/>
              <a:buChar char="●"/>
              <a:defRPr/>
            </a:lvl4pPr>
            <a:lvl5pPr indent="-304800" lvl="4" marL="2286000" rtl="0">
              <a:spcBef>
                <a:spcPts val="0"/>
              </a:spcBef>
              <a:spcAft>
                <a:spcPts val="0"/>
              </a:spcAft>
              <a:buSzPts val="1200"/>
              <a:buFont typeface="Roboto Condensed Light"/>
              <a:buChar char="○"/>
              <a:defRPr/>
            </a:lvl5pPr>
            <a:lvl6pPr indent="-304800" lvl="5" marL="2743200" rtl="0">
              <a:spcBef>
                <a:spcPts val="0"/>
              </a:spcBef>
              <a:spcAft>
                <a:spcPts val="0"/>
              </a:spcAft>
              <a:buSzPts val="1200"/>
              <a:buFont typeface="Roboto Condensed Light"/>
              <a:buChar char="■"/>
              <a:defRPr/>
            </a:lvl6pPr>
            <a:lvl7pPr indent="-304800" lvl="6" marL="3200400" rtl="0">
              <a:spcBef>
                <a:spcPts val="0"/>
              </a:spcBef>
              <a:spcAft>
                <a:spcPts val="0"/>
              </a:spcAft>
              <a:buSzPts val="1200"/>
              <a:buFont typeface="Roboto Condensed Light"/>
              <a:buChar char="●"/>
              <a:defRPr/>
            </a:lvl7pPr>
            <a:lvl8pPr indent="-304800" lvl="7" marL="3657600" rtl="0">
              <a:spcBef>
                <a:spcPts val="0"/>
              </a:spcBef>
              <a:spcAft>
                <a:spcPts val="0"/>
              </a:spcAft>
              <a:buSzPts val="1200"/>
              <a:buFont typeface="Roboto Condensed Light"/>
              <a:buChar char="○"/>
              <a:defRPr/>
            </a:lvl8pPr>
            <a:lvl9pPr indent="-304800" lvl="8" marL="4114800" rtl="0">
              <a:spcBef>
                <a:spcPts val="0"/>
              </a:spcBef>
              <a:spcAft>
                <a:spcPts val="0"/>
              </a:spcAft>
              <a:buSzPts val="1200"/>
              <a:buFont typeface="Roboto Condensed Light"/>
              <a:buChar char="■"/>
              <a:defRPr/>
            </a:lvl9pPr>
          </a:lstStyle>
          <a:p/>
        </p:txBody>
      </p:sp>
      <p:sp>
        <p:nvSpPr>
          <p:cNvPr id="577" name="Google Shape;577;p19"/>
          <p:cNvSpPr txBox="1"/>
          <p:nvPr>
            <p:ph idx="2" type="body"/>
          </p:nvPr>
        </p:nvSpPr>
        <p:spPr>
          <a:xfrm>
            <a:off x="4557900" y="1203200"/>
            <a:ext cx="3837900" cy="3400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spcBef>
                <a:spcPts val="0"/>
              </a:spcBef>
              <a:spcAft>
                <a:spcPts val="0"/>
              </a:spcAft>
              <a:buSzPts val="1200"/>
              <a:buFont typeface="Roboto Condensed Light"/>
              <a:buChar char="○"/>
              <a:defRPr/>
            </a:lvl2pPr>
            <a:lvl3pPr indent="-304800" lvl="2" marL="1371600" rtl="0">
              <a:spcBef>
                <a:spcPts val="0"/>
              </a:spcBef>
              <a:spcAft>
                <a:spcPts val="0"/>
              </a:spcAft>
              <a:buSzPts val="1200"/>
              <a:buFont typeface="Roboto Condensed Light"/>
              <a:buChar char="■"/>
              <a:defRPr/>
            </a:lvl3pPr>
            <a:lvl4pPr indent="-304800" lvl="3" marL="1828800" rtl="0">
              <a:spcBef>
                <a:spcPts val="0"/>
              </a:spcBef>
              <a:spcAft>
                <a:spcPts val="0"/>
              </a:spcAft>
              <a:buSzPts val="1200"/>
              <a:buFont typeface="Roboto Condensed Light"/>
              <a:buChar char="●"/>
              <a:defRPr/>
            </a:lvl4pPr>
            <a:lvl5pPr indent="-304800" lvl="4" marL="2286000" rtl="0">
              <a:spcBef>
                <a:spcPts val="0"/>
              </a:spcBef>
              <a:spcAft>
                <a:spcPts val="0"/>
              </a:spcAft>
              <a:buSzPts val="1200"/>
              <a:buFont typeface="Roboto Condensed Light"/>
              <a:buChar char="○"/>
              <a:defRPr/>
            </a:lvl5pPr>
            <a:lvl6pPr indent="-304800" lvl="5" marL="2743200" rtl="0">
              <a:spcBef>
                <a:spcPts val="0"/>
              </a:spcBef>
              <a:spcAft>
                <a:spcPts val="0"/>
              </a:spcAft>
              <a:buSzPts val="1200"/>
              <a:buFont typeface="Roboto Condensed Light"/>
              <a:buChar char="■"/>
              <a:defRPr/>
            </a:lvl6pPr>
            <a:lvl7pPr indent="-304800" lvl="6" marL="3200400" rtl="0">
              <a:spcBef>
                <a:spcPts val="0"/>
              </a:spcBef>
              <a:spcAft>
                <a:spcPts val="0"/>
              </a:spcAft>
              <a:buSzPts val="1200"/>
              <a:buFont typeface="Roboto Condensed Light"/>
              <a:buChar char="●"/>
              <a:defRPr/>
            </a:lvl7pPr>
            <a:lvl8pPr indent="-304800" lvl="7" marL="3657600" rtl="0">
              <a:spcBef>
                <a:spcPts val="0"/>
              </a:spcBef>
              <a:spcAft>
                <a:spcPts val="0"/>
              </a:spcAft>
              <a:buSzPts val="1200"/>
              <a:buFont typeface="Roboto Condensed Light"/>
              <a:buChar char="○"/>
              <a:defRPr/>
            </a:lvl8pPr>
            <a:lvl9pPr indent="-304800" lvl="8" marL="4114800" rtl="0">
              <a:spcBef>
                <a:spcPts val="0"/>
              </a:spcBef>
              <a:spcAft>
                <a:spcPts val="0"/>
              </a:spcAft>
              <a:buSzPts val="1200"/>
              <a:buFont typeface="Roboto Condensed Light"/>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578" name="Shape 578"/>
        <p:cNvGrpSpPr/>
        <p:nvPr/>
      </p:nvGrpSpPr>
      <p:grpSpPr>
        <a:xfrm>
          <a:off x="0" y="0"/>
          <a:ext cx="0" cy="0"/>
          <a:chOff x="0" y="0"/>
          <a:chExt cx="0" cy="0"/>
        </a:xfrm>
      </p:grpSpPr>
      <p:sp>
        <p:nvSpPr>
          <p:cNvPr id="579" name="Google Shape;579;p20"/>
          <p:cNvSpPr txBox="1"/>
          <p:nvPr>
            <p:ph idx="1" type="subTitle"/>
          </p:nvPr>
        </p:nvSpPr>
        <p:spPr>
          <a:xfrm>
            <a:off x="730925" y="2146275"/>
            <a:ext cx="23898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0" name="Google Shape;580;p20"/>
          <p:cNvSpPr txBox="1"/>
          <p:nvPr>
            <p:ph idx="2" type="subTitle"/>
          </p:nvPr>
        </p:nvSpPr>
        <p:spPr>
          <a:xfrm>
            <a:off x="5937425" y="2146275"/>
            <a:ext cx="23898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1" name="Google Shape;581;p20"/>
          <p:cNvSpPr txBox="1"/>
          <p:nvPr>
            <p:ph idx="3" type="subTitle"/>
          </p:nvPr>
        </p:nvSpPr>
        <p:spPr>
          <a:xfrm>
            <a:off x="3334212" y="2146275"/>
            <a:ext cx="23898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2" name="Google Shape;582;p20"/>
          <p:cNvSpPr txBox="1"/>
          <p:nvPr>
            <p:ph idx="4" type="subTitle"/>
          </p:nvPr>
        </p:nvSpPr>
        <p:spPr>
          <a:xfrm>
            <a:off x="731525" y="2539804"/>
            <a:ext cx="2389800" cy="18651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Char char="●"/>
              <a:defRPr>
                <a:solidFill>
                  <a:schemeClr val="dk1"/>
                </a:solidFill>
              </a:defRPr>
            </a:lvl1pPr>
            <a:lvl2pPr lvl="1" rtl="0" algn="ctr">
              <a:spcBef>
                <a:spcPts val="0"/>
              </a:spcBef>
              <a:spcAft>
                <a:spcPts val="0"/>
              </a:spcAft>
              <a:buClr>
                <a:schemeClr val="dk1"/>
              </a:buClr>
              <a:buSzPts val="1200"/>
              <a:buChar char="○"/>
              <a:defRPr>
                <a:solidFill>
                  <a:schemeClr val="dk1"/>
                </a:solidFill>
              </a:defRPr>
            </a:lvl2pPr>
            <a:lvl3pPr lvl="2" rtl="0" algn="ctr">
              <a:spcBef>
                <a:spcPts val="0"/>
              </a:spcBef>
              <a:spcAft>
                <a:spcPts val="0"/>
              </a:spcAft>
              <a:buClr>
                <a:schemeClr val="dk1"/>
              </a:buClr>
              <a:buSzPts val="1200"/>
              <a:buChar char="■"/>
              <a:defRPr>
                <a:solidFill>
                  <a:schemeClr val="dk1"/>
                </a:solidFill>
              </a:defRPr>
            </a:lvl3pPr>
            <a:lvl4pPr lvl="3" rtl="0" algn="ctr">
              <a:spcBef>
                <a:spcPts val="0"/>
              </a:spcBef>
              <a:spcAft>
                <a:spcPts val="0"/>
              </a:spcAft>
              <a:buClr>
                <a:schemeClr val="dk1"/>
              </a:buClr>
              <a:buSzPts val="1200"/>
              <a:buChar char="●"/>
              <a:defRPr>
                <a:solidFill>
                  <a:schemeClr val="dk1"/>
                </a:solidFill>
              </a:defRPr>
            </a:lvl4pPr>
            <a:lvl5pPr lvl="4" rtl="0" algn="ctr">
              <a:spcBef>
                <a:spcPts val="0"/>
              </a:spcBef>
              <a:spcAft>
                <a:spcPts val="0"/>
              </a:spcAft>
              <a:buClr>
                <a:schemeClr val="dk1"/>
              </a:buClr>
              <a:buSzPts val="1200"/>
              <a:buChar char="○"/>
              <a:defRPr>
                <a:solidFill>
                  <a:schemeClr val="dk1"/>
                </a:solidFill>
              </a:defRPr>
            </a:lvl5pPr>
            <a:lvl6pPr lvl="5" rtl="0" algn="ctr">
              <a:spcBef>
                <a:spcPts val="0"/>
              </a:spcBef>
              <a:spcAft>
                <a:spcPts val="0"/>
              </a:spcAft>
              <a:buClr>
                <a:schemeClr val="dk1"/>
              </a:buClr>
              <a:buSzPts val="1200"/>
              <a:buChar char="■"/>
              <a:defRPr>
                <a:solidFill>
                  <a:schemeClr val="dk1"/>
                </a:solidFill>
              </a:defRPr>
            </a:lvl6pPr>
            <a:lvl7pPr lvl="6" rtl="0" algn="ctr">
              <a:spcBef>
                <a:spcPts val="0"/>
              </a:spcBef>
              <a:spcAft>
                <a:spcPts val="0"/>
              </a:spcAft>
              <a:buClr>
                <a:schemeClr val="dk1"/>
              </a:buClr>
              <a:buSzPts val="1200"/>
              <a:buChar char="●"/>
              <a:defRPr>
                <a:solidFill>
                  <a:schemeClr val="dk1"/>
                </a:solidFill>
              </a:defRPr>
            </a:lvl7pPr>
            <a:lvl8pPr lvl="7" rtl="0" algn="ctr">
              <a:spcBef>
                <a:spcPts val="0"/>
              </a:spcBef>
              <a:spcAft>
                <a:spcPts val="0"/>
              </a:spcAft>
              <a:buClr>
                <a:schemeClr val="dk1"/>
              </a:buClr>
              <a:buSzPts val="1200"/>
              <a:buChar char="○"/>
              <a:defRPr>
                <a:solidFill>
                  <a:schemeClr val="dk1"/>
                </a:solidFill>
              </a:defRPr>
            </a:lvl8pPr>
            <a:lvl9pPr lvl="8" rtl="0" algn="ctr">
              <a:spcBef>
                <a:spcPts val="0"/>
              </a:spcBef>
              <a:spcAft>
                <a:spcPts val="0"/>
              </a:spcAft>
              <a:buClr>
                <a:schemeClr val="dk1"/>
              </a:buClr>
              <a:buSzPts val="1200"/>
              <a:buChar char="■"/>
              <a:defRPr>
                <a:solidFill>
                  <a:schemeClr val="dk1"/>
                </a:solidFill>
              </a:defRPr>
            </a:lvl9pPr>
          </a:lstStyle>
          <a:p/>
        </p:txBody>
      </p:sp>
      <p:sp>
        <p:nvSpPr>
          <p:cNvPr id="583" name="Google Shape;583;p20"/>
          <p:cNvSpPr txBox="1"/>
          <p:nvPr>
            <p:ph idx="5" type="subTitle"/>
          </p:nvPr>
        </p:nvSpPr>
        <p:spPr>
          <a:xfrm>
            <a:off x="3334738" y="2539650"/>
            <a:ext cx="2389800" cy="18651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Char char="●"/>
              <a:defRPr>
                <a:solidFill>
                  <a:schemeClr val="dk1"/>
                </a:solidFill>
              </a:defRPr>
            </a:lvl1pPr>
            <a:lvl2pPr lvl="1" rtl="0" algn="ctr">
              <a:spcBef>
                <a:spcPts val="0"/>
              </a:spcBef>
              <a:spcAft>
                <a:spcPts val="0"/>
              </a:spcAft>
              <a:buClr>
                <a:schemeClr val="dk1"/>
              </a:buClr>
              <a:buSzPts val="1200"/>
              <a:buChar char="○"/>
              <a:defRPr>
                <a:solidFill>
                  <a:schemeClr val="dk1"/>
                </a:solidFill>
              </a:defRPr>
            </a:lvl2pPr>
            <a:lvl3pPr lvl="2" rtl="0" algn="ctr">
              <a:spcBef>
                <a:spcPts val="0"/>
              </a:spcBef>
              <a:spcAft>
                <a:spcPts val="0"/>
              </a:spcAft>
              <a:buClr>
                <a:schemeClr val="dk1"/>
              </a:buClr>
              <a:buSzPts val="1200"/>
              <a:buChar char="■"/>
              <a:defRPr>
                <a:solidFill>
                  <a:schemeClr val="dk1"/>
                </a:solidFill>
              </a:defRPr>
            </a:lvl3pPr>
            <a:lvl4pPr lvl="3" rtl="0" algn="ctr">
              <a:spcBef>
                <a:spcPts val="0"/>
              </a:spcBef>
              <a:spcAft>
                <a:spcPts val="0"/>
              </a:spcAft>
              <a:buClr>
                <a:schemeClr val="dk1"/>
              </a:buClr>
              <a:buSzPts val="1200"/>
              <a:buChar char="●"/>
              <a:defRPr>
                <a:solidFill>
                  <a:schemeClr val="dk1"/>
                </a:solidFill>
              </a:defRPr>
            </a:lvl4pPr>
            <a:lvl5pPr lvl="4" rtl="0" algn="ctr">
              <a:spcBef>
                <a:spcPts val="0"/>
              </a:spcBef>
              <a:spcAft>
                <a:spcPts val="0"/>
              </a:spcAft>
              <a:buClr>
                <a:schemeClr val="dk1"/>
              </a:buClr>
              <a:buSzPts val="1200"/>
              <a:buChar char="○"/>
              <a:defRPr>
                <a:solidFill>
                  <a:schemeClr val="dk1"/>
                </a:solidFill>
              </a:defRPr>
            </a:lvl5pPr>
            <a:lvl6pPr lvl="5" rtl="0" algn="ctr">
              <a:spcBef>
                <a:spcPts val="0"/>
              </a:spcBef>
              <a:spcAft>
                <a:spcPts val="0"/>
              </a:spcAft>
              <a:buClr>
                <a:schemeClr val="dk1"/>
              </a:buClr>
              <a:buSzPts val="1200"/>
              <a:buChar char="■"/>
              <a:defRPr>
                <a:solidFill>
                  <a:schemeClr val="dk1"/>
                </a:solidFill>
              </a:defRPr>
            </a:lvl6pPr>
            <a:lvl7pPr lvl="6" rtl="0" algn="ctr">
              <a:spcBef>
                <a:spcPts val="0"/>
              </a:spcBef>
              <a:spcAft>
                <a:spcPts val="0"/>
              </a:spcAft>
              <a:buClr>
                <a:schemeClr val="dk1"/>
              </a:buClr>
              <a:buSzPts val="1200"/>
              <a:buChar char="●"/>
              <a:defRPr>
                <a:solidFill>
                  <a:schemeClr val="dk1"/>
                </a:solidFill>
              </a:defRPr>
            </a:lvl7pPr>
            <a:lvl8pPr lvl="7" rtl="0" algn="ctr">
              <a:spcBef>
                <a:spcPts val="0"/>
              </a:spcBef>
              <a:spcAft>
                <a:spcPts val="0"/>
              </a:spcAft>
              <a:buClr>
                <a:schemeClr val="dk1"/>
              </a:buClr>
              <a:buSzPts val="1200"/>
              <a:buChar char="○"/>
              <a:defRPr>
                <a:solidFill>
                  <a:schemeClr val="dk1"/>
                </a:solidFill>
              </a:defRPr>
            </a:lvl8pPr>
            <a:lvl9pPr lvl="8" rtl="0" algn="ctr">
              <a:spcBef>
                <a:spcPts val="0"/>
              </a:spcBef>
              <a:spcAft>
                <a:spcPts val="0"/>
              </a:spcAft>
              <a:buClr>
                <a:schemeClr val="dk1"/>
              </a:buClr>
              <a:buSzPts val="1200"/>
              <a:buChar char="■"/>
              <a:defRPr>
                <a:solidFill>
                  <a:schemeClr val="dk1"/>
                </a:solidFill>
              </a:defRPr>
            </a:lvl9pPr>
          </a:lstStyle>
          <a:p/>
        </p:txBody>
      </p:sp>
      <p:sp>
        <p:nvSpPr>
          <p:cNvPr id="584" name="Google Shape;584;p20"/>
          <p:cNvSpPr txBox="1"/>
          <p:nvPr>
            <p:ph idx="6" type="subTitle"/>
          </p:nvPr>
        </p:nvSpPr>
        <p:spPr>
          <a:xfrm>
            <a:off x="5937425" y="2539688"/>
            <a:ext cx="2389800" cy="18651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Char char="●"/>
              <a:defRPr>
                <a:solidFill>
                  <a:schemeClr val="dk1"/>
                </a:solidFill>
              </a:defRPr>
            </a:lvl1pPr>
            <a:lvl2pPr lvl="1" rtl="0" algn="ctr">
              <a:spcBef>
                <a:spcPts val="0"/>
              </a:spcBef>
              <a:spcAft>
                <a:spcPts val="0"/>
              </a:spcAft>
              <a:buClr>
                <a:schemeClr val="dk1"/>
              </a:buClr>
              <a:buSzPts val="1200"/>
              <a:buChar char="○"/>
              <a:defRPr>
                <a:solidFill>
                  <a:schemeClr val="dk1"/>
                </a:solidFill>
              </a:defRPr>
            </a:lvl2pPr>
            <a:lvl3pPr lvl="2" rtl="0" algn="ctr">
              <a:spcBef>
                <a:spcPts val="0"/>
              </a:spcBef>
              <a:spcAft>
                <a:spcPts val="0"/>
              </a:spcAft>
              <a:buClr>
                <a:schemeClr val="dk1"/>
              </a:buClr>
              <a:buSzPts val="1200"/>
              <a:buChar char="■"/>
              <a:defRPr>
                <a:solidFill>
                  <a:schemeClr val="dk1"/>
                </a:solidFill>
              </a:defRPr>
            </a:lvl3pPr>
            <a:lvl4pPr lvl="3" rtl="0" algn="ctr">
              <a:spcBef>
                <a:spcPts val="0"/>
              </a:spcBef>
              <a:spcAft>
                <a:spcPts val="0"/>
              </a:spcAft>
              <a:buClr>
                <a:schemeClr val="dk1"/>
              </a:buClr>
              <a:buSzPts val="1200"/>
              <a:buChar char="●"/>
              <a:defRPr>
                <a:solidFill>
                  <a:schemeClr val="dk1"/>
                </a:solidFill>
              </a:defRPr>
            </a:lvl4pPr>
            <a:lvl5pPr lvl="4" rtl="0" algn="ctr">
              <a:spcBef>
                <a:spcPts val="0"/>
              </a:spcBef>
              <a:spcAft>
                <a:spcPts val="0"/>
              </a:spcAft>
              <a:buClr>
                <a:schemeClr val="dk1"/>
              </a:buClr>
              <a:buSzPts val="1200"/>
              <a:buChar char="○"/>
              <a:defRPr>
                <a:solidFill>
                  <a:schemeClr val="dk1"/>
                </a:solidFill>
              </a:defRPr>
            </a:lvl5pPr>
            <a:lvl6pPr lvl="5" rtl="0" algn="ctr">
              <a:spcBef>
                <a:spcPts val="0"/>
              </a:spcBef>
              <a:spcAft>
                <a:spcPts val="0"/>
              </a:spcAft>
              <a:buClr>
                <a:schemeClr val="dk1"/>
              </a:buClr>
              <a:buSzPts val="1200"/>
              <a:buChar char="■"/>
              <a:defRPr>
                <a:solidFill>
                  <a:schemeClr val="dk1"/>
                </a:solidFill>
              </a:defRPr>
            </a:lvl6pPr>
            <a:lvl7pPr lvl="6" rtl="0" algn="ctr">
              <a:spcBef>
                <a:spcPts val="0"/>
              </a:spcBef>
              <a:spcAft>
                <a:spcPts val="0"/>
              </a:spcAft>
              <a:buClr>
                <a:schemeClr val="dk1"/>
              </a:buClr>
              <a:buSzPts val="1200"/>
              <a:buChar char="●"/>
              <a:defRPr>
                <a:solidFill>
                  <a:schemeClr val="dk1"/>
                </a:solidFill>
              </a:defRPr>
            </a:lvl7pPr>
            <a:lvl8pPr lvl="7" rtl="0" algn="ctr">
              <a:spcBef>
                <a:spcPts val="0"/>
              </a:spcBef>
              <a:spcAft>
                <a:spcPts val="0"/>
              </a:spcAft>
              <a:buClr>
                <a:schemeClr val="dk1"/>
              </a:buClr>
              <a:buSzPts val="1200"/>
              <a:buChar char="○"/>
              <a:defRPr>
                <a:solidFill>
                  <a:schemeClr val="dk1"/>
                </a:solidFill>
              </a:defRPr>
            </a:lvl8pPr>
            <a:lvl9pPr lvl="8" rtl="0" algn="ctr">
              <a:spcBef>
                <a:spcPts val="0"/>
              </a:spcBef>
              <a:spcAft>
                <a:spcPts val="0"/>
              </a:spcAft>
              <a:buClr>
                <a:schemeClr val="dk1"/>
              </a:buClr>
              <a:buSzPts val="1200"/>
              <a:buChar char="■"/>
              <a:defRPr>
                <a:solidFill>
                  <a:schemeClr val="dk1"/>
                </a:solidFill>
              </a:defRPr>
            </a:lvl9pPr>
          </a:lstStyle>
          <a:p/>
        </p:txBody>
      </p:sp>
      <p:sp>
        <p:nvSpPr>
          <p:cNvPr id="585" name="Google Shape;585;p20"/>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86" name="Google Shape;586;p20"/>
          <p:cNvGrpSpPr/>
          <p:nvPr/>
        </p:nvGrpSpPr>
        <p:grpSpPr>
          <a:xfrm>
            <a:off x="521183" y="4314634"/>
            <a:ext cx="246301" cy="210632"/>
            <a:chOff x="6506733" y="1087209"/>
            <a:chExt cx="246301" cy="210632"/>
          </a:xfrm>
        </p:grpSpPr>
        <p:sp>
          <p:nvSpPr>
            <p:cNvPr id="587" name="Google Shape;587;p20"/>
            <p:cNvSpPr/>
            <p:nvPr/>
          </p:nvSpPr>
          <p:spPr>
            <a:xfrm>
              <a:off x="6506733" y="1087209"/>
              <a:ext cx="246301" cy="210632"/>
            </a:xfrm>
            <a:custGeom>
              <a:rect b="b" l="l" r="r" t="t"/>
              <a:pathLst>
                <a:path extrusionOk="0" h="2799" w="3273">
                  <a:moveTo>
                    <a:pt x="1404" y="123"/>
                  </a:moveTo>
                  <a:cubicBezTo>
                    <a:pt x="2536" y="123"/>
                    <a:pt x="3110" y="1496"/>
                    <a:pt x="2304" y="2302"/>
                  </a:cubicBezTo>
                  <a:cubicBezTo>
                    <a:pt x="2043" y="2563"/>
                    <a:pt x="1723" y="2680"/>
                    <a:pt x="1410" y="2680"/>
                  </a:cubicBezTo>
                  <a:cubicBezTo>
                    <a:pt x="753" y="2680"/>
                    <a:pt x="125" y="2169"/>
                    <a:pt x="125" y="1403"/>
                  </a:cubicBezTo>
                  <a:cubicBezTo>
                    <a:pt x="125" y="697"/>
                    <a:pt x="698" y="123"/>
                    <a:pt x="1404" y="123"/>
                  </a:cubicBezTo>
                  <a:close/>
                  <a:moveTo>
                    <a:pt x="1410" y="0"/>
                  </a:moveTo>
                  <a:cubicBezTo>
                    <a:pt x="690" y="0"/>
                    <a:pt x="0" y="558"/>
                    <a:pt x="0" y="1403"/>
                  </a:cubicBezTo>
                  <a:cubicBezTo>
                    <a:pt x="0" y="2171"/>
                    <a:pt x="629" y="2799"/>
                    <a:pt x="1404" y="2799"/>
                  </a:cubicBezTo>
                  <a:cubicBezTo>
                    <a:pt x="2645" y="2799"/>
                    <a:pt x="3273" y="1294"/>
                    <a:pt x="2389" y="410"/>
                  </a:cubicBezTo>
                  <a:cubicBezTo>
                    <a:pt x="2103" y="127"/>
                    <a:pt x="1753" y="0"/>
                    <a:pt x="1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6566258" y="1146659"/>
              <a:ext cx="92260" cy="92260"/>
            </a:xfrm>
            <a:custGeom>
              <a:rect b="b" l="l" r="r" t="t"/>
              <a:pathLst>
                <a:path extrusionOk="0" h="1226" w="1226">
                  <a:moveTo>
                    <a:pt x="613" y="0"/>
                  </a:moveTo>
                  <a:cubicBezTo>
                    <a:pt x="272" y="0"/>
                    <a:pt x="0" y="272"/>
                    <a:pt x="0" y="613"/>
                  </a:cubicBezTo>
                  <a:cubicBezTo>
                    <a:pt x="0" y="946"/>
                    <a:pt x="272" y="1226"/>
                    <a:pt x="613" y="1226"/>
                  </a:cubicBezTo>
                  <a:cubicBezTo>
                    <a:pt x="947" y="1226"/>
                    <a:pt x="1226" y="946"/>
                    <a:pt x="1226" y="613"/>
                  </a:cubicBezTo>
                  <a:cubicBezTo>
                    <a:pt x="1226" y="272"/>
                    <a:pt x="947"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20"/>
          <p:cNvGrpSpPr/>
          <p:nvPr/>
        </p:nvGrpSpPr>
        <p:grpSpPr>
          <a:xfrm>
            <a:off x="211073" y="4706474"/>
            <a:ext cx="786165" cy="637318"/>
            <a:chOff x="6109323" y="430024"/>
            <a:chExt cx="786165" cy="637318"/>
          </a:xfrm>
        </p:grpSpPr>
        <p:sp>
          <p:nvSpPr>
            <p:cNvPr id="590" name="Google Shape;590;p20"/>
            <p:cNvSpPr/>
            <p:nvPr/>
          </p:nvSpPr>
          <p:spPr>
            <a:xfrm>
              <a:off x="6109323" y="1033403"/>
              <a:ext cx="182713" cy="33939"/>
            </a:xfrm>
            <a:custGeom>
              <a:rect b="b" l="l" r="r" t="t"/>
              <a:pathLst>
                <a:path extrusionOk="0" h="451" w="2428">
                  <a:moveTo>
                    <a:pt x="442" y="1"/>
                  </a:moveTo>
                  <a:lnTo>
                    <a:pt x="0" y="451"/>
                  </a:lnTo>
                  <a:lnTo>
                    <a:pt x="1978" y="451"/>
                  </a:lnTo>
                  <a:lnTo>
                    <a:pt x="24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a:off x="6209710" y="933091"/>
              <a:ext cx="182713" cy="33337"/>
            </a:xfrm>
            <a:custGeom>
              <a:rect b="b" l="l" r="r" t="t"/>
              <a:pathLst>
                <a:path extrusionOk="0" h="443" w="2428">
                  <a:moveTo>
                    <a:pt x="450" y="0"/>
                  </a:moveTo>
                  <a:lnTo>
                    <a:pt x="0" y="442"/>
                  </a:lnTo>
                  <a:lnTo>
                    <a:pt x="1978" y="442"/>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6310097" y="832101"/>
              <a:ext cx="182713" cy="33939"/>
            </a:xfrm>
            <a:custGeom>
              <a:rect b="b" l="l" r="r" t="t"/>
              <a:pathLst>
                <a:path extrusionOk="0" h="451" w="2428">
                  <a:moveTo>
                    <a:pt x="450" y="0"/>
                  </a:moveTo>
                  <a:lnTo>
                    <a:pt x="0" y="450"/>
                  </a:lnTo>
                  <a:lnTo>
                    <a:pt x="1985" y="450"/>
                  </a:lnTo>
                  <a:lnTo>
                    <a:pt x="24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6411011" y="731713"/>
              <a:ext cx="182713" cy="33337"/>
            </a:xfrm>
            <a:custGeom>
              <a:rect b="b" l="l" r="r" t="t"/>
              <a:pathLst>
                <a:path extrusionOk="0" h="443" w="2428">
                  <a:moveTo>
                    <a:pt x="443" y="1"/>
                  </a:moveTo>
                  <a:lnTo>
                    <a:pt x="1" y="443"/>
                  </a:lnTo>
                  <a:lnTo>
                    <a:pt x="1978" y="443"/>
                  </a:lnTo>
                  <a:lnTo>
                    <a:pt x="24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6511398" y="630799"/>
              <a:ext cx="182713" cy="33864"/>
            </a:xfrm>
            <a:custGeom>
              <a:rect b="b" l="l" r="r" t="t"/>
              <a:pathLst>
                <a:path extrusionOk="0" h="450" w="2428">
                  <a:moveTo>
                    <a:pt x="450" y="0"/>
                  </a:moveTo>
                  <a:lnTo>
                    <a:pt x="1" y="450"/>
                  </a:lnTo>
                  <a:lnTo>
                    <a:pt x="1986" y="450"/>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6612388" y="530412"/>
              <a:ext cx="182713" cy="33864"/>
            </a:xfrm>
            <a:custGeom>
              <a:rect b="b" l="l" r="r" t="t"/>
              <a:pathLst>
                <a:path extrusionOk="0" h="450" w="2428">
                  <a:moveTo>
                    <a:pt x="442" y="0"/>
                  </a:moveTo>
                  <a:lnTo>
                    <a:pt x="0" y="450"/>
                  </a:lnTo>
                  <a:lnTo>
                    <a:pt x="1978" y="450"/>
                  </a:lnTo>
                  <a:lnTo>
                    <a:pt x="24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6712699" y="430024"/>
              <a:ext cx="182788" cy="33337"/>
            </a:xfrm>
            <a:custGeom>
              <a:rect b="b" l="l" r="r" t="t"/>
              <a:pathLst>
                <a:path extrusionOk="0" h="443" w="2429">
                  <a:moveTo>
                    <a:pt x="443" y="0"/>
                  </a:moveTo>
                  <a:lnTo>
                    <a:pt x="1" y="442"/>
                  </a:lnTo>
                  <a:lnTo>
                    <a:pt x="1978" y="442"/>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20"/>
          <p:cNvSpPr/>
          <p:nvPr/>
        </p:nvSpPr>
        <p:spPr>
          <a:xfrm>
            <a:off x="-1132675" y="4500074"/>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8675195" y="3031847"/>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7828315" y="44049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8560094" y="4662155"/>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20"/>
          <p:cNvGrpSpPr/>
          <p:nvPr/>
        </p:nvGrpSpPr>
        <p:grpSpPr>
          <a:xfrm>
            <a:off x="8405699" y="4706483"/>
            <a:ext cx="269497" cy="230589"/>
            <a:chOff x="-245801" y="266720"/>
            <a:chExt cx="269497" cy="230589"/>
          </a:xfrm>
        </p:grpSpPr>
        <p:sp>
          <p:nvSpPr>
            <p:cNvPr id="602" name="Google Shape;602;p20"/>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3"/>
          <p:cNvSpPr txBox="1"/>
          <p:nvPr>
            <p:ph type="title"/>
          </p:nvPr>
        </p:nvSpPr>
        <p:spPr>
          <a:xfrm>
            <a:off x="1640000" y="2554200"/>
            <a:ext cx="5864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2" name="Google Shape;72;p3"/>
          <p:cNvSpPr txBox="1"/>
          <p:nvPr>
            <p:ph hasCustomPrompt="1" idx="2" type="title"/>
          </p:nvPr>
        </p:nvSpPr>
        <p:spPr>
          <a:xfrm>
            <a:off x="3960300" y="1149000"/>
            <a:ext cx="1223100" cy="12231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73" name="Google Shape;73;p3"/>
          <p:cNvSpPr txBox="1"/>
          <p:nvPr>
            <p:ph idx="1" type="subTitle"/>
          </p:nvPr>
        </p:nvSpPr>
        <p:spPr>
          <a:xfrm>
            <a:off x="2144550" y="3396000"/>
            <a:ext cx="4854600" cy="59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200"/>
              <a:buNone/>
              <a:defRPr sz="1800">
                <a:solidFill>
                  <a:schemeClr val="dk1"/>
                </a:solidFill>
              </a:defRPr>
            </a:lvl1pPr>
            <a:lvl2pPr lvl="1">
              <a:spcBef>
                <a:spcPts val="0"/>
              </a:spcBef>
              <a:spcAft>
                <a:spcPts val="0"/>
              </a:spcAft>
              <a:buClr>
                <a:schemeClr val="dk1"/>
              </a:buClr>
              <a:buSzPts val="1200"/>
              <a:buNone/>
              <a:defRPr>
                <a:solidFill>
                  <a:schemeClr val="dk1"/>
                </a:solidFill>
              </a:defRPr>
            </a:lvl2pPr>
            <a:lvl3pPr lvl="2">
              <a:spcBef>
                <a:spcPts val="0"/>
              </a:spcBef>
              <a:spcAft>
                <a:spcPts val="0"/>
              </a:spcAft>
              <a:buClr>
                <a:schemeClr val="dk1"/>
              </a:buClr>
              <a:buSzPts val="1200"/>
              <a:buNone/>
              <a:defRPr>
                <a:solidFill>
                  <a:schemeClr val="dk1"/>
                </a:solidFill>
              </a:defRPr>
            </a:lvl3pPr>
            <a:lvl4pPr lvl="3">
              <a:spcBef>
                <a:spcPts val="0"/>
              </a:spcBef>
              <a:spcAft>
                <a:spcPts val="0"/>
              </a:spcAft>
              <a:buClr>
                <a:schemeClr val="dk1"/>
              </a:buClr>
              <a:buSzPts val="1200"/>
              <a:buNone/>
              <a:defRPr>
                <a:solidFill>
                  <a:schemeClr val="dk1"/>
                </a:solidFill>
              </a:defRPr>
            </a:lvl4pPr>
            <a:lvl5pPr lvl="4">
              <a:spcBef>
                <a:spcPts val="0"/>
              </a:spcBef>
              <a:spcAft>
                <a:spcPts val="0"/>
              </a:spcAft>
              <a:buClr>
                <a:schemeClr val="dk1"/>
              </a:buClr>
              <a:buSzPts val="1200"/>
              <a:buNone/>
              <a:defRPr>
                <a:solidFill>
                  <a:schemeClr val="dk1"/>
                </a:solidFill>
              </a:defRPr>
            </a:lvl5pPr>
            <a:lvl6pPr lvl="5">
              <a:spcBef>
                <a:spcPts val="0"/>
              </a:spcBef>
              <a:spcAft>
                <a:spcPts val="0"/>
              </a:spcAft>
              <a:buClr>
                <a:schemeClr val="dk1"/>
              </a:buClr>
              <a:buSzPts val="1200"/>
              <a:buNone/>
              <a:defRPr>
                <a:solidFill>
                  <a:schemeClr val="dk1"/>
                </a:solidFill>
              </a:defRPr>
            </a:lvl6pPr>
            <a:lvl7pPr lvl="6">
              <a:spcBef>
                <a:spcPts val="0"/>
              </a:spcBef>
              <a:spcAft>
                <a:spcPts val="0"/>
              </a:spcAft>
              <a:buClr>
                <a:schemeClr val="dk1"/>
              </a:buClr>
              <a:buSzPts val="1200"/>
              <a:buNone/>
              <a:defRPr>
                <a:solidFill>
                  <a:schemeClr val="dk1"/>
                </a:solidFill>
              </a:defRPr>
            </a:lvl7pPr>
            <a:lvl8pPr lvl="7">
              <a:spcBef>
                <a:spcPts val="0"/>
              </a:spcBef>
              <a:spcAft>
                <a:spcPts val="0"/>
              </a:spcAft>
              <a:buClr>
                <a:schemeClr val="dk1"/>
              </a:buClr>
              <a:buSzPts val="1200"/>
              <a:buNone/>
              <a:defRPr>
                <a:solidFill>
                  <a:schemeClr val="dk1"/>
                </a:solidFill>
              </a:defRPr>
            </a:lvl8pPr>
            <a:lvl9pPr lvl="8">
              <a:spcBef>
                <a:spcPts val="0"/>
              </a:spcBef>
              <a:spcAft>
                <a:spcPts val="0"/>
              </a:spcAft>
              <a:buClr>
                <a:schemeClr val="dk1"/>
              </a:buClr>
              <a:buSzPts val="1200"/>
              <a:buNone/>
              <a:defRPr>
                <a:solidFill>
                  <a:schemeClr val="dk1"/>
                </a:solidFill>
              </a:defRPr>
            </a:lvl9pPr>
          </a:lstStyle>
          <a:p/>
        </p:txBody>
      </p:sp>
      <p:grpSp>
        <p:nvGrpSpPr>
          <p:cNvPr id="74" name="Google Shape;74;p3"/>
          <p:cNvGrpSpPr/>
          <p:nvPr/>
        </p:nvGrpSpPr>
        <p:grpSpPr>
          <a:xfrm>
            <a:off x="7517519" y="2918009"/>
            <a:ext cx="2499397" cy="2480016"/>
            <a:chOff x="7517519" y="2918009"/>
            <a:chExt cx="2499397" cy="2480016"/>
          </a:xfrm>
        </p:grpSpPr>
        <p:sp>
          <p:nvSpPr>
            <p:cNvPr id="75" name="Google Shape;75;p3"/>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3"/>
            <p:cNvGrpSpPr/>
            <p:nvPr/>
          </p:nvGrpSpPr>
          <p:grpSpPr>
            <a:xfrm>
              <a:off x="8540225" y="4477406"/>
              <a:ext cx="921187" cy="920619"/>
              <a:chOff x="3429875" y="1645831"/>
              <a:chExt cx="921187" cy="920619"/>
            </a:xfrm>
          </p:grpSpPr>
          <p:sp>
            <p:nvSpPr>
              <p:cNvPr id="77" name="Google Shape;77;p3"/>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3"/>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3"/>
            <p:cNvGrpSpPr/>
            <p:nvPr/>
          </p:nvGrpSpPr>
          <p:grpSpPr>
            <a:xfrm>
              <a:off x="8061224" y="4842895"/>
              <a:ext cx="269497" cy="230589"/>
              <a:chOff x="-245801" y="266720"/>
              <a:chExt cx="269497" cy="230589"/>
            </a:xfrm>
          </p:grpSpPr>
          <p:sp>
            <p:nvSpPr>
              <p:cNvPr id="88" name="Google Shape;88;p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 name="Google Shape;90;p3"/>
          <p:cNvGrpSpPr/>
          <p:nvPr/>
        </p:nvGrpSpPr>
        <p:grpSpPr>
          <a:xfrm rot="10800000">
            <a:off x="-674131" y="9"/>
            <a:ext cx="2499397" cy="2480016"/>
            <a:chOff x="7517519" y="2918009"/>
            <a:chExt cx="2499397" cy="2480016"/>
          </a:xfrm>
        </p:grpSpPr>
        <p:sp>
          <p:nvSpPr>
            <p:cNvPr id="91" name="Google Shape;91;p3"/>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3"/>
            <p:cNvGrpSpPr/>
            <p:nvPr/>
          </p:nvGrpSpPr>
          <p:grpSpPr>
            <a:xfrm>
              <a:off x="8540225" y="4477406"/>
              <a:ext cx="921187" cy="920619"/>
              <a:chOff x="3429875" y="1645831"/>
              <a:chExt cx="921187" cy="920619"/>
            </a:xfrm>
          </p:grpSpPr>
          <p:sp>
            <p:nvSpPr>
              <p:cNvPr id="93" name="Google Shape;93;p3"/>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3"/>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3"/>
            <p:cNvGrpSpPr/>
            <p:nvPr/>
          </p:nvGrpSpPr>
          <p:grpSpPr>
            <a:xfrm>
              <a:off x="8061224" y="4842895"/>
              <a:ext cx="269497" cy="230589"/>
              <a:chOff x="-245801" y="266720"/>
              <a:chExt cx="269497" cy="230589"/>
            </a:xfrm>
          </p:grpSpPr>
          <p:sp>
            <p:nvSpPr>
              <p:cNvPr id="104" name="Google Shape;104;p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604" name="Shape 604"/>
        <p:cNvGrpSpPr/>
        <p:nvPr/>
      </p:nvGrpSpPr>
      <p:grpSpPr>
        <a:xfrm>
          <a:off x="0" y="0"/>
          <a:ext cx="0" cy="0"/>
          <a:chOff x="0" y="0"/>
          <a:chExt cx="0" cy="0"/>
        </a:xfrm>
      </p:grpSpPr>
      <p:sp>
        <p:nvSpPr>
          <p:cNvPr id="605" name="Google Shape;605;p21"/>
          <p:cNvSpPr/>
          <p:nvPr/>
        </p:nvSpPr>
        <p:spPr>
          <a:xfrm>
            <a:off x="8758375" y="0"/>
            <a:ext cx="385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175" y="0"/>
            <a:ext cx="178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txBox="1"/>
          <p:nvPr>
            <p:ph idx="1" type="subTitle"/>
          </p:nvPr>
        </p:nvSpPr>
        <p:spPr>
          <a:xfrm>
            <a:off x="836950" y="1890450"/>
            <a:ext cx="2029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08" name="Google Shape;608;p21"/>
          <p:cNvSpPr txBox="1"/>
          <p:nvPr>
            <p:ph idx="2" type="subTitle"/>
          </p:nvPr>
        </p:nvSpPr>
        <p:spPr>
          <a:xfrm>
            <a:off x="3557463" y="1890450"/>
            <a:ext cx="2029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09" name="Google Shape;609;p21"/>
          <p:cNvSpPr txBox="1"/>
          <p:nvPr>
            <p:ph idx="3" type="subTitle"/>
          </p:nvPr>
        </p:nvSpPr>
        <p:spPr>
          <a:xfrm>
            <a:off x="6277925" y="1890450"/>
            <a:ext cx="2029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10" name="Google Shape;610;p21"/>
          <p:cNvSpPr txBox="1"/>
          <p:nvPr>
            <p:ph idx="4" type="subTitle"/>
          </p:nvPr>
        </p:nvSpPr>
        <p:spPr>
          <a:xfrm>
            <a:off x="836950" y="3642625"/>
            <a:ext cx="2029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11" name="Google Shape;611;p21"/>
          <p:cNvSpPr txBox="1"/>
          <p:nvPr>
            <p:ph idx="5" type="subTitle"/>
          </p:nvPr>
        </p:nvSpPr>
        <p:spPr>
          <a:xfrm>
            <a:off x="3557463" y="3642625"/>
            <a:ext cx="2029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12" name="Google Shape;612;p21"/>
          <p:cNvSpPr txBox="1"/>
          <p:nvPr>
            <p:ph idx="6" type="subTitle"/>
          </p:nvPr>
        </p:nvSpPr>
        <p:spPr>
          <a:xfrm>
            <a:off x="6277925" y="3642625"/>
            <a:ext cx="2029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13" name="Google Shape;613;p21"/>
          <p:cNvSpPr txBox="1"/>
          <p:nvPr>
            <p:ph idx="7" type="subTitle"/>
          </p:nvPr>
        </p:nvSpPr>
        <p:spPr>
          <a:xfrm>
            <a:off x="836950" y="2171413"/>
            <a:ext cx="2029200" cy="46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614" name="Google Shape;614;p21"/>
          <p:cNvSpPr txBox="1"/>
          <p:nvPr>
            <p:ph idx="8" type="subTitle"/>
          </p:nvPr>
        </p:nvSpPr>
        <p:spPr>
          <a:xfrm>
            <a:off x="3557463" y="2171413"/>
            <a:ext cx="2029200" cy="46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615" name="Google Shape;615;p21"/>
          <p:cNvSpPr txBox="1"/>
          <p:nvPr>
            <p:ph idx="9" type="subTitle"/>
          </p:nvPr>
        </p:nvSpPr>
        <p:spPr>
          <a:xfrm>
            <a:off x="836950" y="3923588"/>
            <a:ext cx="2029200" cy="46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616" name="Google Shape;616;p21"/>
          <p:cNvSpPr txBox="1"/>
          <p:nvPr>
            <p:ph idx="13" type="subTitle"/>
          </p:nvPr>
        </p:nvSpPr>
        <p:spPr>
          <a:xfrm>
            <a:off x="3557463" y="3923588"/>
            <a:ext cx="2029200" cy="46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617" name="Google Shape;617;p21"/>
          <p:cNvSpPr txBox="1"/>
          <p:nvPr>
            <p:ph type="title"/>
          </p:nvPr>
        </p:nvSpPr>
        <p:spPr>
          <a:xfrm>
            <a:off x="720000" y="36827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8" name="Google Shape;618;p21"/>
          <p:cNvSpPr txBox="1"/>
          <p:nvPr>
            <p:ph idx="14" type="subTitle"/>
          </p:nvPr>
        </p:nvSpPr>
        <p:spPr>
          <a:xfrm>
            <a:off x="6277927" y="2171413"/>
            <a:ext cx="2029200" cy="46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619" name="Google Shape;619;p21"/>
          <p:cNvSpPr txBox="1"/>
          <p:nvPr>
            <p:ph idx="15" type="subTitle"/>
          </p:nvPr>
        </p:nvSpPr>
        <p:spPr>
          <a:xfrm>
            <a:off x="6277927" y="3923588"/>
            <a:ext cx="2029200" cy="46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grpSp>
        <p:nvGrpSpPr>
          <p:cNvPr id="620" name="Google Shape;620;p21"/>
          <p:cNvGrpSpPr/>
          <p:nvPr/>
        </p:nvGrpSpPr>
        <p:grpSpPr>
          <a:xfrm>
            <a:off x="-406744" y="-398844"/>
            <a:ext cx="2119863" cy="2659372"/>
            <a:chOff x="-406744" y="-398844"/>
            <a:chExt cx="2119863" cy="2659372"/>
          </a:xfrm>
        </p:grpSpPr>
        <p:grpSp>
          <p:nvGrpSpPr>
            <p:cNvPr id="621" name="Google Shape;621;p21"/>
            <p:cNvGrpSpPr/>
            <p:nvPr/>
          </p:nvGrpSpPr>
          <p:grpSpPr>
            <a:xfrm>
              <a:off x="-406744" y="78859"/>
              <a:ext cx="1329000" cy="2181669"/>
              <a:chOff x="6565456" y="2107784"/>
              <a:chExt cx="1329000" cy="2181669"/>
            </a:xfrm>
          </p:grpSpPr>
          <p:sp>
            <p:nvSpPr>
              <p:cNvPr id="622" name="Google Shape;622;p21"/>
              <p:cNvSpPr/>
              <p:nvPr/>
            </p:nvSpPr>
            <p:spPr>
              <a:xfrm>
                <a:off x="6565456" y="28012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7158866" y="2213000"/>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6931252" y="368512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7534434" y="2107784"/>
                <a:ext cx="42016" cy="42270"/>
              </a:xfrm>
              <a:custGeom>
                <a:rect b="b" l="l" r="r" t="t"/>
                <a:pathLst>
                  <a:path extrusionOk="0" h="664" w="660">
                    <a:moveTo>
                      <a:pt x="330" y="0"/>
                    </a:moveTo>
                    <a:cubicBezTo>
                      <a:pt x="309" y="0"/>
                      <a:pt x="287" y="2"/>
                      <a:pt x="264" y="6"/>
                    </a:cubicBezTo>
                    <a:cubicBezTo>
                      <a:pt x="241" y="6"/>
                      <a:pt x="225" y="14"/>
                      <a:pt x="202" y="21"/>
                    </a:cubicBezTo>
                    <a:cubicBezTo>
                      <a:pt x="179" y="29"/>
                      <a:pt x="163" y="45"/>
                      <a:pt x="148" y="52"/>
                    </a:cubicBezTo>
                    <a:cubicBezTo>
                      <a:pt x="124" y="68"/>
                      <a:pt x="109" y="76"/>
                      <a:pt x="93" y="91"/>
                    </a:cubicBezTo>
                    <a:cubicBezTo>
                      <a:pt x="78" y="107"/>
                      <a:pt x="62" y="130"/>
                      <a:pt x="55" y="145"/>
                    </a:cubicBezTo>
                    <a:cubicBezTo>
                      <a:pt x="39" y="161"/>
                      <a:pt x="31" y="184"/>
                      <a:pt x="24" y="200"/>
                    </a:cubicBezTo>
                    <a:cubicBezTo>
                      <a:pt x="16" y="223"/>
                      <a:pt x="8" y="246"/>
                      <a:pt x="0" y="262"/>
                    </a:cubicBezTo>
                    <a:cubicBezTo>
                      <a:pt x="0" y="285"/>
                      <a:pt x="0" y="308"/>
                      <a:pt x="0" y="332"/>
                    </a:cubicBezTo>
                    <a:cubicBezTo>
                      <a:pt x="0" y="355"/>
                      <a:pt x="0" y="370"/>
                      <a:pt x="0" y="394"/>
                    </a:cubicBezTo>
                    <a:cubicBezTo>
                      <a:pt x="8" y="417"/>
                      <a:pt x="16" y="440"/>
                      <a:pt x="24" y="456"/>
                    </a:cubicBezTo>
                    <a:cubicBezTo>
                      <a:pt x="31" y="479"/>
                      <a:pt x="39" y="494"/>
                      <a:pt x="55" y="510"/>
                    </a:cubicBezTo>
                    <a:cubicBezTo>
                      <a:pt x="62" y="533"/>
                      <a:pt x="78" y="549"/>
                      <a:pt x="93" y="564"/>
                    </a:cubicBezTo>
                    <a:cubicBezTo>
                      <a:pt x="109" y="580"/>
                      <a:pt x="124" y="595"/>
                      <a:pt x="148" y="611"/>
                    </a:cubicBezTo>
                    <a:cubicBezTo>
                      <a:pt x="163" y="619"/>
                      <a:pt x="179" y="626"/>
                      <a:pt x="202" y="634"/>
                    </a:cubicBezTo>
                    <a:cubicBezTo>
                      <a:pt x="225" y="642"/>
                      <a:pt x="241" y="650"/>
                      <a:pt x="264" y="657"/>
                    </a:cubicBezTo>
                    <a:cubicBezTo>
                      <a:pt x="287" y="661"/>
                      <a:pt x="309" y="663"/>
                      <a:pt x="330" y="663"/>
                    </a:cubicBezTo>
                    <a:cubicBezTo>
                      <a:pt x="351" y="663"/>
                      <a:pt x="373" y="661"/>
                      <a:pt x="396" y="657"/>
                    </a:cubicBezTo>
                    <a:cubicBezTo>
                      <a:pt x="419" y="650"/>
                      <a:pt x="435" y="642"/>
                      <a:pt x="458" y="634"/>
                    </a:cubicBezTo>
                    <a:cubicBezTo>
                      <a:pt x="473" y="626"/>
                      <a:pt x="497" y="619"/>
                      <a:pt x="512" y="611"/>
                    </a:cubicBezTo>
                    <a:cubicBezTo>
                      <a:pt x="535" y="595"/>
                      <a:pt x="551" y="580"/>
                      <a:pt x="566" y="564"/>
                    </a:cubicBezTo>
                    <a:cubicBezTo>
                      <a:pt x="628" y="502"/>
                      <a:pt x="659" y="417"/>
                      <a:pt x="659" y="332"/>
                    </a:cubicBezTo>
                    <a:cubicBezTo>
                      <a:pt x="659" y="308"/>
                      <a:pt x="659" y="285"/>
                      <a:pt x="652" y="262"/>
                    </a:cubicBezTo>
                    <a:cubicBezTo>
                      <a:pt x="652" y="239"/>
                      <a:pt x="644" y="223"/>
                      <a:pt x="636" y="200"/>
                    </a:cubicBezTo>
                    <a:cubicBezTo>
                      <a:pt x="628" y="184"/>
                      <a:pt x="621" y="161"/>
                      <a:pt x="605" y="145"/>
                    </a:cubicBezTo>
                    <a:cubicBezTo>
                      <a:pt x="597" y="130"/>
                      <a:pt x="582" y="107"/>
                      <a:pt x="566" y="91"/>
                    </a:cubicBezTo>
                    <a:cubicBezTo>
                      <a:pt x="551" y="76"/>
                      <a:pt x="535" y="68"/>
                      <a:pt x="512" y="52"/>
                    </a:cubicBezTo>
                    <a:cubicBezTo>
                      <a:pt x="497" y="45"/>
                      <a:pt x="473" y="29"/>
                      <a:pt x="458" y="21"/>
                    </a:cubicBezTo>
                    <a:cubicBezTo>
                      <a:pt x="435" y="14"/>
                      <a:pt x="419" y="6"/>
                      <a:pt x="396" y="6"/>
                    </a:cubicBezTo>
                    <a:cubicBezTo>
                      <a:pt x="373" y="2"/>
                      <a:pt x="351"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7319196" y="2315573"/>
                <a:ext cx="56339" cy="42398"/>
              </a:xfrm>
              <a:custGeom>
                <a:rect b="b" l="l" r="r" t="t"/>
                <a:pathLst>
                  <a:path extrusionOk="0" h="666" w="885">
                    <a:moveTo>
                      <a:pt x="442" y="1"/>
                    </a:moveTo>
                    <a:cubicBezTo>
                      <a:pt x="357" y="1"/>
                      <a:pt x="272" y="34"/>
                      <a:pt x="210" y="100"/>
                    </a:cubicBezTo>
                    <a:cubicBezTo>
                      <a:pt x="0" y="309"/>
                      <a:pt x="148" y="666"/>
                      <a:pt x="442" y="666"/>
                    </a:cubicBezTo>
                    <a:cubicBezTo>
                      <a:pt x="737" y="666"/>
                      <a:pt x="884" y="309"/>
                      <a:pt x="675" y="100"/>
                    </a:cubicBezTo>
                    <a:cubicBezTo>
                      <a:pt x="613" y="34"/>
                      <a:pt x="528"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7111343" y="2523425"/>
                <a:ext cx="56339" cy="42398"/>
              </a:xfrm>
              <a:custGeom>
                <a:rect b="b" l="l" r="r" t="t"/>
                <a:pathLst>
                  <a:path extrusionOk="0" h="666" w="885">
                    <a:moveTo>
                      <a:pt x="439" y="1"/>
                    </a:moveTo>
                    <a:cubicBezTo>
                      <a:pt x="353" y="1"/>
                      <a:pt x="268" y="34"/>
                      <a:pt x="202" y="99"/>
                    </a:cubicBezTo>
                    <a:cubicBezTo>
                      <a:pt x="1" y="309"/>
                      <a:pt x="148" y="666"/>
                      <a:pt x="443" y="666"/>
                    </a:cubicBezTo>
                    <a:cubicBezTo>
                      <a:pt x="737" y="666"/>
                      <a:pt x="885" y="309"/>
                      <a:pt x="675" y="99"/>
                    </a:cubicBezTo>
                    <a:cubicBezTo>
                      <a:pt x="609" y="34"/>
                      <a:pt x="524" y="1"/>
                      <a:pt x="4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7422836" y="2211806"/>
                <a:ext cx="57612" cy="42016"/>
              </a:xfrm>
              <a:custGeom>
                <a:rect b="b" l="l" r="r" t="t"/>
                <a:pathLst>
                  <a:path extrusionOk="0" h="660" w="905">
                    <a:moveTo>
                      <a:pt x="436" y="1"/>
                    </a:moveTo>
                    <a:cubicBezTo>
                      <a:pt x="361" y="1"/>
                      <a:pt x="282" y="28"/>
                      <a:pt x="210" y="93"/>
                    </a:cubicBezTo>
                    <a:cubicBezTo>
                      <a:pt x="1" y="303"/>
                      <a:pt x="156" y="660"/>
                      <a:pt x="451" y="660"/>
                    </a:cubicBezTo>
                    <a:cubicBezTo>
                      <a:pt x="536" y="660"/>
                      <a:pt x="621" y="629"/>
                      <a:pt x="683" y="566"/>
                    </a:cubicBezTo>
                    <a:cubicBezTo>
                      <a:pt x="905" y="321"/>
                      <a:pt x="691"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7215047" y="2419276"/>
                <a:ext cx="56785" cy="42398"/>
              </a:xfrm>
              <a:custGeom>
                <a:rect b="b" l="l" r="r" t="t"/>
                <a:pathLst>
                  <a:path extrusionOk="0" h="666" w="892">
                    <a:moveTo>
                      <a:pt x="446" y="0"/>
                    </a:moveTo>
                    <a:cubicBezTo>
                      <a:pt x="361" y="0"/>
                      <a:pt x="275" y="33"/>
                      <a:pt x="209" y="99"/>
                    </a:cubicBezTo>
                    <a:cubicBezTo>
                      <a:pt x="0" y="309"/>
                      <a:pt x="147" y="665"/>
                      <a:pt x="442" y="665"/>
                    </a:cubicBezTo>
                    <a:cubicBezTo>
                      <a:pt x="744" y="665"/>
                      <a:pt x="892" y="309"/>
                      <a:pt x="682" y="99"/>
                    </a:cubicBezTo>
                    <a:cubicBezTo>
                      <a:pt x="617" y="33"/>
                      <a:pt x="531" y="0"/>
                      <a:pt x="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6902981" y="2731722"/>
                <a:ext cx="57676" cy="42461"/>
              </a:xfrm>
              <a:custGeom>
                <a:rect b="b" l="l" r="r" t="t"/>
                <a:pathLst>
                  <a:path extrusionOk="0" h="667" w="906">
                    <a:moveTo>
                      <a:pt x="434" y="0"/>
                    </a:moveTo>
                    <a:cubicBezTo>
                      <a:pt x="360" y="0"/>
                      <a:pt x="282" y="28"/>
                      <a:pt x="210" y="92"/>
                    </a:cubicBezTo>
                    <a:cubicBezTo>
                      <a:pt x="1" y="302"/>
                      <a:pt x="148" y="666"/>
                      <a:pt x="443" y="666"/>
                    </a:cubicBezTo>
                    <a:cubicBezTo>
                      <a:pt x="536" y="666"/>
                      <a:pt x="621" y="627"/>
                      <a:pt x="683" y="565"/>
                    </a:cubicBezTo>
                    <a:cubicBezTo>
                      <a:pt x="906" y="325"/>
                      <a:pt x="690" y="0"/>
                      <a:pt x="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7007194" y="2627573"/>
                <a:ext cx="57803" cy="42398"/>
              </a:xfrm>
              <a:custGeom>
                <a:rect b="b" l="l" r="r" t="t"/>
                <a:pathLst>
                  <a:path extrusionOk="0" h="666" w="908">
                    <a:moveTo>
                      <a:pt x="436" y="1"/>
                    </a:moveTo>
                    <a:cubicBezTo>
                      <a:pt x="360" y="1"/>
                      <a:pt x="281" y="30"/>
                      <a:pt x="210" y="100"/>
                    </a:cubicBezTo>
                    <a:cubicBezTo>
                      <a:pt x="0" y="309"/>
                      <a:pt x="148" y="666"/>
                      <a:pt x="442" y="666"/>
                    </a:cubicBezTo>
                    <a:cubicBezTo>
                      <a:pt x="528" y="666"/>
                      <a:pt x="613" y="635"/>
                      <a:pt x="675" y="573"/>
                    </a:cubicBezTo>
                    <a:cubicBezTo>
                      <a:pt x="908" y="328"/>
                      <a:pt x="690"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6806280" y="2835807"/>
                <a:ext cx="42016" cy="42016"/>
              </a:xfrm>
              <a:custGeom>
                <a:rect b="b" l="l" r="r" t="t"/>
                <a:pathLst>
                  <a:path extrusionOk="0" h="660" w="660">
                    <a:moveTo>
                      <a:pt x="330" y="0"/>
                    </a:moveTo>
                    <a:cubicBezTo>
                      <a:pt x="244" y="0"/>
                      <a:pt x="159" y="31"/>
                      <a:pt x="93" y="94"/>
                    </a:cubicBezTo>
                    <a:cubicBezTo>
                      <a:pt x="78" y="109"/>
                      <a:pt x="70" y="125"/>
                      <a:pt x="54" y="148"/>
                    </a:cubicBezTo>
                    <a:cubicBezTo>
                      <a:pt x="39" y="163"/>
                      <a:pt x="31" y="179"/>
                      <a:pt x="23" y="202"/>
                    </a:cubicBezTo>
                    <a:cubicBezTo>
                      <a:pt x="16" y="225"/>
                      <a:pt x="8" y="241"/>
                      <a:pt x="8" y="264"/>
                    </a:cubicBezTo>
                    <a:cubicBezTo>
                      <a:pt x="0" y="287"/>
                      <a:pt x="0" y="311"/>
                      <a:pt x="0" y="326"/>
                    </a:cubicBezTo>
                    <a:cubicBezTo>
                      <a:pt x="0" y="419"/>
                      <a:pt x="31" y="505"/>
                      <a:pt x="93" y="567"/>
                    </a:cubicBezTo>
                    <a:cubicBezTo>
                      <a:pt x="109" y="582"/>
                      <a:pt x="124" y="598"/>
                      <a:pt x="147" y="605"/>
                    </a:cubicBezTo>
                    <a:cubicBezTo>
                      <a:pt x="163" y="621"/>
                      <a:pt x="186" y="629"/>
                      <a:pt x="202" y="636"/>
                    </a:cubicBezTo>
                    <a:cubicBezTo>
                      <a:pt x="225" y="644"/>
                      <a:pt x="240" y="652"/>
                      <a:pt x="264" y="652"/>
                    </a:cubicBezTo>
                    <a:cubicBezTo>
                      <a:pt x="287" y="660"/>
                      <a:pt x="310" y="660"/>
                      <a:pt x="326" y="660"/>
                    </a:cubicBezTo>
                    <a:cubicBezTo>
                      <a:pt x="349" y="660"/>
                      <a:pt x="372" y="660"/>
                      <a:pt x="396" y="652"/>
                    </a:cubicBezTo>
                    <a:cubicBezTo>
                      <a:pt x="419" y="652"/>
                      <a:pt x="434" y="644"/>
                      <a:pt x="458" y="636"/>
                    </a:cubicBezTo>
                    <a:cubicBezTo>
                      <a:pt x="481" y="629"/>
                      <a:pt x="496" y="621"/>
                      <a:pt x="512" y="605"/>
                    </a:cubicBezTo>
                    <a:cubicBezTo>
                      <a:pt x="535" y="598"/>
                      <a:pt x="551" y="582"/>
                      <a:pt x="566" y="567"/>
                    </a:cubicBezTo>
                    <a:cubicBezTo>
                      <a:pt x="628" y="505"/>
                      <a:pt x="659" y="419"/>
                      <a:pt x="659" y="326"/>
                    </a:cubicBezTo>
                    <a:cubicBezTo>
                      <a:pt x="659" y="311"/>
                      <a:pt x="659" y="287"/>
                      <a:pt x="651" y="264"/>
                    </a:cubicBezTo>
                    <a:cubicBezTo>
                      <a:pt x="651" y="241"/>
                      <a:pt x="644" y="225"/>
                      <a:pt x="636" y="202"/>
                    </a:cubicBezTo>
                    <a:cubicBezTo>
                      <a:pt x="628" y="179"/>
                      <a:pt x="620" y="163"/>
                      <a:pt x="605" y="148"/>
                    </a:cubicBezTo>
                    <a:cubicBezTo>
                      <a:pt x="597" y="125"/>
                      <a:pt x="582" y="109"/>
                      <a:pt x="566" y="94"/>
                    </a:cubicBezTo>
                    <a:cubicBezTo>
                      <a:pt x="500" y="31"/>
                      <a:pt x="415"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21"/>
            <p:cNvSpPr/>
            <p:nvPr/>
          </p:nvSpPr>
          <p:spPr>
            <a:xfrm>
              <a:off x="1033231" y="-398844"/>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
    <p:spTree>
      <p:nvGrpSpPr>
        <p:cNvPr id="634" name="Shape 634"/>
        <p:cNvGrpSpPr/>
        <p:nvPr/>
      </p:nvGrpSpPr>
      <p:grpSpPr>
        <a:xfrm>
          <a:off x="0" y="0"/>
          <a:ext cx="0" cy="0"/>
          <a:chOff x="0" y="0"/>
          <a:chExt cx="0" cy="0"/>
        </a:xfrm>
      </p:grpSpPr>
      <p:sp>
        <p:nvSpPr>
          <p:cNvPr id="635" name="Google Shape;635;p22"/>
          <p:cNvSpPr txBox="1"/>
          <p:nvPr>
            <p:ph idx="1" type="subTitle"/>
          </p:nvPr>
        </p:nvSpPr>
        <p:spPr>
          <a:xfrm>
            <a:off x="3211207" y="1355700"/>
            <a:ext cx="2029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36" name="Google Shape;636;p22"/>
          <p:cNvSpPr txBox="1"/>
          <p:nvPr>
            <p:ph idx="2" type="subTitle"/>
          </p:nvPr>
        </p:nvSpPr>
        <p:spPr>
          <a:xfrm>
            <a:off x="5648400" y="2487613"/>
            <a:ext cx="27756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37" name="Google Shape;637;p22"/>
          <p:cNvSpPr txBox="1"/>
          <p:nvPr>
            <p:ph idx="3" type="subTitle"/>
          </p:nvPr>
        </p:nvSpPr>
        <p:spPr>
          <a:xfrm>
            <a:off x="5648400" y="1355700"/>
            <a:ext cx="2775600" cy="3936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38" name="Google Shape;638;p22"/>
          <p:cNvSpPr txBox="1"/>
          <p:nvPr>
            <p:ph idx="4" type="subTitle"/>
          </p:nvPr>
        </p:nvSpPr>
        <p:spPr>
          <a:xfrm>
            <a:off x="3211207" y="2487625"/>
            <a:ext cx="2029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39" name="Google Shape;639;p22"/>
          <p:cNvSpPr txBox="1"/>
          <p:nvPr>
            <p:ph idx="5" type="subTitle"/>
          </p:nvPr>
        </p:nvSpPr>
        <p:spPr>
          <a:xfrm>
            <a:off x="3211207" y="3619550"/>
            <a:ext cx="2029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40" name="Google Shape;640;p22"/>
          <p:cNvSpPr txBox="1"/>
          <p:nvPr>
            <p:ph idx="6" type="subTitle"/>
          </p:nvPr>
        </p:nvSpPr>
        <p:spPr>
          <a:xfrm>
            <a:off x="5648400" y="3619550"/>
            <a:ext cx="27756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b="1" sz="2000">
                <a:latin typeface="Titillium Web"/>
                <a:ea typeface="Titillium Web"/>
                <a:cs typeface="Titillium Web"/>
                <a:sym typeface="Titillium Web"/>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641" name="Google Shape;641;p22"/>
          <p:cNvSpPr txBox="1"/>
          <p:nvPr>
            <p:ph idx="7" type="subTitle"/>
          </p:nvPr>
        </p:nvSpPr>
        <p:spPr>
          <a:xfrm>
            <a:off x="3211207" y="1666825"/>
            <a:ext cx="2029200" cy="469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642" name="Google Shape;642;p22"/>
          <p:cNvSpPr txBox="1"/>
          <p:nvPr>
            <p:ph idx="8" type="subTitle"/>
          </p:nvPr>
        </p:nvSpPr>
        <p:spPr>
          <a:xfrm>
            <a:off x="5648400" y="2798738"/>
            <a:ext cx="2775600" cy="469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643" name="Google Shape;643;p22"/>
          <p:cNvSpPr txBox="1"/>
          <p:nvPr>
            <p:ph idx="9" type="subTitle"/>
          </p:nvPr>
        </p:nvSpPr>
        <p:spPr>
          <a:xfrm>
            <a:off x="3211207" y="2798750"/>
            <a:ext cx="2029200" cy="469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644" name="Google Shape;644;p22"/>
          <p:cNvSpPr txBox="1"/>
          <p:nvPr>
            <p:ph idx="13" type="subTitle"/>
          </p:nvPr>
        </p:nvSpPr>
        <p:spPr>
          <a:xfrm>
            <a:off x="3211207" y="3930675"/>
            <a:ext cx="2029200" cy="469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645" name="Google Shape;645;p22"/>
          <p:cNvSpPr txBox="1"/>
          <p:nvPr>
            <p:ph type="title"/>
          </p:nvPr>
        </p:nvSpPr>
        <p:spPr>
          <a:xfrm>
            <a:off x="720000" y="36827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6" name="Google Shape;646;p22"/>
          <p:cNvSpPr txBox="1"/>
          <p:nvPr>
            <p:ph idx="14" type="subTitle"/>
          </p:nvPr>
        </p:nvSpPr>
        <p:spPr>
          <a:xfrm>
            <a:off x="5648400" y="1666825"/>
            <a:ext cx="2775600" cy="469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
        <p:nvSpPr>
          <p:cNvPr id="647" name="Google Shape;647;p22"/>
          <p:cNvSpPr txBox="1"/>
          <p:nvPr>
            <p:ph idx="15" type="subTitle"/>
          </p:nvPr>
        </p:nvSpPr>
        <p:spPr>
          <a:xfrm>
            <a:off x="5648400" y="3930675"/>
            <a:ext cx="2775600" cy="469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a:solidFill>
                  <a:schemeClr val="dk1"/>
                </a:solidFill>
              </a:defRPr>
            </a:lvl1pPr>
            <a:lvl2pPr lvl="1" rtl="0" algn="ctr">
              <a:spcBef>
                <a:spcPts val="0"/>
              </a:spcBef>
              <a:spcAft>
                <a:spcPts val="0"/>
              </a:spcAft>
              <a:buClr>
                <a:schemeClr val="dk1"/>
              </a:buClr>
              <a:buSzPts val="1200"/>
              <a:buNone/>
              <a:defRPr>
                <a:solidFill>
                  <a:schemeClr val="dk1"/>
                </a:solidFill>
              </a:defRPr>
            </a:lvl2pPr>
            <a:lvl3pPr lvl="2" rtl="0" algn="ctr">
              <a:spcBef>
                <a:spcPts val="0"/>
              </a:spcBef>
              <a:spcAft>
                <a:spcPts val="0"/>
              </a:spcAft>
              <a:buClr>
                <a:schemeClr val="dk1"/>
              </a:buClr>
              <a:buSzPts val="1200"/>
              <a:buNone/>
              <a:defRPr>
                <a:solidFill>
                  <a:schemeClr val="dk1"/>
                </a:solidFill>
              </a:defRPr>
            </a:lvl3pPr>
            <a:lvl4pPr lvl="3" rtl="0" algn="ctr">
              <a:spcBef>
                <a:spcPts val="0"/>
              </a:spcBef>
              <a:spcAft>
                <a:spcPts val="0"/>
              </a:spcAft>
              <a:buClr>
                <a:schemeClr val="dk1"/>
              </a:buClr>
              <a:buSzPts val="1200"/>
              <a:buNone/>
              <a:defRPr>
                <a:solidFill>
                  <a:schemeClr val="dk1"/>
                </a:solidFill>
              </a:defRPr>
            </a:lvl4pPr>
            <a:lvl5pPr lvl="4" rtl="0" algn="ctr">
              <a:spcBef>
                <a:spcPts val="0"/>
              </a:spcBef>
              <a:spcAft>
                <a:spcPts val="0"/>
              </a:spcAft>
              <a:buClr>
                <a:schemeClr val="dk1"/>
              </a:buClr>
              <a:buSzPts val="1200"/>
              <a:buNone/>
              <a:defRPr>
                <a:solidFill>
                  <a:schemeClr val="dk1"/>
                </a:solidFill>
              </a:defRPr>
            </a:lvl5pPr>
            <a:lvl6pPr lvl="5" rtl="0" algn="ctr">
              <a:spcBef>
                <a:spcPts val="0"/>
              </a:spcBef>
              <a:spcAft>
                <a:spcPts val="0"/>
              </a:spcAft>
              <a:buClr>
                <a:schemeClr val="dk1"/>
              </a:buClr>
              <a:buSzPts val="1200"/>
              <a:buNone/>
              <a:defRPr>
                <a:solidFill>
                  <a:schemeClr val="dk1"/>
                </a:solidFill>
              </a:defRPr>
            </a:lvl6pPr>
            <a:lvl7pPr lvl="6" rtl="0" algn="ctr">
              <a:spcBef>
                <a:spcPts val="0"/>
              </a:spcBef>
              <a:spcAft>
                <a:spcPts val="0"/>
              </a:spcAft>
              <a:buClr>
                <a:schemeClr val="dk1"/>
              </a:buClr>
              <a:buSzPts val="1200"/>
              <a:buNone/>
              <a:defRPr>
                <a:solidFill>
                  <a:schemeClr val="dk1"/>
                </a:solidFill>
              </a:defRPr>
            </a:lvl7pPr>
            <a:lvl8pPr lvl="7" rtl="0" algn="ctr">
              <a:spcBef>
                <a:spcPts val="0"/>
              </a:spcBef>
              <a:spcAft>
                <a:spcPts val="0"/>
              </a:spcAft>
              <a:buClr>
                <a:schemeClr val="dk1"/>
              </a:buClr>
              <a:buSzPts val="1200"/>
              <a:buNone/>
              <a:defRPr>
                <a:solidFill>
                  <a:schemeClr val="dk1"/>
                </a:solidFill>
              </a:defRPr>
            </a:lvl8pPr>
            <a:lvl9pPr lvl="8" rtl="0" algn="ctr">
              <a:spcBef>
                <a:spcPts val="0"/>
              </a:spcBef>
              <a:spcAft>
                <a:spcPts val="0"/>
              </a:spcAft>
              <a:buClr>
                <a:schemeClr val="dk1"/>
              </a:buClr>
              <a:buSzPts val="1200"/>
              <a:buNone/>
              <a:defRPr>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648" name="Shape 648"/>
        <p:cNvGrpSpPr/>
        <p:nvPr/>
      </p:nvGrpSpPr>
      <p:grpSpPr>
        <a:xfrm>
          <a:off x="0" y="0"/>
          <a:ext cx="0" cy="0"/>
          <a:chOff x="0" y="0"/>
          <a:chExt cx="0" cy="0"/>
        </a:xfrm>
      </p:grpSpPr>
      <p:sp>
        <p:nvSpPr>
          <p:cNvPr id="649" name="Google Shape;649;p23"/>
          <p:cNvSpPr/>
          <p:nvPr/>
        </p:nvSpPr>
        <p:spPr>
          <a:xfrm>
            <a:off x="6480625" y="2558650"/>
            <a:ext cx="2663400" cy="2589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8261420" y="-5251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6665650" y="3379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5440340" y="448993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5632444" y="3890855"/>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txBox="1"/>
          <p:nvPr>
            <p:ph type="ctrTitle"/>
          </p:nvPr>
        </p:nvSpPr>
        <p:spPr>
          <a:xfrm>
            <a:off x="713428" y="712150"/>
            <a:ext cx="3799800" cy="98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6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655" name="Google Shape;655;p23"/>
          <p:cNvSpPr txBox="1"/>
          <p:nvPr>
            <p:ph idx="1" type="subTitle"/>
          </p:nvPr>
        </p:nvSpPr>
        <p:spPr>
          <a:xfrm>
            <a:off x="713225" y="1695325"/>
            <a:ext cx="3800100" cy="107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656" name="Google Shape;656;p23"/>
          <p:cNvSpPr txBox="1"/>
          <p:nvPr/>
        </p:nvSpPr>
        <p:spPr>
          <a:xfrm>
            <a:off x="899825" y="3517325"/>
            <a:ext cx="3426900" cy="6495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Assistant"/>
                <a:ea typeface="Assistant"/>
                <a:cs typeface="Assistant"/>
                <a:sym typeface="Assistant"/>
              </a:rPr>
              <a:t>CREDITS: This presentation template was created by </a:t>
            </a:r>
            <a:r>
              <a:rPr b="1" lang="en" sz="1200" u="sng">
                <a:solidFill>
                  <a:schemeClr val="dk1"/>
                </a:solidFill>
                <a:latin typeface="Assistant"/>
                <a:ea typeface="Assistant"/>
                <a:cs typeface="Assistant"/>
                <a:sym typeface="Assistant"/>
                <a:hlinkClick r:id="rId2">
                  <a:extLst>
                    <a:ext uri="{A12FA001-AC4F-418D-AE19-62706E023703}">
                      <ahyp:hlinkClr val="tx"/>
                    </a:ext>
                  </a:extLst>
                </a:hlinkClick>
              </a:rPr>
              <a:t>Slidesgo</a:t>
            </a:r>
            <a:r>
              <a:rPr lang="en" sz="1200">
                <a:solidFill>
                  <a:schemeClr val="dk1"/>
                </a:solidFill>
                <a:latin typeface="Assistant"/>
                <a:ea typeface="Assistant"/>
                <a:cs typeface="Assistant"/>
                <a:sym typeface="Assistant"/>
              </a:rPr>
              <a:t>, and includes icons by </a:t>
            </a:r>
            <a:r>
              <a:rPr b="1" lang="en" sz="12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200">
                <a:solidFill>
                  <a:schemeClr val="dk1"/>
                </a:solidFill>
                <a:latin typeface="Assistant"/>
                <a:ea typeface="Assistant"/>
                <a:cs typeface="Assistant"/>
                <a:sym typeface="Assistant"/>
              </a:rPr>
              <a:t>, and infographics &amp; images by </a:t>
            </a:r>
            <a:r>
              <a:rPr b="1" lang="en" sz="1200" u="sng">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sz="1200" u="sng">
              <a:solidFill>
                <a:schemeClr val="dk1"/>
              </a:solidFill>
              <a:latin typeface="Assistant"/>
              <a:ea typeface="Assistant"/>
              <a:cs typeface="Assistant"/>
              <a:sym typeface="Assistant"/>
            </a:endParaRPr>
          </a:p>
        </p:txBody>
      </p:sp>
      <p:sp>
        <p:nvSpPr>
          <p:cNvPr id="657" name="Google Shape;657;p23"/>
          <p:cNvSpPr/>
          <p:nvPr>
            <p:ph idx="2"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sp>
        <p:nvSpPr>
          <p:cNvPr id="658" name="Google Shape;658;p23"/>
          <p:cNvSpPr/>
          <p:nvPr/>
        </p:nvSpPr>
        <p:spPr>
          <a:xfrm>
            <a:off x="3648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23"/>
          <p:cNvGrpSpPr/>
          <p:nvPr/>
        </p:nvGrpSpPr>
        <p:grpSpPr>
          <a:xfrm>
            <a:off x="394921" y="-1001703"/>
            <a:ext cx="1400135" cy="1397586"/>
            <a:chOff x="1182471" y="-1089503"/>
            <a:chExt cx="1400135" cy="1397586"/>
          </a:xfrm>
        </p:grpSpPr>
        <p:sp>
          <p:nvSpPr>
            <p:cNvPr id="660" name="Google Shape;660;p23"/>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3"/>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3"/>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23"/>
          <p:cNvGrpSpPr/>
          <p:nvPr/>
        </p:nvGrpSpPr>
        <p:grpSpPr>
          <a:xfrm>
            <a:off x="12" y="-260560"/>
            <a:ext cx="743488" cy="602656"/>
            <a:chOff x="1005462" y="33090"/>
            <a:chExt cx="743488" cy="602656"/>
          </a:xfrm>
        </p:grpSpPr>
        <p:sp>
          <p:nvSpPr>
            <p:cNvPr id="673" name="Google Shape;673;p23"/>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23"/>
          <p:cNvGrpSpPr/>
          <p:nvPr/>
        </p:nvGrpSpPr>
        <p:grpSpPr>
          <a:xfrm>
            <a:off x="5294299" y="4691595"/>
            <a:ext cx="269497" cy="230589"/>
            <a:chOff x="-245801" y="266720"/>
            <a:chExt cx="269497" cy="230589"/>
          </a:xfrm>
        </p:grpSpPr>
        <p:sp>
          <p:nvSpPr>
            <p:cNvPr id="681" name="Google Shape;681;p2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683" name="Shape 683"/>
        <p:cNvGrpSpPr/>
        <p:nvPr/>
      </p:nvGrpSpPr>
      <p:grpSpPr>
        <a:xfrm>
          <a:off x="0" y="0"/>
          <a:ext cx="0" cy="0"/>
          <a:chOff x="0" y="0"/>
          <a:chExt cx="0" cy="0"/>
        </a:xfrm>
      </p:grpSpPr>
      <p:sp>
        <p:nvSpPr>
          <p:cNvPr id="684" name="Google Shape;684;p24"/>
          <p:cNvSpPr/>
          <p:nvPr/>
        </p:nvSpPr>
        <p:spPr>
          <a:xfrm>
            <a:off x="0" y="2558650"/>
            <a:ext cx="2663400" cy="2589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4"/>
          <p:cNvSpPr/>
          <p:nvPr/>
        </p:nvSpPr>
        <p:spPr>
          <a:xfrm>
            <a:off x="8651700" y="4750"/>
            <a:ext cx="492300" cy="255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686" name="Shape 686"/>
        <p:cNvGrpSpPr/>
        <p:nvPr/>
      </p:nvGrpSpPr>
      <p:grpSpPr>
        <a:xfrm>
          <a:off x="0" y="0"/>
          <a:ext cx="0" cy="0"/>
          <a:chOff x="0" y="0"/>
          <a:chExt cx="0" cy="0"/>
        </a:xfrm>
      </p:grpSpPr>
      <p:sp>
        <p:nvSpPr>
          <p:cNvPr id="687" name="Google Shape;687;p25"/>
          <p:cNvSpPr/>
          <p:nvPr/>
        </p:nvSpPr>
        <p:spPr>
          <a:xfrm>
            <a:off x="6480625" y="4750"/>
            <a:ext cx="2663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0" y="4750"/>
            <a:ext cx="195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6" name="Shape 106"/>
        <p:cNvGrpSpPr/>
        <p:nvPr/>
      </p:nvGrpSpPr>
      <p:grpSpPr>
        <a:xfrm>
          <a:off x="0" y="0"/>
          <a:ext cx="0" cy="0"/>
          <a:chOff x="0" y="0"/>
          <a:chExt cx="0" cy="0"/>
        </a:xfrm>
      </p:grpSpPr>
      <p:sp>
        <p:nvSpPr>
          <p:cNvPr id="107" name="Google Shape;107;p4"/>
          <p:cNvSpPr txBox="1"/>
          <p:nvPr>
            <p:ph type="title"/>
          </p:nvPr>
        </p:nvSpPr>
        <p:spPr>
          <a:xfrm>
            <a:off x="720000" y="36827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8" name="Google Shape;108;p4"/>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Char char="●"/>
              <a:defRPr sz="1200"/>
            </a:lvl1pPr>
            <a:lvl2pPr indent="-304800" lvl="1" marL="914400">
              <a:spcBef>
                <a:spcPts val="0"/>
              </a:spcBef>
              <a:spcAft>
                <a:spcPts val="0"/>
              </a:spcAft>
              <a:buClr>
                <a:srgbClr val="434343"/>
              </a:buClr>
              <a:buSzPts val="1200"/>
              <a:buFont typeface="Roboto Condensed Light"/>
              <a:buChar char="○"/>
              <a:defRPr/>
            </a:lvl2pPr>
            <a:lvl3pPr indent="-304800" lvl="2" marL="1371600">
              <a:spcBef>
                <a:spcPts val="0"/>
              </a:spcBef>
              <a:spcAft>
                <a:spcPts val="0"/>
              </a:spcAft>
              <a:buClr>
                <a:srgbClr val="434343"/>
              </a:buClr>
              <a:buSzPts val="1200"/>
              <a:buFont typeface="Roboto Condensed Light"/>
              <a:buChar char="■"/>
              <a:defRPr/>
            </a:lvl3pPr>
            <a:lvl4pPr indent="-304800" lvl="3" marL="1828800">
              <a:spcBef>
                <a:spcPts val="0"/>
              </a:spcBef>
              <a:spcAft>
                <a:spcPts val="0"/>
              </a:spcAft>
              <a:buClr>
                <a:srgbClr val="434343"/>
              </a:buClr>
              <a:buSzPts val="1200"/>
              <a:buFont typeface="Roboto Condensed Light"/>
              <a:buChar char="●"/>
              <a:defRPr/>
            </a:lvl4pPr>
            <a:lvl5pPr indent="-304800" lvl="4" marL="2286000">
              <a:spcBef>
                <a:spcPts val="0"/>
              </a:spcBef>
              <a:spcAft>
                <a:spcPts val="0"/>
              </a:spcAft>
              <a:buClr>
                <a:srgbClr val="434343"/>
              </a:buClr>
              <a:buSzPts val="1200"/>
              <a:buFont typeface="Roboto Condensed Light"/>
              <a:buChar char="○"/>
              <a:defRPr/>
            </a:lvl5pPr>
            <a:lvl6pPr indent="-304800" lvl="5" marL="2743200">
              <a:spcBef>
                <a:spcPts val="0"/>
              </a:spcBef>
              <a:spcAft>
                <a:spcPts val="0"/>
              </a:spcAft>
              <a:buClr>
                <a:srgbClr val="434343"/>
              </a:buClr>
              <a:buSzPts val="1200"/>
              <a:buFont typeface="Roboto Condensed Light"/>
              <a:buChar char="■"/>
              <a:defRPr/>
            </a:lvl6pPr>
            <a:lvl7pPr indent="-304800" lvl="6" marL="3200400">
              <a:spcBef>
                <a:spcPts val="0"/>
              </a:spcBef>
              <a:spcAft>
                <a:spcPts val="0"/>
              </a:spcAft>
              <a:buClr>
                <a:srgbClr val="434343"/>
              </a:buClr>
              <a:buSzPts val="1200"/>
              <a:buFont typeface="Roboto Condensed Light"/>
              <a:buChar char="●"/>
              <a:defRPr/>
            </a:lvl7pPr>
            <a:lvl8pPr indent="-304800" lvl="7" marL="3657600">
              <a:spcBef>
                <a:spcPts val="0"/>
              </a:spcBef>
              <a:spcAft>
                <a:spcPts val="0"/>
              </a:spcAft>
              <a:buClr>
                <a:srgbClr val="434343"/>
              </a:buClr>
              <a:buSzPts val="1200"/>
              <a:buFont typeface="Roboto Condensed Light"/>
              <a:buChar char="○"/>
              <a:defRPr/>
            </a:lvl8pPr>
            <a:lvl9pPr indent="-304800" lvl="8" marL="4114800">
              <a:spcBef>
                <a:spcPts val="0"/>
              </a:spcBef>
              <a:spcAft>
                <a:spcPts val="0"/>
              </a:spcAft>
              <a:buClr>
                <a:srgbClr val="434343"/>
              </a:buClr>
              <a:buSzPts val="1200"/>
              <a:buFont typeface="Roboto Condensed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5"/>
          <p:cNvSpPr txBox="1"/>
          <p:nvPr>
            <p:ph idx="1" type="subTitle"/>
          </p:nvPr>
        </p:nvSpPr>
        <p:spPr>
          <a:xfrm>
            <a:off x="719999" y="2211150"/>
            <a:ext cx="35223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3500"/>
              <a:buNone/>
              <a:defRPr sz="2000">
                <a:solidFill>
                  <a:schemeClr val="lt1"/>
                </a:solidFill>
                <a:latin typeface="Titillium Web"/>
                <a:ea typeface="Titillium Web"/>
                <a:cs typeface="Titillium Web"/>
                <a:sym typeface="Titillium Web"/>
              </a:defRPr>
            </a:lvl1pPr>
            <a:lvl2pPr lvl="1" rtl="0" algn="ctr">
              <a:spcBef>
                <a:spcPts val="0"/>
              </a:spcBef>
              <a:spcAft>
                <a:spcPts val="0"/>
              </a:spcAft>
              <a:buClr>
                <a:schemeClr val="lt1"/>
              </a:buClr>
              <a:buSzPts val="3500"/>
              <a:buNone/>
              <a:defRPr sz="3500">
                <a:solidFill>
                  <a:schemeClr val="lt1"/>
                </a:solidFill>
              </a:defRPr>
            </a:lvl2pPr>
            <a:lvl3pPr lvl="2" rtl="0" algn="ctr">
              <a:spcBef>
                <a:spcPts val="0"/>
              </a:spcBef>
              <a:spcAft>
                <a:spcPts val="0"/>
              </a:spcAft>
              <a:buClr>
                <a:schemeClr val="lt1"/>
              </a:buClr>
              <a:buSzPts val="3500"/>
              <a:buNone/>
              <a:defRPr sz="3500">
                <a:solidFill>
                  <a:schemeClr val="lt1"/>
                </a:solidFill>
              </a:defRPr>
            </a:lvl3pPr>
            <a:lvl4pPr lvl="3" rtl="0" algn="ctr">
              <a:spcBef>
                <a:spcPts val="0"/>
              </a:spcBef>
              <a:spcAft>
                <a:spcPts val="0"/>
              </a:spcAft>
              <a:buClr>
                <a:schemeClr val="lt1"/>
              </a:buClr>
              <a:buSzPts val="3500"/>
              <a:buNone/>
              <a:defRPr sz="3500">
                <a:solidFill>
                  <a:schemeClr val="lt1"/>
                </a:solidFill>
              </a:defRPr>
            </a:lvl4pPr>
            <a:lvl5pPr lvl="4" rtl="0" algn="ctr">
              <a:spcBef>
                <a:spcPts val="0"/>
              </a:spcBef>
              <a:spcAft>
                <a:spcPts val="0"/>
              </a:spcAft>
              <a:buClr>
                <a:schemeClr val="lt1"/>
              </a:buClr>
              <a:buSzPts val="3500"/>
              <a:buNone/>
              <a:defRPr sz="3500">
                <a:solidFill>
                  <a:schemeClr val="lt1"/>
                </a:solidFill>
              </a:defRPr>
            </a:lvl5pPr>
            <a:lvl6pPr lvl="5" rtl="0" algn="ctr">
              <a:spcBef>
                <a:spcPts val="0"/>
              </a:spcBef>
              <a:spcAft>
                <a:spcPts val="0"/>
              </a:spcAft>
              <a:buClr>
                <a:schemeClr val="lt1"/>
              </a:buClr>
              <a:buSzPts val="3500"/>
              <a:buNone/>
              <a:defRPr sz="3500">
                <a:solidFill>
                  <a:schemeClr val="lt1"/>
                </a:solidFill>
              </a:defRPr>
            </a:lvl6pPr>
            <a:lvl7pPr lvl="6" rtl="0" algn="ctr">
              <a:spcBef>
                <a:spcPts val="0"/>
              </a:spcBef>
              <a:spcAft>
                <a:spcPts val="0"/>
              </a:spcAft>
              <a:buClr>
                <a:schemeClr val="lt1"/>
              </a:buClr>
              <a:buSzPts val="3500"/>
              <a:buNone/>
              <a:defRPr sz="3500">
                <a:solidFill>
                  <a:schemeClr val="lt1"/>
                </a:solidFill>
              </a:defRPr>
            </a:lvl7pPr>
            <a:lvl8pPr lvl="7" rtl="0" algn="ctr">
              <a:spcBef>
                <a:spcPts val="0"/>
              </a:spcBef>
              <a:spcAft>
                <a:spcPts val="0"/>
              </a:spcAft>
              <a:buClr>
                <a:schemeClr val="lt1"/>
              </a:buClr>
              <a:buSzPts val="3500"/>
              <a:buNone/>
              <a:defRPr sz="3500">
                <a:solidFill>
                  <a:schemeClr val="lt1"/>
                </a:solidFill>
              </a:defRPr>
            </a:lvl8pPr>
            <a:lvl9pPr lvl="8" rtl="0" algn="ctr">
              <a:spcBef>
                <a:spcPts val="0"/>
              </a:spcBef>
              <a:spcAft>
                <a:spcPts val="0"/>
              </a:spcAft>
              <a:buClr>
                <a:schemeClr val="lt1"/>
              </a:buClr>
              <a:buSzPts val="3500"/>
              <a:buNone/>
              <a:defRPr sz="3500">
                <a:solidFill>
                  <a:schemeClr val="lt1"/>
                </a:solidFill>
              </a:defRPr>
            </a:lvl9pPr>
          </a:lstStyle>
          <a:p/>
        </p:txBody>
      </p:sp>
      <p:sp>
        <p:nvSpPr>
          <p:cNvPr id="111" name="Google Shape;111;p5"/>
          <p:cNvSpPr txBox="1"/>
          <p:nvPr>
            <p:ph idx="2" type="subTitle"/>
          </p:nvPr>
        </p:nvSpPr>
        <p:spPr>
          <a:xfrm>
            <a:off x="4908474" y="2211150"/>
            <a:ext cx="35223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3500"/>
              <a:buNone/>
              <a:defRPr sz="2000">
                <a:solidFill>
                  <a:schemeClr val="lt1"/>
                </a:solidFill>
                <a:latin typeface="Titillium Web"/>
                <a:ea typeface="Titillium Web"/>
                <a:cs typeface="Titillium Web"/>
                <a:sym typeface="Titillium Web"/>
              </a:defRPr>
            </a:lvl1pPr>
            <a:lvl2pPr lvl="1" rtl="0" algn="ctr">
              <a:spcBef>
                <a:spcPts val="0"/>
              </a:spcBef>
              <a:spcAft>
                <a:spcPts val="0"/>
              </a:spcAft>
              <a:buClr>
                <a:schemeClr val="lt1"/>
              </a:buClr>
              <a:buSzPts val="3500"/>
              <a:buNone/>
              <a:defRPr sz="3500">
                <a:solidFill>
                  <a:schemeClr val="lt1"/>
                </a:solidFill>
              </a:defRPr>
            </a:lvl2pPr>
            <a:lvl3pPr lvl="2" rtl="0" algn="ctr">
              <a:spcBef>
                <a:spcPts val="0"/>
              </a:spcBef>
              <a:spcAft>
                <a:spcPts val="0"/>
              </a:spcAft>
              <a:buClr>
                <a:schemeClr val="lt1"/>
              </a:buClr>
              <a:buSzPts val="3500"/>
              <a:buNone/>
              <a:defRPr sz="3500">
                <a:solidFill>
                  <a:schemeClr val="lt1"/>
                </a:solidFill>
              </a:defRPr>
            </a:lvl3pPr>
            <a:lvl4pPr lvl="3" rtl="0" algn="ctr">
              <a:spcBef>
                <a:spcPts val="0"/>
              </a:spcBef>
              <a:spcAft>
                <a:spcPts val="0"/>
              </a:spcAft>
              <a:buClr>
                <a:schemeClr val="lt1"/>
              </a:buClr>
              <a:buSzPts val="3500"/>
              <a:buNone/>
              <a:defRPr sz="3500">
                <a:solidFill>
                  <a:schemeClr val="lt1"/>
                </a:solidFill>
              </a:defRPr>
            </a:lvl4pPr>
            <a:lvl5pPr lvl="4" rtl="0" algn="ctr">
              <a:spcBef>
                <a:spcPts val="0"/>
              </a:spcBef>
              <a:spcAft>
                <a:spcPts val="0"/>
              </a:spcAft>
              <a:buClr>
                <a:schemeClr val="lt1"/>
              </a:buClr>
              <a:buSzPts val="3500"/>
              <a:buNone/>
              <a:defRPr sz="3500">
                <a:solidFill>
                  <a:schemeClr val="lt1"/>
                </a:solidFill>
              </a:defRPr>
            </a:lvl5pPr>
            <a:lvl6pPr lvl="5" rtl="0" algn="ctr">
              <a:spcBef>
                <a:spcPts val="0"/>
              </a:spcBef>
              <a:spcAft>
                <a:spcPts val="0"/>
              </a:spcAft>
              <a:buClr>
                <a:schemeClr val="lt1"/>
              </a:buClr>
              <a:buSzPts val="3500"/>
              <a:buNone/>
              <a:defRPr sz="3500">
                <a:solidFill>
                  <a:schemeClr val="lt1"/>
                </a:solidFill>
              </a:defRPr>
            </a:lvl6pPr>
            <a:lvl7pPr lvl="6" rtl="0" algn="ctr">
              <a:spcBef>
                <a:spcPts val="0"/>
              </a:spcBef>
              <a:spcAft>
                <a:spcPts val="0"/>
              </a:spcAft>
              <a:buClr>
                <a:schemeClr val="lt1"/>
              </a:buClr>
              <a:buSzPts val="3500"/>
              <a:buNone/>
              <a:defRPr sz="3500">
                <a:solidFill>
                  <a:schemeClr val="lt1"/>
                </a:solidFill>
              </a:defRPr>
            </a:lvl7pPr>
            <a:lvl8pPr lvl="7" rtl="0" algn="ctr">
              <a:spcBef>
                <a:spcPts val="0"/>
              </a:spcBef>
              <a:spcAft>
                <a:spcPts val="0"/>
              </a:spcAft>
              <a:buClr>
                <a:schemeClr val="lt1"/>
              </a:buClr>
              <a:buSzPts val="3500"/>
              <a:buNone/>
              <a:defRPr sz="3500">
                <a:solidFill>
                  <a:schemeClr val="lt1"/>
                </a:solidFill>
              </a:defRPr>
            </a:lvl8pPr>
            <a:lvl9pPr lvl="8" rtl="0" algn="ctr">
              <a:spcBef>
                <a:spcPts val="0"/>
              </a:spcBef>
              <a:spcAft>
                <a:spcPts val="0"/>
              </a:spcAft>
              <a:buClr>
                <a:schemeClr val="lt1"/>
              </a:buClr>
              <a:buSzPts val="3500"/>
              <a:buNone/>
              <a:defRPr sz="3500">
                <a:solidFill>
                  <a:schemeClr val="lt1"/>
                </a:solidFill>
              </a:defRPr>
            </a:lvl9pPr>
          </a:lstStyle>
          <a:p/>
        </p:txBody>
      </p:sp>
      <p:sp>
        <p:nvSpPr>
          <p:cNvPr id="112" name="Google Shape;112;p5"/>
          <p:cNvSpPr txBox="1"/>
          <p:nvPr>
            <p:ph type="title"/>
          </p:nvPr>
        </p:nvSpPr>
        <p:spPr>
          <a:xfrm>
            <a:off x="720000" y="36827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13" name="Google Shape;113;p5"/>
          <p:cNvSpPr txBox="1"/>
          <p:nvPr>
            <p:ph idx="3" type="subTitle"/>
          </p:nvPr>
        </p:nvSpPr>
        <p:spPr>
          <a:xfrm>
            <a:off x="720000" y="2578825"/>
            <a:ext cx="3522300" cy="169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Anaheim"/>
              <a:buChar char="●"/>
              <a:defRPr>
                <a:solidFill>
                  <a:schemeClr val="dk1"/>
                </a:solidFill>
              </a:defRPr>
            </a:lvl1pPr>
            <a:lvl2pPr lvl="1" algn="ctr">
              <a:spcBef>
                <a:spcPts val="0"/>
              </a:spcBef>
              <a:spcAft>
                <a:spcPts val="0"/>
              </a:spcAft>
              <a:buClr>
                <a:schemeClr val="dk1"/>
              </a:buClr>
              <a:buSzPts val="1200"/>
              <a:buFont typeface="Arial"/>
              <a:buChar char="○"/>
              <a:defRPr>
                <a:solidFill>
                  <a:schemeClr val="dk1"/>
                </a:solidFill>
              </a:defRPr>
            </a:lvl2pPr>
            <a:lvl3pPr lvl="2" algn="ctr">
              <a:spcBef>
                <a:spcPts val="0"/>
              </a:spcBef>
              <a:spcAft>
                <a:spcPts val="0"/>
              </a:spcAft>
              <a:buClr>
                <a:schemeClr val="dk1"/>
              </a:buClr>
              <a:buSzPts val="1200"/>
              <a:buFont typeface="Arial"/>
              <a:buChar char="■"/>
              <a:defRPr>
                <a:solidFill>
                  <a:schemeClr val="dk1"/>
                </a:solidFill>
              </a:defRPr>
            </a:lvl3pPr>
            <a:lvl4pPr lvl="3" algn="ctr">
              <a:spcBef>
                <a:spcPts val="0"/>
              </a:spcBef>
              <a:spcAft>
                <a:spcPts val="0"/>
              </a:spcAft>
              <a:buClr>
                <a:schemeClr val="dk1"/>
              </a:buClr>
              <a:buSzPts val="1200"/>
              <a:buFont typeface="Arial"/>
              <a:buChar char="●"/>
              <a:defRPr>
                <a:solidFill>
                  <a:schemeClr val="dk1"/>
                </a:solidFill>
              </a:defRPr>
            </a:lvl4pPr>
            <a:lvl5pPr lvl="4" algn="ctr">
              <a:spcBef>
                <a:spcPts val="0"/>
              </a:spcBef>
              <a:spcAft>
                <a:spcPts val="0"/>
              </a:spcAft>
              <a:buClr>
                <a:schemeClr val="dk1"/>
              </a:buClr>
              <a:buSzPts val="1200"/>
              <a:buFont typeface="Arial"/>
              <a:buChar char="○"/>
              <a:defRPr>
                <a:solidFill>
                  <a:schemeClr val="dk1"/>
                </a:solidFill>
              </a:defRPr>
            </a:lvl5pPr>
            <a:lvl6pPr lvl="5" algn="ctr">
              <a:spcBef>
                <a:spcPts val="0"/>
              </a:spcBef>
              <a:spcAft>
                <a:spcPts val="0"/>
              </a:spcAft>
              <a:buClr>
                <a:schemeClr val="dk1"/>
              </a:buClr>
              <a:buSzPts val="1200"/>
              <a:buFont typeface="Arial"/>
              <a:buChar char="■"/>
              <a:defRPr>
                <a:solidFill>
                  <a:schemeClr val="dk1"/>
                </a:solidFill>
              </a:defRPr>
            </a:lvl6pPr>
            <a:lvl7pPr lvl="6" algn="ctr">
              <a:spcBef>
                <a:spcPts val="0"/>
              </a:spcBef>
              <a:spcAft>
                <a:spcPts val="0"/>
              </a:spcAft>
              <a:buClr>
                <a:schemeClr val="dk1"/>
              </a:buClr>
              <a:buSzPts val="1200"/>
              <a:buFont typeface="Arial"/>
              <a:buChar char="●"/>
              <a:defRPr>
                <a:solidFill>
                  <a:schemeClr val="dk1"/>
                </a:solidFill>
              </a:defRPr>
            </a:lvl7pPr>
            <a:lvl8pPr lvl="7" algn="ctr">
              <a:spcBef>
                <a:spcPts val="0"/>
              </a:spcBef>
              <a:spcAft>
                <a:spcPts val="0"/>
              </a:spcAft>
              <a:buClr>
                <a:schemeClr val="dk1"/>
              </a:buClr>
              <a:buSzPts val="1200"/>
              <a:buFont typeface="Arial"/>
              <a:buChar char="○"/>
              <a:defRPr>
                <a:solidFill>
                  <a:schemeClr val="dk1"/>
                </a:solidFill>
              </a:defRPr>
            </a:lvl8pPr>
            <a:lvl9pPr lvl="8" algn="ctr">
              <a:spcBef>
                <a:spcPts val="0"/>
              </a:spcBef>
              <a:spcAft>
                <a:spcPts val="0"/>
              </a:spcAft>
              <a:buClr>
                <a:schemeClr val="dk1"/>
              </a:buClr>
              <a:buSzPts val="1200"/>
              <a:buFont typeface="Arial"/>
              <a:buChar char="■"/>
              <a:defRPr>
                <a:solidFill>
                  <a:schemeClr val="dk1"/>
                </a:solidFill>
              </a:defRPr>
            </a:lvl9pPr>
          </a:lstStyle>
          <a:p/>
        </p:txBody>
      </p:sp>
      <p:sp>
        <p:nvSpPr>
          <p:cNvPr id="114" name="Google Shape;114;p5"/>
          <p:cNvSpPr txBox="1"/>
          <p:nvPr>
            <p:ph idx="4" type="subTitle"/>
          </p:nvPr>
        </p:nvSpPr>
        <p:spPr>
          <a:xfrm>
            <a:off x="4901700" y="2578825"/>
            <a:ext cx="3522300" cy="1691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Anaheim"/>
              <a:buChar char="●"/>
              <a:defRPr>
                <a:solidFill>
                  <a:schemeClr val="dk1"/>
                </a:solidFill>
              </a:defRPr>
            </a:lvl1pPr>
            <a:lvl2pPr lvl="1" rtl="0" algn="ctr">
              <a:spcBef>
                <a:spcPts val="0"/>
              </a:spcBef>
              <a:spcAft>
                <a:spcPts val="0"/>
              </a:spcAft>
              <a:buClr>
                <a:schemeClr val="dk1"/>
              </a:buClr>
              <a:buSzPts val="1200"/>
              <a:buFont typeface="Arial"/>
              <a:buChar char="○"/>
              <a:defRPr>
                <a:solidFill>
                  <a:schemeClr val="dk1"/>
                </a:solidFill>
              </a:defRPr>
            </a:lvl2pPr>
            <a:lvl3pPr lvl="2" rtl="0" algn="ctr">
              <a:spcBef>
                <a:spcPts val="0"/>
              </a:spcBef>
              <a:spcAft>
                <a:spcPts val="0"/>
              </a:spcAft>
              <a:buClr>
                <a:schemeClr val="dk1"/>
              </a:buClr>
              <a:buSzPts val="1200"/>
              <a:buFont typeface="Arial"/>
              <a:buChar char="■"/>
              <a:defRPr>
                <a:solidFill>
                  <a:schemeClr val="dk1"/>
                </a:solidFill>
              </a:defRPr>
            </a:lvl3pPr>
            <a:lvl4pPr lvl="3" rtl="0" algn="ctr">
              <a:spcBef>
                <a:spcPts val="0"/>
              </a:spcBef>
              <a:spcAft>
                <a:spcPts val="0"/>
              </a:spcAft>
              <a:buClr>
                <a:schemeClr val="dk1"/>
              </a:buClr>
              <a:buSzPts val="1200"/>
              <a:buFont typeface="Arial"/>
              <a:buChar char="●"/>
              <a:defRPr>
                <a:solidFill>
                  <a:schemeClr val="dk1"/>
                </a:solidFill>
              </a:defRPr>
            </a:lvl4pPr>
            <a:lvl5pPr lvl="4" rtl="0" algn="ctr">
              <a:spcBef>
                <a:spcPts val="0"/>
              </a:spcBef>
              <a:spcAft>
                <a:spcPts val="0"/>
              </a:spcAft>
              <a:buClr>
                <a:schemeClr val="dk1"/>
              </a:buClr>
              <a:buSzPts val="1200"/>
              <a:buFont typeface="Arial"/>
              <a:buChar char="○"/>
              <a:defRPr>
                <a:solidFill>
                  <a:schemeClr val="dk1"/>
                </a:solidFill>
              </a:defRPr>
            </a:lvl5pPr>
            <a:lvl6pPr lvl="5" rtl="0" algn="ctr">
              <a:spcBef>
                <a:spcPts val="0"/>
              </a:spcBef>
              <a:spcAft>
                <a:spcPts val="0"/>
              </a:spcAft>
              <a:buClr>
                <a:schemeClr val="dk1"/>
              </a:buClr>
              <a:buSzPts val="1200"/>
              <a:buFont typeface="Arial"/>
              <a:buChar char="■"/>
              <a:defRPr>
                <a:solidFill>
                  <a:schemeClr val="dk1"/>
                </a:solidFill>
              </a:defRPr>
            </a:lvl6pPr>
            <a:lvl7pPr lvl="6" rtl="0" algn="ctr">
              <a:spcBef>
                <a:spcPts val="0"/>
              </a:spcBef>
              <a:spcAft>
                <a:spcPts val="0"/>
              </a:spcAft>
              <a:buClr>
                <a:schemeClr val="dk1"/>
              </a:buClr>
              <a:buSzPts val="1200"/>
              <a:buFont typeface="Arial"/>
              <a:buChar char="●"/>
              <a:defRPr>
                <a:solidFill>
                  <a:schemeClr val="dk1"/>
                </a:solidFill>
              </a:defRPr>
            </a:lvl7pPr>
            <a:lvl8pPr lvl="7" rtl="0" algn="ctr">
              <a:spcBef>
                <a:spcPts val="0"/>
              </a:spcBef>
              <a:spcAft>
                <a:spcPts val="0"/>
              </a:spcAft>
              <a:buClr>
                <a:schemeClr val="dk1"/>
              </a:buClr>
              <a:buSzPts val="1200"/>
              <a:buFont typeface="Arial"/>
              <a:buChar char="○"/>
              <a:defRPr>
                <a:solidFill>
                  <a:schemeClr val="dk1"/>
                </a:solidFill>
              </a:defRPr>
            </a:lvl8pPr>
            <a:lvl9pPr lvl="8" rtl="0" algn="ctr">
              <a:spcBef>
                <a:spcPts val="0"/>
              </a:spcBef>
              <a:spcAft>
                <a:spcPts val="0"/>
              </a:spcAft>
              <a:buClr>
                <a:schemeClr val="dk1"/>
              </a:buClr>
              <a:buSzPts val="1200"/>
              <a:buFont typeface="Arial"/>
              <a:buChar char="■"/>
              <a:defRPr>
                <a:solidFill>
                  <a:schemeClr val="dk1"/>
                </a:solidFill>
              </a:defRPr>
            </a:lvl9pPr>
          </a:lstStyle>
          <a:p/>
        </p:txBody>
      </p:sp>
      <p:grpSp>
        <p:nvGrpSpPr>
          <p:cNvPr id="115" name="Google Shape;115;p5"/>
          <p:cNvGrpSpPr/>
          <p:nvPr/>
        </p:nvGrpSpPr>
        <p:grpSpPr>
          <a:xfrm>
            <a:off x="-283763" y="1560215"/>
            <a:ext cx="743488" cy="602656"/>
            <a:chOff x="1005462" y="33090"/>
            <a:chExt cx="743488" cy="602656"/>
          </a:xfrm>
        </p:grpSpPr>
        <p:sp>
          <p:nvSpPr>
            <p:cNvPr id="116" name="Google Shape;116;p5"/>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5"/>
          <p:cNvGrpSpPr/>
          <p:nvPr/>
        </p:nvGrpSpPr>
        <p:grpSpPr>
          <a:xfrm>
            <a:off x="-1" y="1163245"/>
            <a:ext cx="269497" cy="230589"/>
            <a:chOff x="-245801" y="266720"/>
            <a:chExt cx="269497" cy="230589"/>
          </a:xfrm>
        </p:grpSpPr>
        <p:sp>
          <p:nvSpPr>
            <p:cNvPr id="124" name="Google Shape;124;p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5"/>
          <p:cNvSpPr/>
          <p:nvPr/>
        </p:nvSpPr>
        <p:spPr>
          <a:xfrm>
            <a:off x="-972325" y="17770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5"/>
          <p:cNvGrpSpPr/>
          <p:nvPr/>
        </p:nvGrpSpPr>
        <p:grpSpPr>
          <a:xfrm>
            <a:off x="7517519" y="2918009"/>
            <a:ext cx="2499397" cy="2480016"/>
            <a:chOff x="7517519" y="2918009"/>
            <a:chExt cx="2499397" cy="2480016"/>
          </a:xfrm>
        </p:grpSpPr>
        <p:sp>
          <p:nvSpPr>
            <p:cNvPr id="128" name="Google Shape;128;p5"/>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5"/>
            <p:cNvGrpSpPr/>
            <p:nvPr/>
          </p:nvGrpSpPr>
          <p:grpSpPr>
            <a:xfrm>
              <a:off x="8540225" y="4477406"/>
              <a:ext cx="921187" cy="920619"/>
              <a:chOff x="3429875" y="1645831"/>
              <a:chExt cx="921187" cy="920619"/>
            </a:xfrm>
          </p:grpSpPr>
          <p:sp>
            <p:nvSpPr>
              <p:cNvPr id="130" name="Google Shape;130;p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5"/>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5"/>
            <p:cNvGrpSpPr/>
            <p:nvPr/>
          </p:nvGrpSpPr>
          <p:grpSpPr>
            <a:xfrm>
              <a:off x="8061224" y="4842895"/>
              <a:ext cx="269497" cy="230589"/>
              <a:chOff x="-245801" y="266720"/>
              <a:chExt cx="269497" cy="230589"/>
            </a:xfrm>
          </p:grpSpPr>
          <p:sp>
            <p:nvSpPr>
              <p:cNvPr id="141" name="Google Shape;141;p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3" name="Shape 143"/>
        <p:cNvGrpSpPr/>
        <p:nvPr/>
      </p:nvGrpSpPr>
      <p:grpSpPr>
        <a:xfrm>
          <a:off x="0" y="0"/>
          <a:ext cx="0" cy="0"/>
          <a:chOff x="0" y="0"/>
          <a:chExt cx="0" cy="0"/>
        </a:xfrm>
      </p:grpSpPr>
      <p:sp>
        <p:nvSpPr>
          <p:cNvPr id="144" name="Google Shape;144;p6"/>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5" name="Google Shape;145;p6"/>
          <p:cNvSpPr/>
          <p:nvPr/>
        </p:nvSpPr>
        <p:spPr>
          <a:xfrm>
            <a:off x="8365877" y="347835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6"/>
          <p:cNvGrpSpPr/>
          <p:nvPr/>
        </p:nvGrpSpPr>
        <p:grpSpPr>
          <a:xfrm>
            <a:off x="8430787" y="4076390"/>
            <a:ext cx="743488" cy="602656"/>
            <a:chOff x="1005462" y="33090"/>
            <a:chExt cx="743488" cy="602656"/>
          </a:xfrm>
        </p:grpSpPr>
        <p:sp>
          <p:nvSpPr>
            <p:cNvPr id="147" name="Google Shape;147;p6"/>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6"/>
          <p:cNvGrpSpPr/>
          <p:nvPr/>
        </p:nvGrpSpPr>
        <p:grpSpPr>
          <a:xfrm>
            <a:off x="8062199" y="4811270"/>
            <a:ext cx="269497" cy="230589"/>
            <a:chOff x="-245801" y="266720"/>
            <a:chExt cx="269497" cy="230589"/>
          </a:xfrm>
        </p:grpSpPr>
        <p:sp>
          <p:nvSpPr>
            <p:cNvPr id="155" name="Google Shape;155;p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6"/>
          <p:cNvSpPr/>
          <p:nvPr/>
        </p:nvSpPr>
        <p:spPr>
          <a:xfrm>
            <a:off x="-725063" y="457022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6"/>
          <p:cNvGrpSpPr/>
          <p:nvPr/>
        </p:nvGrpSpPr>
        <p:grpSpPr>
          <a:xfrm>
            <a:off x="-220625" y="4570231"/>
            <a:ext cx="921187" cy="920619"/>
            <a:chOff x="3429875" y="1645831"/>
            <a:chExt cx="921187" cy="920619"/>
          </a:xfrm>
        </p:grpSpPr>
        <p:sp>
          <p:nvSpPr>
            <p:cNvPr id="159" name="Google Shape;159;p6"/>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6"/>
          <p:cNvSpPr/>
          <p:nvPr/>
        </p:nvSpPr>
        <p:spPr>
          <a:xfrm>
            <a:off x="-1151900" y="4146887"/>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6"/>
          <p:cNvGrpSpPr/>
          <p:nvPr/>
        </p:nvGrpSpPr>
        <p:grpSpPr>
          <a:xfrm>
            <a:off x="8430775" y="-577728"/>
            <a:ext cx="1420663" cy="2151753"/>
            <a:chOff x="8430775" y="-577728"/>
            <a:chExt cx="1420663" cy="2151753"/>
          </a:xfrm>
        </p:grpSpPr>
        <p:sp>
          <p:nvSpPr>
            <p:cNvPr id="169" name="Google Shape;169;p6"/>
            <p:cNvSpPr/>
            <p:nvPr/>
          </p:nvSpPr>
          <p:spPr>
            <a:xfrm>
              <a:off x="8588145" y="-5777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6"/>
            <p:cNvGrpSpPr/>
            <p:nvPr/>
          </p:nvGrpSpPr>
          <p:grpSpPr>
            <a:xfrm>
              <a:off x="8430775" y="653406"/>
              <a:ext cx="921187" cy="920619"/>
              <a:chOff x="3429875" y="1645831"/>
              <a:chExt cx="921187" cy="920619"/>
            </a:xfrm>
          </p:grpSpPr>
          <p:sp>
            <p:nvSpPr>
              <p:cNvPr id="171" name="Google Shape;171;p6"/>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9" name="Shape 179"/>
        <p:cNvGrpSpPr/>
        <p:nvPr/>
      </p:nvGrpSpPr>
      <p:grpSpPr>
        <a:xfrm>
          <a:off x="0" y="0"/>
          <a:ext cx="0" cy="0"/>
          <a:chOff x="0" y="0"/>
          <a:chExt cx="0" cy="0"/>
        </a:xfrm>
      </p:grpSpPr>
      <p:sp>
        <p:nvSpPr>
          <p:cNvPr id="180" name="Google Shape;180;p7"/>
          <p:cNvSpPr/>
          <p:nvPr/>
        </p:nvSpPr>
        <p:spPr>
          <a:xfrm>
            <a:off x="7320100" y="0"/>
            <a:ext cx="1824000" cy="514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txBox="1"/>
          <p:nvPr>
            <p:ph type="title"/>
          </p:nvPr>
        </p:nvSpPr>
        <p:spPr>
          <a:xfrm>
            <a:off x="713325" y="1254950"/>
            <a:ext cx="3729000" cy="1333800"/>
          </a:xfrm>
          <a:prstGeom prst="rect">
            <a:avLst/>
          </a:prstGeom>
          <a:noFill/>
        </p:spPr>
        <p:txBody>
          <a:bodyPr anchorCtr="0" anchor="b" bIns="91425" lIns="91425" spcFirstLastPara="1" rIns="91425" wrap="square" tIns="91425">
            <a:noAutofit/>
          </a:bodyPr>
          <a:lstStyle>
            <a:lvl1pPr lvl="0">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82" name="Google Shape;182;p7"/>
          <p:cNvSpPr txBox="1"/>
          <p:nvPr>
            <p:ph idx="1" type="subTitle"/>
          </p:nvPr>
        </p:nvSpPr>
        <p:spPr>
          <a:xfrm>
            <a:off x="713225" y="2588700"/>
            <a:ext cx="3729000" cy="1133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solidFill>
                  <a:schemeClr val="dk1"/>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83" name="Google Shape;183;p7"/>
          <p:cNvSpPr/>
          <p:nvPr>
            <p:ph idx="2" type="pic"/>
          </p:nvPr>
        </p:nvSpPr>
        <p:spPr>
          <a:xfrm>
            <a:off x="4632775" y="572550"/>
            <a:ext cx="3998400" cy="3998400"/>
          </a:xfrm>
          <a:prstGeom prst="ellipse">
            <a:avLst/>
          </a:prstGeom>
          <a:noFill/>
          <a:ln cap="flat" cmpd="sng" w="76200">
            <a:solidFill>
              <a:schemeClr val="dk1"/>
            </a:solidFill>
            <a:prstDash val="solid"/>
            <a:round/>
            <a:headEnd len="sm" w="sm" type="none"/>
            <a:tailEnd len="sm" w="sm" type="none"/>
          </a:ln>
        </p:spPr>
      </p:sp>
      <p:grpSp>
        <p:nvGrpSpPr>
          <p:cNvPr id="184" name="Google Shape;184;p7"/>
          <p:cNvGrpSpPr/>
          <p:nvPr/>
        </p:nvGrpSpPr>
        <p:grpSpPr>
          <a:xfrm>
            <a:off x="-307531" y="4246108"/>
            <a:ext cx="1816145" cy="2258832"/>
            <a:chOff x="-307531" y="4246108"/>
            <a:chExt cx="1816145" cy="2258832"/>
          </a:xfrm>
        </p:grpSpPr>
        <p:sp>
          <p:nvSpPr>
            <p:cNvPr id="185" name="Google Shape;185;p7"/>
            <p:cNvSpPr/>
            <p:nvPr/>
          </p:nvSpPr>
          <p:spPr>
            <a:xfrm>
              <a:off x="-218813" y="457540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634570" y="44767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7"/>
            <p:cNvGrpSpPr/>
            <p:nvPr/>
          </p:nvGrpSpPr>
          <p:grpSpPr>
            <a:xfrm>
              <a:off x="16600" y="4575406"/>
              <a:ext cx="921187" cy="920619"/>
              <a:chOff x="3429875" y="1645831"/>
              <a:chExt cx="921187" cy="920619"/>
            </a:xfrm>
          </p:grpSpPr>
          <p:sp>
            <p:nvSpPr>
              <p:cNvPr id="188" name="Google Shape;188;p7"/>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7"/>
            <p:cNvSpPr/>
            <p:nvPr/>
          </p:nvSpPr>
          <p:spPr>
            <a:xfrm>
              <a:off x="96590" y="43418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307531" y="44574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7"/>
            <p:cNvGrpSpPr/>
            <p:nvPr/>
          </p:nvGrpSpPr>
          <p:grpSpPr>
            <a:xfrm>
              <a:off x="937774" y="4246108"/>
              <a:ext cx="269497" cy="230589"/>
              <a:chOff x="-245801" y="266720"/>
              <a:chExt cx="269497" cy="230589"/>
            </a:xfrm>
          </p:grpSpPr>
          <p:sp>
            <p:nvSpPr>
              <p:cNvPr id="199" name="Google Shape;199;p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1" name="Google Shape;201;p7"/>
          <p:cNvGrpSpPr/>
          <p:nvPr/>
        </p:nvGrpSpPr>
        <p:grpSpPr>
          <a:xfrm>
            <a:off x="3887699" y="486920"/>
            <a:ext cx="269497" cy="230589"/>
            <a:chOff x="-245801" y="266720"/>
            <a:chExt cx="269497" cy="230589"/>
          </a:xfrm>
        </p:grpSpPr>
        <p:sp>
          <p:nvSpPr>
            <p:cNvPr id="202" name="Google Shape;202;p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7"/>
          <p:cNvGrpSpPr/>
          <p:nvPr/>
        </p:nvGrpSpPr>
        <p:grpSpPr>
          <a:xfrm>
            <a:off x="3379849" y="-1001703"/>
            <a:ext cx="2471388" cy="2000691"/>
            <a:chOff x="3379849" y="-1001703"/>
            <a:chExt cx="2471388" cy="2000691"/>
          </a:xfrm>
        </p:grpSpPr>
        <p:sp>
          <p:nvSpPr>
            <p:cNvPr id="205" name="Google Shape;205;p7"/>
            <p:cNvSpPr/>
            <p:nvPr/>
          </p:nvSpPr>
          <p:spPr>
            <a:xfrm>
              <a:off x="41913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7"/>
            <p:cNvGrpSpPr/>
            <p:nvPr/>
          </p:nvGrpSpPr>
          <p:grpSpPr>
            <a:xfrm>
              <a:off x="4221421" y="-1001703"/>
              <a:ext cx="1400135" cy="1397586"/>
              <a:chOff x="1182471" y="-1089503"/>
              <a:chExt cx="1400135" cy="1397586"/>
            </a:xfrm>
          </p:grpSpPr>
          <p:sp>
            <p:nvSpPr>
              <p:cNvPr id="207" name="Google Shape;207;p7"/>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7"/>
            <p:cNvGrpSpPr/>
            <p:nvPr/>
          </p:nvGrpSpPr>
          <p:grpSpPr>
            <a:xfrm>
              <a:off x="4831962" y="33090"/>
              <a:ext cx="743488" cy="602656"/>
              <a:chOff x="1005462" y="33090"/>
              <a:chExt cx="743488" cy="602656"/>
            </a:xfrm>
          </p:grpSpPr>
          <p:sp>
            <p:nvSpPr>
              <p:cNvPr id="220" name="Google Shape;220;p7"/>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7"/>
            <p:cNvSpPr/>
            <p:nvPr/>
          </p:nvSpPr>
          <p:spPr>
            <a:xfrm>
              <a:off x="3379849"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7"/>
            <p:cNvGrpSpPr/>
            <p:nvPr/>
          </p:nvGrpSpPr>
          <p:grpSpPr>
            <a:xfrm>
              <a:off x="4930050" y="6"/>
              <a:ext cx="921187" cy="920619"/>
              <a:chOff x="3429875" y="1645831"/>
              <a:chExt cx="921187" cy="920619"/>
            </a:xfrm>
          </p:grpSpPr>
          <p:sp>
            <p:nvSpPr>
              <p:cNvPr id="229" name="Google Shape;229;p7"/>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7" name="Shape 237"/>
        <p:cNvGrpSpPr/>
        <p:nvPr/>
      </p:nvGrpSpPr>
      <p:grpSpPr>
        <a:xfrm>
          <a:off x="0" y="0"/>
          <a:ext cx="0" cy="0"/>
          <a:chOff x="0" y="0"/>
          <a:chExt cx="0" cy="0"/>
        </a:xfrm>
      </p:grpSpPr>
      <p:sp>
        <p:nvSpPr>
          <p:cNvPr id="238" name="Google Shape;238;p8"/>
          <p:cNvSpPr txBox="1"/>
          <p:nvPr>
            <p:ph type="title"/>
          </p:nvPr>
        </p:nvSpPr>
        <p:spPr>
          <a:xfrm flipH="1">
            <a:off x="4488050" y="1572300"/>
            <a:ext cx="3844200" cy="19989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39" name="Google Shape;239;p8"/>
          <p:cNvSpPr/>
          <p:nvPr>
            <p:ph idx="2" type="pic"/>
          </p:nvPr>
        </p:nvSpPr>
        <p:spPr>
          <a:xfrm>
            <a:off x="763125" y="938975"/>
            <a:ext cx="3265500" cy="3265500"/>
          </a:xfrm>
          <a:prstGeom prst="ellipse">
            <a:avLst/>
          </a:prstGeom>
          <a:noFill/>
          <a:ln cap="flat" cmpd="sng" w="76200">
            <a:solidFill>
              <a:schemeClr val="dk1"/>
            </a:solidFill>
            <a:prstDash val="solid"/>
            <a:round/>
            <a:headEnd len="sm" w="sm" type="none"/>
            <a:tailEnd len="sm" w="sm" type="none"/>
          </a:ln>
        </p:spPr>
      </p:sp>
      <p:grpSp>
        <p:nvGrpSpPr>
          <p:cNvPr id="240" name="Google Shape;240;p8"/>
          <p:cNvGrpSpPr/>
          <p:nvPr/>
        </p:nvGrpSpPr>
        <p:grpSpPr>
          <a:xfrm>
            <a:off x="6128900" y="3439272"/>
            <a:ext cx="3071013" cy="2420831"/>
            <a:chOff x="6128900" y="3439272"/>
            <a:chExt cx="3071013" cy="2420831"/>
          </a:xfrm>
        </p:grpSpPr>
        <p:sp>
          <p:nvSpPr>
            <p:cNvPr id="241" name="Google Shape;241;p8"/>
            <p:cNvSpPr/>
            <p:nvPr/>
          </p:nvSpPr>
          <p:spPr>
            <a:xfrm>
              <a:off x="7936620" y="34392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7429190" y="43284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8195244" y="44441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6128900" y="39305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8"/>
            <p:cNvGrpSpPr/>
            <p:nvPr/>
          </p:nvGrpSpPr>
          <p:grpSpPr>
            <a:xfrm>
              <a:off x="7936624" y="3783920"/>
              <a:ext cx="269497" cy="230589"/>
              <a:chOff x="-245801" y="266720"/>
              <a:chExt cx="269497" cy="230589"/>
            </a:xfrm>
          </p:grpSpPr>
          <p:sp>
            <p:nvSpPr>
              <p:cNvPr id="246" name="Google Shape;246;p8"/>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8" name="Shape 248"/>
        <p:cNvGrpSpPr/>
        <p:nvPr/>
      </p:nvGrpSpPr>
      <p:grpSpPr>
        <a:xfrm>
          <a:off x="0" y="0"/>
          <a:ext cx="0" cy="0"/>
          <a:chOff x="0" y="0"/>
          <a:chExt cx="0" cy="0"/>
        </a:xfrm>
      </p:grpSpPr>
      <p:sp>
        <p:nvSpPr>
          <p:cNvPr id="249" name="Google Shape;249;p9"/>
          <p:cNvSpPr txBox="1"/>
          <p:nvPr>
            <p:ph idx="1" type="body"/>
          </p:nvPr>
        </p:nvSpPr>
        <p:spPr>
          <a:xfrm>
            <a:off x="4413175" y="2110613"/>
            <a:ext cx="3556800" cy="2122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Open Sans"/>
              <a:buChar char="●"/>
              <a:defRPr>
                <a:solidFill>
                  <a:schemeClr val="dk1"/>
                </a:solidFill>
              </a:defRPr>
            </a:lvl1pPr>
            <a:lvl2pPr indent="-279400" lvl="1" marL="914400">
              <a:spcBef>
                <a:spcPts val="0"/>
              </a:spcBef>
              <a:spcAft>
                <a:spcPts val="0"/>
              </a:spcAft>
              <a:buClr>
                <a:schemeClr val="dk1"/>
              </a:buClr>
              <a:buSzPts val="800"/>
              <a:buFont typeface="Open Sans"/>
              <a:buChar char="○"/>
              <a:defRPr>
                <a:solidFill>
                  <a:schemeClr val="dk1"/>
                </a:solidFill>
              </a:defRPr>
            </a:lvl2pPr>
            <a:lvl3pPr indent="-279400" lvl="2" marL="1371600">
              <a:spcBef>
                <a:spcPts val="0"/>
              </a:spcBef>
              <a:spcAft>
                <a:spcPts val="0"/>
              </a:spcAft>
              <a:buClr>
                <a:schemeClr val="dk1"/>
              </a:buClr>
              <a:buSzPts val="800"/>
              <a:buFont typeface="Open Sans"/>
              <a:buChar char="■"/>
              <a:defRPr>
                <a:solidFill>
                  <a:schemeClr val="dk1"/>
                </a:solidFill>
              </a:defRPr>
            </a:lvl3pPr>
            <a:lvl4pPr indent="-279400" lvl="3" marL="1828800">
              <a:spcBef>
                <a:spcPts val="0"/>
              </a:spcBef>
              <a:spcAft>
                <a:spcPts val="0"/>
              </a:spcAft>
              <a:buClr>
                <a:schemeClr val="dk1"/>
              </a:buClr>
              <a:buSzPts val="800"/>
              <a:buFont typeface="Open Sans"/>
              <a:buChar char="●"/>
              <a:defRPr>
                <a:solidFill>
                  <a:schemeClr val="dk1"/>
                </a:solidFill>
              </a:defRPr>
            </a:lvl4pPr>
            <a:lvl5pPr indent="-304800" lvl="4" marL="2286000">
              <a:spcBef>
                <a:spcPts val="0"/>
              </a:spcBef>
              <a:spcAft>
                <a:spcPts val="0"/>
              </a:spcAft>
              <a:buClr>
                <a:schemeClr val="dk1"/>
              </a:buClr>
              <a:buSzPts val="1200"/>
              <a:buFont typeface="Open Sans"/>
              <a:buChar char="○"/>
              <a:defRPr>
                <a:solidFill>
                  <a:schemeClr val="dk1"/>
                </a:solidFill>
              </a:defRPr>
            </a:lvl5pPr>
            <a:lvl6pPr indent="-304800" lvl="5" marL="2743200">
              <a:spcBef>
                <a:spcPts val="0"/>
              </a:spcBef>
              <a:spcAft>
                <a:spcPts val="0"/>
              </a:spcAft>
              <a:buClr>
                <a:schemeClr val="dk1"/>
              </a:buClr>
              <a:buSzPts val="1200"/>
              <a:buFont typeface="Open Sans"/>
              <a:buChar char="■"/>
              <a:defRPr>
                <a:solidFill>
                  <a:schemeClr val="dk1"/>
                </a:solidFill>
              </a:defRPr>
            </a:lvl6pPr>
            <a:lvl7pPr indent="-273050" lvl="6" marL="3200400">
              <a:spcBef>
                <a:spcPts val="0"/>
              </a:spcBef>
              <a:spcAft>
                <a:spcPts val="0"/>
              </a:spcAft>
              <a:buClr>
                <a:schemeClr val="dk1"/>
              </a:buClr>
              <a:buSzPts val="700"/>
              <a:buFont typeface="Open Sans"/>
              <a:buChar char="●"/>
              <a:defRPr>
                <a:solidFill>
                  <a:schemeClr val="dk1"/>
                </a:solidFill>
              </a:defRPr>
            </a:lvl7pPr>
            <a:lvl8pPr indent="-273050" lvl="7" marL="3657600">
              <a:spcBef>
                <a:spcPts val="0"/>
              </a:spcBef>
              <a:spcAft>
                <a:spcPts val="0"/>
              </a:spcAft>
              <a:buClr>
                <a:schemeClr val="dk1"/>
              </a:buClr>
              <a:buSzPts val="700"/>
              <a:buFont typeface="Open Sans"/>
              <a:buChar char="○"/>
              <a:defRPr>
                <a:solidFill>
                  <a:schemeClr val="dk1"/>
                </a:solidFill>
              </a:defRPr>
            </a:lvl8pPr>
            <a:lvl9pPr indent="-266700" lvl="8" marL="4114800">
              <a:spcBef>
                <a:spcPts val="0"/>
              </a:spcBef>
              <a:spcAft>
                <a:spcPts val="0"/>
              </a:spcAft>
              <a:buClr>
                <a:schemeClr val="dk1"/>
              </a:buClr>
              <a:buSzPts val="600"/>
              <a:buFont typeface="Open Sans"/>
              <a:buChar char="■"/>
              <a:defRPr>
                <a:solidFill>
                  <a:schemeClr val="dk1"/>
                </a:solidFill>
              </a:defRPr>
            </a:lvl9pPr>
          </a:lstStyle>
          <a:p/>
        </p:txBody>
      </p:sp>
      <p:sp>
        <p:nvSpPr>
          <p:cNvPr id="250" name="Google Shape;250;p9"/>
          <p:cNvSpPr txBox="1"/>
          <p:nvPr>
            <p:ph type="title"/>
          </p:nvPr>
        </p:nvSpPr>
        <p:spPr>
          <a:xfrm>
            <a:off x="4413175" y="910088"/>
            <a:ext cx="3556800" cy="12006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 name="Google Shape;251;p9"/>
          <p:cNvSpPr/>
          <p:nvPr>
            <p:ph idx="2" type="pic"/>
          </p:nvPr>
        </p:nvSpPr>
        <p:spPr>
          <a:xfrm>
            <a:off x="-1830725" y="-163600"/>
            <a:ext cx="5470800" cy="5470800"/>
          </a:xfrm>
          <a:prstGeom prst="ellipse">
            <a:avLst/>
          </a:prstGeom>
          <a:noFill/>
          <a:ln cap="flat" cmpd="sng" w="76200">
            <a:solidFill>
              <a:schemeClr val="dk1"/>
            </a:solidFill>
            <a:prstDash val="solid"/>
            <a:round/>
            <a:headEnd len="sm" w="sm" type="none"/>
            <a:tailEnd len="sm" w="sm" type="none"/>
          </a:ln>
        </p:spPr>
      </p:sp>
      <p:sp>
        <p:nvSpPr>
          <p:cNvPr id="252" name="Google Shape;252;p9"/>
          <p:cNvSpPr/>
          <p:nvPr/>
        </p:nvSpPr>
        <p:spPr>
          <a:xfrm>
            <a:off x="8685350" y="0"/>
            <a:ext cx="458700" cy="514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9"/>
          <p:cNvGrpSpPr/>
          <p:nvPr/>
        </p:nvGrpSpPr>
        <p:grpSpPr>
          <a:xfrm>
            <a:off x="6338670" y="4046745"/>
            <a:ext cx="2323930" cy="2335845"/>
            <a:chOff x="6338670" y="4046745"/>
            <a:chExt cx="2323930" cy="2335845"/>
          </a:xfrm>
        </p:grpSpPr>
        <p:sp>
          <p:nvSpPr>
            <p:cNvPr id="254" name="Google Shape;254;p9"/>
            <p:cNvSpPr/>
            <p:nvPr/>
          </p:nvSpPr>
          <p:spPr>
            <a:xfrm>
              <a:off x="6815662" y="431737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6338670" y="464887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9"/>
            <p:cNvGrpSpPr/>
            <p:nvPr/>
          </p:nvGrpSpPr>
          <p:grpSpPr>
            <a:xfrm>
              <a:off x="6531450" y="4608581"/>
              <a:ext cx="921187" cy="920619"/>
              <a:chOff x="3429875" y="1645831"/>
              <a:chExt cx="921187" cy="920619"/>
            </a:xfrm>
          </p:grpSpPr>
          <p:sp>
            <p:nvSpPr>
              <p:cNvPr id="257" name="Google Shape;257;p9"/>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9"/>
            <p:cNvSpPr/>
            <p:nvPr/>
          </p:nvSpPr>
          <p:spPr>
            <a:xfrm>
              <a:off x="7349115" y="4358900"/>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7969969" y="46649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6620425" y="4453037"/>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9"/>
            <p:cNvGrpSpPr/>
            <p:nvPr/>
          </p:nvGrpSpPr>
          <p:grpSpPr>
            <a:xfrm>
              <a:off x="8114624" y="4046745"/>
              <a:ext cx="269497" cy="230589"/>
              <a:chOff x="-245801" y="266720"/>
              <a:chExt cx="269497" cy="230589"/>
            </a:xfrm>
          </p:grpSpPr>
          <p:sp>
            <p:nvSpPr>
              <p:cNvPr id="269" name="Google Shape;269;p9"/>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1" name="Google Shape;271;p9"/>
          <p:cNvGrpSpPr/>
          <p:nvPr/>
        </p:nvGrpSpPr>
        <p:grpSpPr>
          <a:xfrm>
            <a:off x="2687452" y="-845991"/>
            <a:ext cx="1930748" cy="1844980"/>
            <a:chOff x="2687452" y="-845991"/>
            <a:chExt cx="1930748" cy="1844980"/>
          </a:xfrm>
        </p:grpSpPr>
        <p:sp>
          <p:nvSpPr>
            <p:cNvPr id="272" name="Google Shape;272;p9"/>
            <p:cNvSpPr/>
            <p:nvPr/>
          </p:nvSpPr>
          <p:spPr>
            <a:xfrm>
              <a:off x="2687452"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9"/>
            <p:cNvGrpSpPr/>
            <p:nvPr/>
          </p:nvGrpSpPr>
          <p:grpSpPr>
            <a:xfrm>
              <a:off x="3252412" y="33090"/>
              <a:ext cx="743488" cy="602656"/>
              <a:chOff x="1005462" y="33090"/>
              <a:chExt cx="743488" cy="602656"/>
            </a:xfrm>
          </p:grpSpPr>
          <p:sp>
            <p:nvSpPr>
              <p:cNvPr id="274" name="Google Shape;274;p9"/>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9"/>
            <p:cNvGrpSpPr/>
            <p:nvPr/>
          </p:nvGrpSpPr>
          <p:grpSpPr>
            <a:xfrm>
              <a:off x="3409250" y="-113896"/>
              <a:ext cx="1208950" cy="1034520"/>
              <a:chOff x="5451525" y="-113896"/>
              <a:chExt cx="1208950" cy="1034520"/>
            </a:xfrm>
          </p:grpSpPr>
          <p:sp>
            <p:nvSpPr>
              <p:cNvPr id="282" name="Google Shape;282;p9"/>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9"/>
              <p:cNvGrpSpPr/>
              <p:nvPr/>
            </p:nvGrpSpPr>
            <p:grpSpPr>
              <a:xfrm>
                <a:off x="5451525" y="6"/>
                <a:ext cx="921187" cy="920619"/>
                <a:chOff x="3429875" y="1645831"/>
                <a:chExt cx="921187" cy="920619"/>
              </a:xfrm>
            </p:grpSpPr>
            <p:sp>
              <p:nvSpPr>
                <p:cNvPr id="284" name="Google Shape;284;p9"/>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2" name="Shape 292"/>
        <p:cNvGrpSpPr/>
        <p:nvPr/>
      </p:nvGrpSpPr>
      <p:grpSpPr>
        <a:xfrm>
          <a:off x="0" y="0"/>
          <a:ext cx="0" cy="0"/>
          <a:chOff x="0" y="0"/>
          <a:chExt cx="0" cy="0"/>
        </a:xfrm>
      </p:grpSpPr>
      <p:sp>
        <p:nvSpPr>
          <p:cNvPr id="293" name="Google Shape;293;p10"/>
          <p:cNvSpPr txBox="1"/>
          <p:nvPr>
            <p:ph idx="1" type="body"/>
          </p:nvPr>
        </p:nvSpPr>
        <p:spPr>
          <a:xfrm>
            <a:off x="720000" y="2269200"/>
            <a:ext cx="7704000" cy="605100"/>
          </a:xfrm>
          <a:prstGeom prst="rect">
            <a:avLst/>
          </a:prstGeom>
          <a:solidFill>
            <a:schemeClr val="accent2"/>
          </a:solid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chemeClr val="lt1"/>
              </a:buClr>
              <a:buSzPts val="3400"/>
              <a:buFont typeface="Titillium Web"/>
              <a:buNone/>
              <a:defRPr b="1" sz="3400">
                <a:solidFill>
                  <a:schemeClr val="lt1"/>
                </a:solidFill>
                <a:latin typeface="Titillium Web"/>
                <a:ea typeface="Titillium Web"/>
                <a:cs typeface="Titillium Web"/>
                <a:sym typeface="Titillium Web"/>
              </a:defRPr>
            </a:lvl1pPr>
          </a:lstStyle>
          <a:p/>
        </p:txBody>
      </p:sp>
      <p:grpSp>
        <p:nvGrpSpPr>
          <p:cNvPr id="294" name="Google Shape;294;p10"/>
          <p:cNvGrpSpPr/>
          <p:nvPr/>
        </p:nvGrpSpPr>
        <p:grpSpPr>
          <a:xfrm>
            <a:off x="7517519" y="2918009"/>
            <a:ext cx="2499397" cy="2480016"/>
            <a:chOff x="7517519" y="2918009"/>
            <a:chExt cx="2499397" cy="2480016"/>
          </a:xfrm>
        </p:grpSpPr>
        <p:sp>
          <p:nvSpPr>
            <p:cNvPr id="295" name="Google Shape;295;p10"/>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10"/>
            <p:cNvGrpSpPr/>
            <p:nvPr/>
          </p:nvGrpSpPr>
          <p:grpSpPr>
            <a:xfrm>
              <a:off x="8540225" y="4477406"/>
              <a:ext cx="921187" cy="920619"/>
              <a:chOff x="3429875" y="1645831"/>
              <a:chExt cx="921187" cy="920619"/>
            </a:xfrm>
          </p:grpSpPr>
          <p:sp>
            <p:nvSpPr>
              <p:cNvPr id="297" name="Google Shape;297;p10"/>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0"/>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0"/>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0"/>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10"/>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10"/>
            <p:cNvGrpSpPr/>
            <p:nvPr/>
          </p:nvGrpSpPr>
          <p:grpSpPr>
            <a:xfrm>
              <a:off x="8061224" y="4842895"/>
              <a:ext cx="269497" cy="230589"/>
              <a:chOff x="-245801" y="266720"/>
              <a:chExt cx="269497" cy="230589"/>
            </a:xfrm>
          </p:grpSpPr>
          <p:sp>
            <p:nvSpPr>
              <p:cNvPr id="308" name="Google Shape;308;p10"/>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0"/>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0" name="Google Shape;310;p10"/>
          <p:cNvGrpSpPr/>
          <p:nvPr/>
        </p:nvGrpSpPr>
        <p:grpSpPr>
          <a:xfrm>
            <a:off x="2" y="-768516"/>
            <a:ext cx="1930748" cy="1844980"/>
            <a:chOff x="2687452" y="-845991"/>
            <a:chExt cx="1930748" cy="1844980"/>
          </a:xfrm>
        </p:grpSpPr>
        <p:sp>
          <p:nvSpPr>
            <p:cNvPr id="311" name="Google Shape;311;p10"/>
            <p:cNvSpPr/>
            <p:nvPr/>
          </p:nvSpPr>
          <p:spPr>
            <a:xfrm>
              <a:off x="2687452"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10"/>
            <p:cNvGrpSpPr/>
            <p:nvPr/>
          </p:nvGrpSpPr>
          <p:grpSpPr>
            <a:xfrm>
              <a:off x="3252412" y="33090"/>
              <a:ext cx="743488" cy="602656"/>
              <a:chOff x="1005462" y="33090"/>
              <a:chExt cx="743488" cy="602656"/>
            </a:xfrm>
          </p:grpSpPr>
          <p:sp>
            <p:nvSpPr>
              <p:cNvPr id="313" name="Google Shape;313;p10"/>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0"/>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0"/>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0"/>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0"/>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0"/>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0"/>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0"/>
            <p:cNvGrpSpPr/>
            <p:nvPr/>
          </p:nvGrpSpPr>
          <p:grpSpPr>
            <a:xfrm>
              <a:off x="3409250" y="-113896"/>
              <a:ext cx="1208950" cy="1034520"/>
              <a:chOff x="5451525" y="-113896"/>
              <a:chExt cx="1208950" cy="1034520"/>
            </a:xfrm>
          </p:grpSpPr>
          <p:sp>
            <p:nvSpPr>
              <p:cNvPr id="321" name="Google Shape;321;p10"/>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10"/>
              <p:cNvGrpSpPr/>
              <p:nvPr/>
            </p:nvGrpSpPr>
            <p:grpSpPr>
              <a:xfrm>
                <a:off x="5451525" y="6"/>
                <a:ext cx="921187" cy="920619"/>
                <a:chOff x="3429875" y="1645831"/>
                <a:chExt cx="921187" cy="920619"/>
              </a:xfrm>
            </p:grpSpPr>
            <p:sp>
              <p:nvSpPr>
                <p:cNvPr id="323" name="Google Shape;323;p10"/>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0"/>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368275"/>
            <a:ext cx="7717500" cy="649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Titillium Web"/>
              <a:buNone/>
              <a:defRPr b="1" sz="3500">
                <a:solidFill>
                  <a:schemeClr val="dk1"/>
                </a:solidFill>
                <a:latin typeface="Titillium Web"/>
                <a:ea typeface="Titillium Web"/>
                <a:cs typeface="Titillium Web"/>
                <a:sym typeface="Titillium Web"/>
              </a:defRPr>
            </a:lvl1pPr>
            <a:lvl2pPr lvl="1">
              <a:spcBef>
                <a:spcPts val="0"/>
              </a:spcBef>
              <a:spcAft>
                <a:spcPts val="0"/>
              </a:spcAft>
              <a:buClr>
                <a:schemeClr val="dk1"/>
              </a:buClr>
              <a:buSzPts val="3500"/>
              <a:buFont typeface="Titillium Web"/>
              <a:buNone/>
              <a:defRPr b="1" sz="3500">
                <a:solidFill>
                  <a:schemeClr val="dk1"/>
                </a:solidFill>
                <a:latin typeface="Titillium Web"/>
                <a:ea typeface="Titillium Web"/>
                <a:cs typeface="Titillium Web"/>
                <a:sym typeface="Titillium Web"/>
              </a:defRPr>
            </a:lvl2pPr>
            <a:lvl3pPr lvl="2">
              <a:spcBef>
                <a:spcPts val="0"/>
              </a:spcBef>
              <a:spcAft>
                <a:spcPts val="0"/>
              </a:spcAft>
              <a:buClr>
                <a:schemeClr val="dk1"/>
              </a:buClr>
              <a:buSzPts val="3500"/>
              <a:buFont typeface="Titillium Web"/>
              <a:buNone/>
              <a:defRPr b="1" sz="3500">
                <a:solidFill>
                  <a:schemeClr val="dk1"/>
                </a:solidFill>
                <a:latin typeface="Titillium Web"/>
                <a:ea typeface="Titillium Web"/>
                <a:cs typeface="Titillium Web"/>
                <a:sym typeface="Titillium Web"/>
              </a:defRPr>
            </a:lvl3pPr>
            <a:lvl4pPr lvl="3">
              <a:spcBef>
                <a:spcPts val="0"/>
              </a:spcBef>
              <a:spcAft>
                <a:spcPts val="0"/>
              </a:spcAft>
              <a:buClr>
                <a:schemeClr val="dk1"/>
              </a:buClr>
              <a:buSzPts val="3500"/>
              <a:buFont typeface="Titillium Web"/>
              <a:buNone/>
              <a:defRPr b="1" sz="3500">
                <a:solidFill>
                  <a:schemeClr val="dk1"/>
                </a:solidFill>
                <a:latin typeface="Titillium Web"/>
                <a:ea typeface="Titillium Web"/>
                <a:cs typeface="Titillium Web"/>
                <a:sym typeface="Titillium Web"/>
              </a:defRPr>
            </a:lvl4pPr>
            <a:lvl5pPr lvl="4">
              <a:spcBef>
                <a:spcPts val="0"/>
              </a:spcBef>
              <a:spcAft>
                <a:spcPts val="0"/>
              </a:spcAft>
              <a:buClr>
                <a:schemeClr val="dk1"/>
              </a:buClr>
              <a:buSzPts val="3500"/>
              <a:buFont typeface="Titillium Web"/>
              <a:buNone/>
              <a:defRPr b="1" sz="3500">
                <a:solidFill>
                  <a:schemeClr val="dk1"/>
                </a:solidFill>
                <a:latin typeface="Titillium Web"/>
                <a:ea typeface="Titillium Web"/>
                <a:cs typeface="Titillium Web"/>
                <a:sym typeface="Titillium Web"/>
              </a:defRPr>
            </a:lvl5pPr>
            <a:lvl6pPr lvl="5">
              <a:spcBef>
                <a:spcPts val="0"/>
              </a:spcBef>
              <a:spcAft>
                <a:spcPts val="0"/>
              </a:spcAft>
              <a:buClr>
                <a:schemeClr val="dk1"/>
              </a:buClr>
              <a:buSzPts val="3500"/>
              <a:buFont typeface="Titillium Web"/>
              <a:buNone/>
              <a:defRPr b="1" sz="3500">
                <a:solidFill>
                  <a:schemeClr val="dk1"/>
                </a:solidFill>
                <a:latin typeface="Titillium Web"/>
                <a:ea typeface="Titillium Web"/>
                <a:cs typeface="Titillium Web"/>
                <a:sym typeface="Titillium Web"/>
              </a:defRPr>
            </a:lvl6pPr>
            <a:lvl7pPr lvl="6">
              <a:spcBef>
                <a:spcPts val="0"/>
              </a:spcBef>
              <a:spcAft>
                <a:spcPts val="0"/>
              </a:spcAft>
              <a:buClr>
                <a:schemeClr val="dk1"/>
              </a:buClr>
              <a:buSzPts val="3500"/>
              <a:buFont typeface="Titillium Web"/>
              <a:buNone/>
              <a:defRPr b="1" sz="3500">
                <a:solidFill>
                  <a:schemeClr val="dk1"/>
                </a:solidFill>
                <a:latin typeface="Titillium Web"/>
                <a:ea typeface="Titillium Web"/>
                <a:cs typeface="Titillium Web"/>
                <a:sym typeface="Titillium Web"/>
              </a:defRPr>
            </a:lvl7pPr>
            <a:lvl8pPr lvl="7">
              <a:spcBef>
                <a:spcPts val="0"/>
              </a:spcBef>
              <a:spcAft>
                <a:spcPts val="0"/>
              </a:spcAft>
              <a:buClr>
                <a:schemeClr val="dk1"/>
              </a:buClr>
              <a:buSzPts val="3500"/>
              <a:buFont typeface="Titillium Web"/>
              <a:buNone/>
              <a:defRPr b="1" sz="3500">
                <a:solidFill>
                  <a:schemeClr val="dk1"/>
                </a:solidFill>
                <a:latin typeface="Titillium Web"/>
                <a:ea typeface="Titillium Web"/>
                <a:cs typeface="Titillium Web"/>
                <a:sym typeface="Titillium Web"/>
              </a:defRPr>
            </a:lvl8pPr>
            <a:lvl9pPr lvl="8">
              <a:spcBef>
                <a:spcPts val="0"/>
              </a:spcBef>
              <a:spcAft>
                <a:spcPts val="0"/>
              </a:spcAft>
              <a:buClr>
                <a:schemeClr val="dk1"/>
              </a:buClr>
              <a:buSzPts val="3500"/>
              <a:buFont typeface="Titillium Web"/>
              <a:buNone/>
              <a:defRPr b="1" sz="3500">
                <a:solidFill>
                  <a:schemeClr val="dk1"/>
                </a:solidFill>
                <a:latin typeface="Titillium Web"/>
                <a:ea typeface="Titillium Web"/>
                <a:cs typeface="Titillium Web"/>
                <a:sym typeface="Titillium Web"/>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github.com/roshansadath/CareerPaths-SOEN6011Summer2023/wiki"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26"/>
          <p:cNvSpPr txBox="1"/>
          <p:nvPr>
            <p:ph type="ctrTitle"/>
          </p:nvPr>
        </p:nvSpPr>
        <p:spPr>
          <a:xfrm>
            <a:off x="409475" y="1431875"/>
            <a:ext cx="4608300" cy="18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latin typeface="Assistant"/>
                <a:ea typeface="Assistant"/>
                <a:cs typeface="Assistant"/>
                <a:sym typeface="Assistant"/>
              </a:rPr>
              <a:t>CareerPaths</a:t>
            </a:r>
            <a:r>
              <a:rPr lang="en">
                <a:latin typeface="Assistant"/>
                <a:ea typeface="Assistant"/>
                <a:cs typeface="Assistant"/>
                <a:sym typeface="Assistant"/>
              </a:rPr>
              <a:t> </a:t>
            </a:r>
            <a:endParaRPr sz="3500">
              <a:latin typeface="Assistant"/>
              <a:ea typeface="Assistant"/>
              <a:cs typeface="Assistant"/>
              <a:sym typeface="Assistant"/>
            </a:endParaRPr>
          </a:p>
          <a:p>
            <a:pPr indent="0" lvl="0" marL="0" rtl="0" algn="ctr">
              <a:spcBef>
                <a:spcPts val="0"/>
              </a:spcBef>
              <a:spcAft>
                <a:spcPts val="0"/>
              </a:spcAft>
              <a:buNone/>
            </a:pPr>
            <a:r>
              <a:rPr b="0" lang="en" sz="2600"/>
              <a:t>A Career Services Application</a:t>
            </a:r>
            <a:endParaRPr b="0" sz="2600"/>
          </a:p>
        </p:txBody>
      </p:sp>
      <p:pic>
        <p:nvPicPr>
          <p:cNvPr id="694" name="Google Shape;694;p26"/>
          <p:cNvPicPr preferRelativeResize="0"/>
          <p:nvPr>
            <p:ph idx="2" type="pic"/>
          </p:nvPr>
        </p:nvPicPr>
        <p:blipFill rotWithShape="1">
          <a:blip r:embed="rId3">
            <a:alphaModFix/>
          </a:blip>
          <a:srcRect b="0" l="21846" r="21846" t="0"/>
          <a:stretch/>
        </p:blipFill>
        <p:spPr>
          <a:xfrm>
            <a:off x="5656775" y="656800"/>
            <a:ext cx="3265500" cy="3265500"/>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35"/>
          <p:cNvSpPr/>
          <p:nvPr/>
        </p:nvSpPr>
        <p:spPr>
          <a:xfrm>
            <a:off x="0" y="0"/>
            <a:ext cx="3022500" cy="514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4" name="Google Shape;934;p35"/>
          <p:cNvGrpSpPr/>
          <p:nvPr/>
        </p:nvGrpSpPr>
        <p:grpSpPr>
          <a:xfrm>
            <a:off x="1148080" y="4639202"/>
            <a:ext cx="297583" cy="254831"/>
            <a:chOff x="7701405" y="2394802"/>
            <a:chExt cx="297583" cy="254831"/>
          </a:xfrm>
        </p:grpSpPr>
        <p:sp>
          <p:nvSpPr>
            <p:cNvPr id="935" name="Google Shape;935;p35"/>
            <p:cNvSpPr/>
            <p:nvPr/>
          </p:nvSpPr>
          <p:spPr>
            <a:xfrm>
              <a:off x="7701405" y="2394802"/>
              <a:ext cx="297583" cy="254831"/>
            </a:xfrm>
            <a:custGeom>
              <a:rect b="b" l="l" r="r" t="t"/>
              <a:pathLst>
                <a:path extrusionOk="0" h="4244" w="4956">
                  <a:moveTo>
                    <a:pt x="2822" y="119"/>
                  </a:moveTo>
                  <a:cubicBezTo>
                    <a:pt x="3848" y="119"/>
                    <a:pt x="4832" y="916"/>
                    <a:pt x="4832" y="2118"/>
                  </a:cubicBezTo>
                  <a:cubicBezTo>
                    <a:pt x="4832" y="3219"/>
                    <a:pt x="3940" y="4111"/>
                    <a:pt x="2839" y="4118"/>
                  </a:cubicBezTo>
                  <a:cubicBezTo>
                    <a:pt x="1055" y="4118"/>
                    <a:pt x="163" y="1963"/>
                    <a:pt x="1427" y="706"/>
                  </a:cubicBezTo>
                  <a:cubicBezTo>
                    <a:pt x="1833" y="300"/>
                    <a:pt x="2333" y="119"/>
                    <a:pt x="2822" y="119"/>
                  </a:cubicBezTo>
                  <a:close/>
                  <a:moveTo>
                    <a:pt x="2839" y="1"/>
                  </a:moveTo>
                  <a:cubicBezTo>
                    <a:pt x="947" y="1"/>
                    <a:pt x="1" y="2281"/>
                    <a:pt x="1334" y="3614"/>
                  </a:cubicBezTo>
                  <a:cubicBezTo>
                    <a:pt x="1769" y="4049"/>
                    <a:pt x="2302" y="4244"/>
                    <a:pt x="2825" y="4244"/>
                  </a:cubicBezTo>
                  <a:cubicBezTo>
                    <a:pt x="3914" y="4244"/>
                    <a:pt x="4956" y="3397"/>
                    <a:pt x="4956" y="2118"/>
                  </a:cubicBezTo>
                  <a:cubicBezTo>
                    <a:pt x="4956" y="947"/>
                    <a:pt x="4010" y="1"/>
                    <a:pt x="28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a:off x="7815011" y="2465115"/>
              <a:ext cx="113245" cy="113665"/>
            </a:xfrm>
            <a:custGeom>
              <a:rect b="b" l="l" r="r" t="t"/>
              <a:pathLst>
                <a:path extrusionOk="0" h="1893" w="1886">
                  <a:moveTo>
                    <a:pt x="947" y="1"/>
                  </a:moveTo>
                  <a:cubicBezTo>
                    <a:pt x="427" y="1"/>
                    <a:pt x="1" y="427"/>
                    <a:pt x="1" y="947"/>
                  </a:cubicBezTo>
                  <a:cubicBezTo>
                    <a:pt x="1" y="1466"/>
                    <a:pt x="427" y="1893"/>
                    <a:pt x="947" y="1893"/>
                  </a:cubicBezTo>
                  <a:cubicBezTo>
                    <a:pt x="1466" y="1893"/>
                    <a:pt x="1885" y="1466"/>
                    <a:pt x="1885" y="947"/>
                  </a:cubicBezTo>
                  <a:cubicBezTo>
                    <a:pt x="1885" y="427"/>
                    <a:pt x="1466" y="1"/>
                    <a:pt x="9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7" name="Google Shape;937;p35"/>
          <p:cNvSpPr/>
          <p:nvPr/>
        </p:nvSpPr>
        <p:spPr>
          <a:xfrm>
            <a:off x="1119612" y="409632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8" name="Google Shape;938;p35"/>
          <p:cNvGrpSpPr/>
          <p:nvPr/>
        </p:nvGrpSpPr>
        <p:grpSpPr>
          <a:xfrm>
            <a:off x="1522725" y="4398106"/>
            <a:ext cx="921187" cy="920619"/>
            <a:chOff x="3429875" y="1645831"/>
            <a:chExt cx="921187" cy="920619"/>
          </a:xfrm>
        </p:grpSpPr>
        <p:sp>
          <p:nvSpPr>
            <p:cNvPr id="939" name="Google Shape;939;p3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7" name="Google Shape;947;p35"/>
          <p:cNvSpPr/>
          <p:nvPr/>
        </p:nvSpPr>
        <p:spPr>
          <a:xfrm>
            <a:off x="858752"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8" name="Google Shape;948;p35"/>
          <p:cNvGrpSpPr/>
          <p:nvPr/>
        </p:nvGrpSpPr>
        <p:grpSpPr>
          <a:xfrm>
            <a:off x="1160196" y="-227803"/>
            <a:ext cx="1400135" cy="1397586"/>
            <a:chOff x="1182471" y="-1089503"/>
            <a:chExt cx="1400135" cy="1397586"/>
          </a:xfrm>
        </p:grpSpPr>
        <p:sp>
          <p:nvSpPr>
            <p:cNvPr id="949" name="Google Shape;949;p35"/>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5"/>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5"/>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5"/>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1" name="Google Shape;961;p35"/>
          <p:cNvGrpSpPr/>
          <p:nvPr/>
        </p:nvGrpSpPr>
        <p:grpSpPr>
          <a:xfrm>
            <a:off x="824587" y="-260323"/>
            <a:ext cx="743488" cy="602656"/>
            <a:chOff x="1005462" y="33090"/>
            <a:chExt cx="743488" cy="602656"/>
          </a:xfrm>
        </p:grpSpPr>
        <p:sp>
          <p:nvSpPr>
            <p:cNvPr id="962" name="Google Shape;962;p35"/>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35"/>
          <p:cNvGrpSpPr/>
          <p:nvPr/>
        </p:nvGrpSpPr>
        <p:grpSpPr>
          <a:xfrm>
            <a:off x="555074" y="486920"/>
            <a:ext cx="269497" cy="230589"/>
            <a:chOff x="-245801" y="266720"/>
            <a:chExt cx="269497" cy="230589"/>
          </a:xfrm>
        </p:grpSpPr>
        <p:sp>
          <p:nvSpPr>
            <p:cNvPr id="970" name="Google Shape;970;p3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72" name="Google Shape;972;p35"/>
          <p:cNvPicPr preferRelativeResize="0"/>
          <p:nvPr/>
        </p:nvPicPr>
        <p:blipFill rotWithShape="1">
          <a:blip r:embed="rId3">
            <a:alphaModFix/>
          </a:blip>
          <a:srcRect b="0" l="14710" r="31366" t="0"/>
          <a:stretch/>
        </p:blipFill>
        <p:spPr>
          <a:xfrm>
            <a:off x="3022500" y="2400"/>
            <a:ext cx="6121500" cy="5143499"/>
          </a:xfrm>
          <a:prstGeom prst="rect">
            <a:avLst/>
          </a:prstGeom>
          <a:noFill/>
          <a:ln>
            <a:noFill/>
          </a:ln>
        </p:spPr>
      </p:pic>
      <p:sp>
        <p:nvSpPr>
          <p:cNvPr id="973" name="Google Shape;973;p35"/>
          <p:cNvSpPr txBox="1"/>
          <p:nvPr>
            <p:ph type="title"/>
          </p:nvPr>
        </p:nvSpPr>
        <p:spPr>
          <a:xfrm>
            <a:off x="188400" y="1101475"/>
            <a:ext cx="2645700" cy="649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974" name="Google Shape;974;p35"/>
          <p:cNvSpPr txBox="1"/>
          <p:nvPr>
            <p:ph idx="4294967295" type="subTitle"/>
          </p:nvPr>
        </p:nvSpPr>
        <p:spPr>
          <a:xfrm>
            <a:off x="177425" y="1637200"/>
            <a:ext cx="2645700" cy="267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lt1"/>
                </a:solidFill>
              </a:rPr>
              <a:t>Identified User Stories for Epics in respective Sprints, and carried out assigned work by designing Frontend using </a:t>
            </a:r>
            <a:r>
              <a:rPr b="1" lang="en">
                <a:solidFill>
                  <a:schemeClr val="lt1"/>
                </a:solidFill>
              </a:rPr>
              <a:t>Angular, HTML and CSS</a:t>
            </a:r>
            <a:r>
              <a:rPr lang="en">
                <a:solidFill>
                  <a:schemeClr val="lt1"/>
                </a:solidFill>
              </a:rPr>
              <a:t>, and designed the Backend using the </a:t>
            </a:r>
            <a:r>
              <a:rPr b="1" lang="en">
                <a:solidFill>
                  <a:schemeClr val="lt1"/>
                </a:solidFill>
              </a:rPr>
              <a:t>Model-View-Controller</a:t>
            </a:r>
            <a:r>
              <a:rPr lang="en">
                <a:solidFill>
                  <a:schemeClr val="lt1"/>
                </a:solidFill>
              </a:rPr>
              <a:t> Architecture in </a:t>
            </a:r>
            <a:r>
              <a:rPr b="1" lang="en">
                <a:solidFill>
                  <a:schemeClr val="lt1"/>
                </a:solidFill>
              </a:rPr>
              <a:t>Node JS Express</a:t>
            </a:r>
            <a:r>
              <a:rPr lang="en">
                <a:solidFill>
                  <a:schemeClr val="lt1"/>
                </a:solidFill>
              </a:rPr>
              <a:t> using </a:t>
            </a:r>
            <a:r>
              <a:rPr b="1" lang="en">
                <a:solidFill>
                  <a:schemeClr val="lt1"/>
                </a:solidFill>
              </a:rPr>
              <a:t>Sequelize </a:t>
            </a:r>
            <a:r>
              <a:rPr lang="en">
                <a:solidFill>
                  <a:schemeClr val="lt1"/>
                </a:solidFill>
              </a:rPr>
              <a:t>as </a:t>
            </a:r>
            <a:r>
              <a:rPr b="1" lang="en">
                <a:solidFill>
                  <a:schemeClr val="lt1"/>
                </a:solidFill>
              </a:rPr>
              <a:t>Object Relational Mapper</a:t>
            </a:r>
            <a:r>
              <a:rPr lang="en">
                <a:solidFill>
                  <a:schemeClr val="lt1"/>
                </a:solidFill>
              </a:rPr>
              <a:t> for the </a:t>
            </a:r>
            <a:r>
              <a:rPr b="1" lang="en">
                <a:solidFill>
                  <a:schemeClr val="lt1"/>
                </a:solidFill>
              </a:rPr>
              <a:t>MySQL Database</a:t>
            </a:r>
            <a:r>
              <a:rPr lang="en">
                <a:solidFill>
                  <a:schemeClr val="lt1"/>
                </a:solidFill>
              </a:rPr>
              <a:t>, designed for the application.</a:t>
            </a:r>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6"/>
          <p:cNvSpPr txBox="1"/>
          <p:nvPr>
            <p:ph idx="1" type="body"/>
          </p:nvPr>
        </p:nvSpPr>
        <p:spPr>
          <a:xfrm>
            <a:off x="834225" y="883475"/>
            <a:ext cx="6905400" cy="314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Our project's architecture seamlessly integrates </a:t>
            </a:r>
            <a:r>
              <a:rPr b="1" lang="en"/>
              <a:t>Angular on the frontend</a:t>
            </a:r>
            <a:r>
              <a:rPr lang="en"/>
              <a:t> and </a:t>
            </a:r>
            <a:r>
              <a:rPr b="1" lang="en"/>
              <a:t>Node.js with Express on the backend.</a:t>
            </a:r>
            <a:r>
              <a:rPr lang="en"/>
              <a:t> Angular empowers users with an intuitive interface, while Node.js processes their requests via Express APIs. </a:t>
            </a:r>
            <a:endParaRPr/>
          </a:p>
          <a:p>
            <a:pPr indent="0" lvl="0" marL="0" rtl="0" algn="just">
              <a:spcBef>
                <a:spcPts val="1600"/>
              </a:spcBef>
              <a:spcAft>
                <a:spcPts val="0"/>
              </a:spcAft>
              <a:buNone/>
            </a:pPr>
            <a:r>
              <a:rPr b="1" lang="en"/>
              <a:t>Authentication</a:t>
            </a:r>
            <a:r>
              <a:rPr lang="en"/>
              <a:t> relies on </a:t>
            </a:r>
            <a:r>
              <a:rPr b="1" lang="en"/>
              <a:t>JWT</a:t>
            </a:r>
            <a:r>
              <a:rPr lang="en"/>
              <a:t>, ensuring </a:t>
            </a:r>
            <a:r>
              <a:rPr b="1" lang="en"/>
              <a:t>secure user login</a:t>
            </a:r>
            <a:r>
              <a:rPr lang="en"/>
              <a:t> and </a:t>
            </a:r>
            <a:r>
              <a:rPr b="1" lang="en"/>
              <a:t>safeguarding data transmission</a:t>
            </a:r>
            <a:r>
              <a:rPr lang="en"/>
              <a:t>. Sequelize models define database structures, and controllers manage logic, with routes shaping API endpoints. </a:t>
            </a:r>
            <a:endParaRPr/>
          </a:p>
          <a:p>
            <a:pPr indent="0" lvl="0" marL="0" rtl="0" algn="just">
              <a:spcBef>
                <a:spcPts val="1600"/>
              </a:spcBef>
              <a:spcAft>
                <a:spcPts val="0"/>
              </a:spcAft>
              <a:buNone/>
            </a:pPr>
            <a:r>
              <a:rPr lang="en"/>
              <a:t>The</a:t>
            </a:r>
            <a:r>
              <a:rPr b="1" lang="en"/>
              <a:t> frontend triggers requests</a:t>
            </a:r>
            <a:r>
              <a:rPr lang="en"/>
              <a:t>, the </a:t>
            </a:r>
            <a:r>
              <a:rPr b="1" lang="en"/>
              <a:t>backend handles them</a:t>
            </a:r>
            <a:r>
              <a:rPr lang="en"/>
              <a:t>, retrieves or alters data through controllers, and communicates responses back. This modular approach enhances maintainability and scalability, fostering effortless integration. This collaborative design embraces secure authentication and lays the foundation for future expansion while maintaining a user-centric experience.</a:t>
            </a:r>
            <a:endParaRPr/>
          </a:p>
          <a:p>
            <a:pPr indent="0" lvl="0" marL="0" rtl="0" algn="just">
              <a:spcBef>
                <a:spcPts val="1600"/>
              </a:spcBef>
              <a:spcAft>
                <a:spcPts val="0"/>
              </a:spcAft>
              <a:buNone/>
            </a:pPr>
            <a:r>
              <a:rPr lang="en"/>
              <a:t>We have further implemented TWO additional features into the application including the </a:t>
            </a:r>
            <a:r>
              <a:rPr b="1" lang="en"/>
              <a:t>NOTIFICATIONS </a:t>
            </a:r>
            <a:r>
              <a:rPr lang="en"/>
              <a:t>Feature and the </a:t>
            </a:r>
            <a:r>
              <a:rPr b="1" lang="en"/>
              <a:t>APPLICATION INSIGHTS</a:t>
            </a:r>
            <a:r>
              <a:rPr lang="en"/>
              <a:t> </a:t>
            </a:r>
            <a:r>
              <a:rPr lang="en"/>
              <a:t>into</a:t>
            </a:r>
            <a:r>
              <a:rPr lang="en"/>
              <a:t> the Job Posting and leaving room for including novel features to make the application future-proof.</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3" name="Shape 983"/>
        <p:cNvGrpSpPr/>
        <p:nvPr/>
      </p:nvGrpSpPr>
      <p:grpSpPr>
        <a:xfrm>
          <a:off x="0" y="0"/>
          <a:ext cx="0" cy="0"/>
          <a:chOff x="0" y="0"/>
          <a:chExt cx="0" cy="0"/>
        </a:xfrm>
      </p:grpSpPr>
      <p:cxnSp>
        <p:nvCxnSpPr>
          <p:cNvPr id="984" name="Google Shape;984;p37"/>
          <p:cNvCxnSpPr>
            <a:stCxn id="985" idx="3"/>
            <a:endCxn id="986" idx="1"/>
          </p:cNvCxnSpPr>
          <p:nvPr/>
        </p:nvCxnSpPr>
        <p:spPr>
          <a:xfrm>
            <a:off x="4494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987" name="Google Shape;987;p37"/>
          <p:cNvCxnSpPr>
            <a:stCxn id="986" idx="3"/>
            <a:endCxn id="988" idx="1"/>
          </p:cNvCxnSpPr>
          <p:nvPr/>
        </p:nvCxnSpPr>
        <p:spPr>
          <a:xfrm>
            <a:off x="6462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989" name="Google Shape;989;p37"/>
          <p:cNvCxnSpPr>
            <a:stCxn id="990" idx="0"/>
            <a:endCxn id="991" idx="2"/>
          </p:cNvCxnSpPr>
          <p:nvPr/>
        </p:nvCxnSpPr>
        <p:spPr>
          <a:xfrm rot="10800000">
            <a:off x="5732000" y="1539675"/>
            <a:ext cx="0" cy="31500"/>
          </a:xfrm>
          <a:prstGeom prst="straightConnector1">
            <a:avLst/>
          </a:prstGeom>
          <a:noFill/>
          <a:ln cap="flat" cmpd="sng" w="9525">
            <a:solidFill>
              <a:schemeClr val="lt2"/>
            </a:solidFill>
            <a:prstDash val="solid"/>
            <a:round/>
            <a:headEnd len="med" w="med" type="none"/>
            <a:tailEnd len="med" w="med" type="none"/>
          </a:ln>
        </p:spPr>
      </p:cxnSp>
      <p:cxnSp>
        <p:nvCxnSpPr>
          <p:cNvPr id="992" name="Google Shape;992;p37"/>
          <p:cNvCxnSpPr>
            <a:stCxn id="986" idx="0"/>
            <a:endCxn id="993" idx="2"/>
          </p:cNvCxnSpPr>
          <p:nvPr/>
        </p:nvCxnSpPr>
        <p:spPr>
          <a:xfrm rot="10800000">
            <a:off x="5904661" y="5524575"/>
            <a:ext cx="0" cy="361800"/>
          </a:xfrm>
          <a:prstGeom prst="straightConnector1">
            <a:avLst/>
          </a:prstGeom>
          <a:noFill/>
          <a:ln cap="flat" cmpd="sng" w="9525">
            <a:solidFill>
              <a:schemeClr val="lt2"/>
            </a:solidFill>
            <a:prstDash val="solid"/>
            <a:round/>
            <a:headEnd len="med" w="med" type="none"/>
            <a:tailEnd len="med" w="med" type="none"/>
          </a:ln>
        </p:spPr>
      </p:cxnSp>
      <p:cxnSp>
        <p:nvCxnSpPr>
          <p:cNvPr id="994" name="Google Shape;994;p37"/>
          <p:cNvCxnSpPr>
            <a:endCxn id="995" idx="2"/>
          </p:cNvCxnSpPr>
          <p:nvPr/>
        </p:nvCxnSpPr>
        <p:spPr>
          <a:xfrm rot="10800000">
            <a:off x="7872675" y="5524500"/>
            <a:ext cx="0" cy="174900"/>
          </a:xfrm>
          <a:prstGeom prst="straightConnector1">
            <a:avLst/>
          </a:prstGeom>
          <a:noFill/>
          <a:ln cap="flat" cmpd="sng" w="9525">
            <a:solidFill>
              <a:schemeClr val="lt2"/>
            </a:solidFill>
            <a:prstDash val="solid"/>
            <a:round/>
            <a:headEnd len="med" w="med" type="none"/>
            <a:tailEnd len="med" w="med" type="none"/>
          </a:ln>
        </p:spPr>
      </p:cxnSp>
      <p:grpSp>
        <p:nvGrpSpPr>
          <p:cNvPr id="996" name="Google Shape;996;p37"/>
          <p:cNvGrpSpPr/>
          <p:nvPr/>
        </p:nvGrpSpPr>
        <p:grpSpPr>
          <a:xfrm>
            <a:off x="-860454" y="2878511"/>
            <a:ext cx="1284488" cy="1275185"/>
            <a:chOff x="1182471" y="-967102"/>
            <a:chExt cx="1284488" cy="1275185"/>
          </a:xfrm>
        </p:grpSpPr>
        <p:sp>
          <p:nvSpPr>
            <p:cNvPr id="997" name="Google Shape;997;p37"/>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5" name="Google Shape;1005;p37"/>
          <p:cNvSpPr/>
          <p:nvPr/>
        </p:nvSpPr>
        <p:spPr>
          <a:xfrm>
            <a:off x="-535369" y="33841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8814041" y="2052825"/>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321098" y="332337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8601656" y="1291306"/>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9" name="Google Shape;1009;p37"/>
          <p:cNvCxnSpPr>
            <a:endCxn id="1010" idx="2"/>
          </p:cNvCxnSpPr>
          <p:nvPr/>
        </p:nvCxnSpPr>
        <p:spPr>
          <a:xfrm rot="10800000">
            <a:off x="5401800" y="3242100"/>
            <a:ext cx="0" cy="31500"/>
          </a:xfrm>
          <a:prstGeom prst="straightConnector1">
            <a:avLst/>
          </a:prstGeom>
          <a:noFill/>
          <a:ln cap="flat" cmpd="sng" w="9525">
            <a:solidFill>
              <a:schemeClr val="lt2"/>
            </a:solidFill>
            <a:prstDash val="solid"/>
            <a:round/>
            <a:headEnd len="med" w="med" type="none"/>
            <a:tailEnd len="med" w="med" type="none"/>
          </a:ln>
        </p:spPr>
      </p:cxnSp>
      <p:sp>
        <p:nvSpPr>
          <p:cNvPr id="1011" name="Google Shape;1011;p37"/>
          <p:cNvSpPr/>
          <p:nvPr/>
        </p:nvSpPr>
        <p:spPr>
          <a:xfrm>
            <a:off x="0" y="3888926"/>
            <a:ext cx="735600" cy="695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00"/>
          </a:p>
        </p:txBody>
      </p:sp>
      <p:pic>
        <p:nvPicPr>
          <p:cNvPr id="1012" name="Google Shape;1012;p37"/>
          <p:cNvPicPr preferRelativeResize="0"/>
          <p:nvPr/>
        </p:nvPicPr>
        <p:blipFill>
          <a:blip r:embed="rId3">
            <a:alphaModFix/>
          </a:blip>
          <a:stretch>
            <a:fillRect/>
          </a:stretch>
        </p:blipFill>
        <p:spPr>
          <a:xfrm>
            <a:off x="285325" y="251388"/>
            <a:ext cx="6137923" cy="2923700"/>
          </a:xfrm>
          <a:prstGeom prst="rect">
            <a:avLst/>
          </a:prstGeom>
          <a:noFill/>
          <a:ln cap="flat" cmpd="sng" w="9525">
            <a:solidFill>
              <a:schemeClr val="lt1"/>
            </a:solidFill>
            <a:prstDash val="solid"/>
            <a:round/>
            <a:headEnd len="sm" w="sm" type="none"/>
            <a:tailEnd len="sm" w="sm" type="none"/>
          </a:ln>
        </p:spPr>
      </p:pic>
      <p:pic>
        <p:nvPicPr>
          <p:cNvPr id="1013" name="Google Shape;1013;p37"/>
          <p:cNvPicPr preferRelativeResize="0"/>
          <p:nvPr/>
        </p:nvPicPr>
        <p:blipFill>
          <a:blip r:embed="rId4">
            <a:alphaModFix/>
          </a:blip>
          <a:stretch>
            <a:fillRect/>
          </a:stretch>
        </p:blipFill>
        <p:spPr>
          <a:xfrm>
            <a:off x="932825" y="951840"/>
            <a:ext cx="6766927" cy="3064350"/>
          </a:xfrm>
          <a:prstGeom prst="rect">
            <a:avLst/>
          </a:prstGeom>
          <a:noFill/>
          <a:ln cap="flat" cmpd="sng" w="9525">
            <a:solidFill>
              <a:schemeClr val="lt1"/>
            </a:solidFill>
            <a:prstDash val="solid"/>
            <a:round/>
            <a:headEnd len="sm" w="sm" type="none"/>
            <a:tailEnd len="sm" w="sm" type="none"/>
          </a:ln>
        </p:spPr>
      </p:pic>
      <p:pic>
        <p:nvPicPr>
          <p:cNvPr id="1014" name="Google Shape;1014;p37"/>
          <p:cNvPicPr preferRelativeResize="0"/>
          <p:nvPr/>
        </p:nvPicPr>
        <p:blipFill>
          <a:blip r:embed="rId5">
            <a:alphaModFix/>
          </a:blip>
          <a:stretch>
            <a:fillRect/>
          </a:stretch>
        </p:blipFill>
        <p:spPr>
          <a:xfrm>
            <a:off x="1834725" y="1763886"/>
            <a:ext cx="6766925" cy="2773892"/>
          </a:xfrm>
          <a:prstGeom prst="rect">
            <a:avLst/>
          </a:prstGeom>
          <a:noFill/>
          <a:ln cap="flat" cmpd="sng" w="9525">
            <a:solidFill>
              <a:schemeClr val="l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grpSp>
        <p:nvGrpSpPr>
          <p:cNvPr id="1019" name="Google Shape;1019;p38"/>
          <p:cNvGrpSpPr/>
          <p:nvPr/>
        </p:nvGrpSpPr>
        <p:grpSpPr>
          <a:xfrm>
            <a:off x="61199" y="486920"/>
            <a:ext cx="269497" cy="230589"/>
            <a:chOff x="-245801" y="266720"/>
            <a:chExt cx="269497" cy="230589"/>
          </a:xfrm>
        </p:grpSpPr>
        <p:sp>
          <p:nvSpPr>
            <p:cNvPr id="1020" name="Google Shape;1020;p38"/>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8"/>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38"/>
          <p:cNvSpPr txBox="1"/>
          <p:nvPr>
            <p:ph type="title"/>
          </p:nvPr>
        </p:nvSpPr>
        <p:spPr>
          <a:xfrm>
            <a:off x="514350" y="165325"/>
            <a:ext cx="5284200" cy="64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VERIFICATION &amp; </a:t>
            </a:r>
            <a:r>
              <a:rPr b="0" lang="en">
                <a:solidFill>
                  <a:schemeClr val="dk1"/>
                </a:solidFill>
              </a:rPr>
              <a:t>VALIDATION</a:t>
            </a:r>
            <a:endParaRPr b="0">
              <a:solidFill>
                <a:schemeClr val="dk1"/>
              </a:solidFill>
            </a:endParaRPr>
          </a:p>
        </p:txBody>
      </p:sp>
      <p:sp>
        <p:nvSpPr>
          <p:cNvPr id="1023" name="Google Shape;1023;p38"/>
          <p:cNvSpPr txBox="1"/>
          <p:nvPr/>
        </p:nvSpPr>
        <p:spPr>
          <a:xfrm>
            <a:off x="6533725" y="1120125"/>
            <a:ext cx="1934100" cy="64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Titillium Web"/>
                <a:ea typeface="Titillium Web"/>
                <a:cs typeface="Titillium Web"/>
                <a:sym typeface="Titillium Web"/>
              </a:rPr>
              <a:t>ACCEPTANCE TESTING</a:t>
            </a:r>
            <a:endParaRPr b="1" sz="2000">
              <a:solidFill>
                <a:schemeClr val="lt1"/>
              </a:solidFill>
              <a:latin typeface="Titillium Web"/>
              <a:ea typeface="Titillium Web"/>
              <a:cs typeface="Titillium Web"/>
              <a:sym typeface="Titillium Web"/>
            </a:endParaRPr>
          </a:p>
        </p:txBody>
      </p:sp>
      <p:sp>
        <p:nvSpPr>
          <p:cNvPr id="1024" name="Google Shape;1024;p38"/>
          <p:cNvSpPr txBox="1"/>
          <p:nvPr/>
        </p:nvSpPr>
        <p:spPr>
          <a:xfrm>
            <a:off x="6533725" y="2247000"/>
            <a:ext cx="1934100" cy="64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Titillium Web"/>
                <a:ea typeface="Titillium Web"/>
                <a:cs typeface="Titillium Web"/>
                <a:sym typeface="Titillium Web"/>
              </a:rPr>
              <a:t>INTEGRATION </a:t>
            </a:r>
            <a:r>
              <a:rPr b="1" lang="en" sz="2000">
                <a:solidFill>
                  <a:schemeClr val="lt1"/>
                </a:solidFill>
                <a:latin typeface="Titillium Web"/>
                <a:ea typeface="Titillium Web"/>
                <a:cs typeface="Titillium Web"/>
                <a:sym typeface="Titillium Web"/>
              </a:rPr>
              <a:t>TESTING</a:t>
            </a:r>
            <a:endParaRPr b="1" sz="2000">
              <a:solidFill>
                <a:schemeClr val="lt1"/>
              </a:solidFill>
              <a:latin typeface="Titillium Web"/>
              <a:ea typeface="Titillium Web"/>
              <a:cs typeface="Titillium Web"/>
              <a:sym typeface="Titillium Web"/>
            </a:endParaRPr>
          </a:p>
        </p:txBody>
      </p:sp>
      <p:sp>
        <p:nvSpPr>
          <p:cNvPr id="1025" name="Google Shape;1025;p38"/>
          <p:cNvSpPr txBox="1"/>
          <p:nvPr/>
        </p:nvSpPr>
        <p:spPr>
          <a:xfrm>
            <a:off x="6533725" y="4027575"/>
            <a:ext cx="1934100" cy="480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Titillium Web"/>
                <a:ea typeface="Titillium Web"/>
                <a:cs typeface="Titillium Web"/>
                <a:sym typeface="Titillium Web"/>
              </a:rPr>
              <a:t>UNIT TESTING</a:t>
            </a:r>
            <a:endParaRPr b="1" sz="2000">
              <a:solidFill>
                <a:schemeClr val="lt1"/>
              </a:solidFill>
              <a:latin typeface="Titillium Web"/>
              <a:ea typeface="Titillium Web"/>
              <a:cs typeface="Titillium Web"/>
              <a:sym typeface="Titillium Web"/>
            </a:endParaRPr>
          </a:p>
        </p:txBody>
      </p:sp>
      <p:sp>
        <p:nvSpPr>
          <p:cNvPr id="1026" name="Google Shape;1026;p38"/>
          <p:cNvSpPr txBox="1"/>
          <p:nvPr>
            <p:ph idx="4294967295" type="subTitle"/>
          </p:nvPr>
        </p:nvSpPr>
        <p:spPr>
          <a:xfrm>
            <a:off x="586650" y="1043625"/>
            <a:ext cx="5139600" cy="802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solidFill>
                  <a:schemeClr val="accent6"/>
                </a:solidFill>
              </a:rPr>
              <a:t>Acceptance testing</a:t>
            </a:r>
            <a:r>
              <a:rPr lang="en" sz="1400">
                <a:solidFill>
                  <a:schemeClr val="accent6"/>
                </a:solidFill>
              </a:rPr>
              <a:t> for all the user stories and the workflows  involved has been </a:t>
            </a:r>
            <a:r>
              <a:rPr b="1" lang="en" sz="1400">
                <a:solidFill>
                  <a:schemeClr val="accent6"/>
                </a:solidFill>
              </a:rPr>
              <a:t>tested  manually</a:t>
            </a:r>
            <a:r>
              <a:rPr lang="en" sz="1400">
                <a:solidFill>
                  <a:schemeClr val="accent6"/>
                </a:solidFill>
              </a:rPr>
              <a:t>  and </a:t>
            </a:r>
            <a:r>
              <a:rPr b="1" lang="en" sz="1400">
                <a:solidFill>
                  <a:schemeClr val="accent6"/>
                </a:solidFill>
              </a:rPr>
              <a:t>documented</a:t>
            </a:r>
            <a:r>
              <a:rPr lang="en" sz="1400">
                <a:solidFill>
                  <a:schemeClr val="accent6"/>
                </a:solidFill>
              </a:rPr>
              <a:t> by our QA.</a:t>
            </a:r>
            <a:endParaRPr b="1" sz="1400">
              <a:solidFill>
                <a:schemeClr val="accent6"/>
              </a:solidFill>
            </a:endParaRPr>
          </a:p>
        </p:txBody>
      </p:sp>
      <p:sp>
        <p:nvSpPr>
          <p:cNvPr id="1027" name="Google Shape;1027;p38"/>
          <p:cNvSpPr txBox="1"/>
          <p:nvPr>
            <p:ph idx="4294967295" type="subTitle"/>
          </p:nvPr>
        </p:nvSpPr>
        <p:spPr>
          <a:xfrm>
            <a:off x="586650" y="1922525"/>
            <a:ext cx="5139600" cy="1757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accent6"/>
                </a:solidFill>
              </a:rPr>
              <a:t>We have </a:t>
            </a:r>
            <a:r>
              <a:rPr lang="en" sz="1400">
                <a:solidFill>
                  <a:schemeClr val="accent6"/>
                </a:solidFill>
              </a:rPr>
              <a:t>scripted a </a:t>
            </a:r>
            <a:r>
              <a:rPr b="1" lang="en" sz="1400">
                <a:solidFill>
                  <a:schemeClr val="accent6"/>
                </a:solidFill>
              </a:rPr>
              <a:t>YAML file</a:t>
            </a:r>
            <a:r>
              <a:rPr lang="en" sz="1400">
                <a:solidFill>
                  <a:schemeClr val="accent6"/>
                </a:solidFill>
              </a:rPr>
              <a:t> into our </a:t>
            </a:r>
            <a:r>
              <a:rPr b="1" lang="en" sz="1400">
                <a:solidFill>
                  <a:schemeClr val="accent6"/>
                </a:solidFill>
              </a:rPr>
              <a:t>git workflows</a:t>
            </a:r>
            <a:r>
              <a:rPr lang="en" sz="1400">
                <a:solidFill>
                  <a:schemeClr val="accent6"/>
                </a:solidFill>
              </a:rPr>
              <a:t>. For every commit the script is executed. It will  perform </a:t>
            </a:r>
            <a:r>
              <a:rPr b="1" lang="en" sz="1400">
                <a:solidFill>
                  <a:schemeClr val="accent6"/>
                </a:solidFill>
              </a:rPr>
              <a:t>clean installation of node dependencies</a:t>
            </a:r>
            <a:r>
              <a:rPr lang="en" sz="1400">
                <a:solidFill>
                  <a:schemeClr val="accent6"/>
                </a:solidFill>
              </a:rPr>
              <a:t>, cache/restore them, build the source code and run tests across different versions of node. This </a:t>
            </a:r>
            <a:r>
              <a:rPr b="1" lang="en" sz="1400">
                <a:solidFill>
                  <a:schemeClr val="accent6"/>
                </a:solidFill>
              </a:rPr>
              <a:t>CI run is monitored on a daily basis and issue is addressed on priority</a:t>
            </a:r>
            <a:r>
              <a:rPr lang="en" sz="1400">
                <a:solidFill>
                  <a:schemeClr val="accent6"/>
                </a:solidFill>
              </a:rPr>
              <a:t>.</a:t>
            </a:r>
            <a:endParaRPr sz="1400">
              <a:solidFill>
                <a:schemeClr val="accent6"/>
              </a:solidFill>
            </a:endParaRPr>
          </a:p>
          <a:p>
            <a:pPr indent="0" lvl="0" marL="0" rtl="0" algn="l">
              <a:lnSpc>
                <a:spcPct val="150000"/>
              </a:lnSpc>
              <a:spcBef>
                <a:spcPts val="0"/>
              </a:spcBef>
              <a:spcAft>
                <a:spcPts val="0"/>
              </a:spcAft>
              <a:buClr>
                <a:schemeClr val="dk1"/>
              </a:buClr>
              <a:buSzPts val="1100"/>
              <a:buFont typeface="Arial"/>
              <a:buNone/>
            </a:pPr>
            <a:r>
              <a:t/>
            </a:r>
            <a:endParaRPr sz="1400">
              <a:solidFill>
                <a:schemeClr val="accent6"/>
              </a:solidFill>
            </a:endParaRPr>
          </a:p>
        </p:txBody>
      </p:sp>
      <p:sp>
        <p:nvSpPr>
          <p:cNvPr id="1028" name="Google Shape;1028;p38"/>
          <p:cNvSpPr txBox="1"/>
          <p:nvPr>
            <p:ph idx="4294967295" type="subTitle"/>
          </p:nvPr>
        </p:nvSpPr>
        <p:spPr>
          <a:xfrm>
            <a:off x="586650" y="3768075"/>
            <a:ext cx="5139600" cy="99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accent6"/>
                </a:solidFill>
              </a:rPr>
              <a:t>We have left no stone unturned in our commitment to quality, subjecting all our </a:t>
            </a:r>
            <a:r>
              <a:rPr b="1" lang="en" sz="1400">
                <a:solidFill>
                  <a:schemeClr val="accent6"/>
                </a:solidFill>
              </a:rPr>
              <a:t>Node.js components to rigorous unit testing</a:t>
            </a:r>
            <a:r>
              <a:rPr lang="en" sz="1400">
                <a:solidFill>
                  <a:schemeClr val="accent6"/>
                </a:solidFill>
              </a:rPr>
              <a:t> facilitated by </a:t>
            </a:r>
            <a:r>
              <a:rPr b="1" lang="en" sz="1400">
                <a:solidFill>
                  <a:schemeClr val="accent6"/>
                </a:solidFill>
              </a:rPr>
              <a:t>jest framework</a:t>
            </a:r>
            <a:r>
              <a:rPr lang="en" sz="1400">
                <a:solidFill>
                  <a:schemeClr val="accent6"/>
                </a:solidFill>
              </a:rPr>
              <a:t>.</a:t>
            </a:r>
            <a:endParaRPr b="1" sz="1400">
              <a:solidFill>
                <a:schemeClr val="accent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32" name="Shape 1032"/>
        <p:cNvGrpSpPr/>
        <p:nvPr/>
      </p:nvGrpSpPr>
      <p:grpSpPr>
        <a:xfrm>
          <a:off x="0" y="0"/>
          <a:ext cx="0" cy="0"/>
          <a:chOff x="0" y="0"/>
          <a:chExt cx="0" cy="0"/>
        </a:xfrm>
      </p:grpSpPr>
      <p:cxnSp>
        <p:nvCxnSpPr>
          <p:cNvPr id="1033" name="Google Shape;1033;p39"/>
          <p:cNvCxnSpPr>
            <a:stCxn id="1034" idx="3"/>
            <a:endCxn id="1035" idx="1"/>
          </p:cNvCxnSpPr>
          <p:nvPr/>
        </p:nvCxnSpPr>
        <p:spPr>
          <a:xfrm>
            <a:off x="4494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1036" name="Google Shape;1036;p39"/>
          <p:cNvCxnSpPr>
            <a:stCxn id="1035" idx="3"/>
            <a:endCxn id="1037" idx="1"/>
          </p:cNvCxnSpPr>
          <p:nvPr/>
        </p:nvCxnSpPr>
        <p:spPr>
          <a:xfrm>
            <a:off x="6462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1038" name="Google Shape;1038;p39"/>
          <p:cNvCxnSpPr>
            <a:stCxn id="1039" idx="0"/>
            <a:endCxn id="1040" idx="2"/>
          </p:cNvCxnSpPr>
          <p:nvPr/>
        </p:nvCxnSpPr>
        <p:spPr>
          <a:xfrm rot="10800000">
            <a:off x="5732000" y="1539675"/>
            <a:ext cx="0" cy="31500"/>
          </a:xfrm>
          <a:prstGeom prst="straightConnector1">
            <a:avLst/>
          </a:prstGeom>
          <a:noFill/>
          <a:ln cap="flat" cmpd="sng" w="9525">
            <a:solidFill>
              <a:schemeClr val="lt2"/>
            </a:solidFill>
            <a:prstDash val="solid"/>
            <a:round/>
            <a:headEnd len="med" w="med" type="none"/>
            <a:tailEnd len="med" w="med" type="none"/>
          </a:ln>
        </p:spPr>
      </p:cxnSp>
      <p:cxnSp>
        <p:nvCxnSpPr>
          <p:cNvPr id="1041" name="Google Shape;1041;p39"/>
          <p:cNvCxnSpPr>
            <a:stCxn id="1035" idx="0"/>
            <a:endCxn id="1042" idx="2"/>
          </p:cNvCxnSpPr>
          <p:nvPr/>
        </p:nvCxnSpPr>
        <p:spPr>
          <a:xfrm rot="10800000">
            <a:off x="5904661" y="5524575"/>
            <a:ext cx="0" cy="361800"/>
          </a:xfrm>
          <a:prstGeom prst="straightConnector1">
            <a:avLst/>
          </a:prstGeom>
          <a:noFill/>
          <a:ln cap="flat" cmpd="sng" w="9525">
            <a:solidFill>
              <a:schemeClr val="lt2"/>
            </a:solidFill>
            <a:prstDash val="solid"/>
            <a:round/>
            <a:headEnd len="med" w="med" type="none"/>
            <a:tailEnd len="med" w="med" type="none"/>
          </a:ln>
        </p:spPr>
      </p:cxnSp>
      <p:cxnSp>
        <p:nvCxnSpPr>
          <p:cNvPr id="1043" name="Google Shape;1043;p39"/>
          <p:cNvCxnSpPr>
            <a:endCxn id="1044" idx="2"/>
          </p:cNvCxnSpPr>
          <p:nvPr/>
        </p:nvCxnSpPr>
        <p:spPr>
          <a:xfrm rot="10800000">
            <a:off x="7872675" y="5524500"/>
            <a:ext cx="0" cy="174900"/>
          </a:xfrm>
          <a:prstGeom prst="straightConnector1">
            <a:avLst/>
          </a:prstGeom>
          <a:noFill/>
          <a:ln cap="flat" cmpd="sng" w="9525">
            <a:solidFill>
              <a:schemeClr val="lt2"/>
            </a:solidFill>
            <a:prstDash val="solid"/>
            <a:round/>
            <a:headEnd len="med" w="med" type="none"/>
            <a:tailEnd len="med" w="med" type="none"/>
          </a:ln>
        </p:spPr>
      </p:cxnSp>
      <p:grpSp>
        <p:nvGrpSpPr>
          <p:cNvPr id="1045" name="Google Shape;1045;p39"/>
          <p:cNvGrpSpPr/>
          <p:nvPr/>
        </p:nvGrpSpPr>
        <p:grpSpPr>
          <a:xfrm>
            <a:off x="-860454" y="2878511"/>
            <a:ext cx="1284488" cy="1275185"/>
            <a:chOff x="1182471" y="-967102"/>
            <a:chExt cx="1284488" cy="1275185"/>
          </a:xfrm>
        </p:grpSpPr>
        <p:sp>
          <p:nvSpPr>
            <p:cNvPr id="1046" name="Google Shape;1046;p39"/>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9"/>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9"/>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9"/>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9"/>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9"/>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9"/>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9"/>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4" name="Google Shape;1054;p39"/>
          <p:cNvSpPr/>
          <p:nvPr/>
        </p:nvSpPr>
        <p:spPr>
          <a:xfrm>
            <a:off x="-535369" y="33841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9"/>
          <p:cNvSpPr/>
          <p:nvPr/>
        </p:nvSpPr>
        <p:spPr>
          <a:xfrm>
            <a:off x="8814041" y="2052825"/>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9"/>
          <p:cNvSpPr/>
          <p:nvPr/>
        </p:nvSpPr>
        <p:spPr>
          <a:xfrm>
            <a:off x="-321098" y="332337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9"/>
          <p:cNvSpPr/>
          <p:nvPr/>
        </p:nvSpPr>
        <p:spPr>
          <a:xfrm>
            <a:off x="8601656" y="1291306"/>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8" name="Google Shape;1058;p39"/>
          <p:cNvCxnSpPr>
            <a:endCxn id="1059" idx="2"/>
          </p:cNvCxnSpPr>
          <p:nvPr/>
        </p:nvCxnSpPr>
        <p:spPr>
          <a:xfrm rot="10800000">
            <a:off x="5401800" y="3242100"/>
            <a:ext cx="0" cy="31500"/>
          </a:xfrm>
          <a:prstGeom prst="straightConnector1">
            <a:avLst/>
          </a:prstGeom>
          <a:noFill/>
          <a:ln cap="flat" cmpd="sng" w="9525">
            <a:solidFill>
              <a:schemeClr val="lt2"/>
            </a:solidFill>
            <a:prstDash val="solid"/>
            <a:round/>
            <a:headEnd len="med" w="med" type="none"/>
            <a:tailEnd len="med" w="med" type="none"/>
          </a:ln>
        </p:spPr>
      </p:cxnSp>
      <p:sp>
        <p:nvSpPr>
          <p:cNvPr id="1060" name="Google Shape;1060;p39"/>
          <p:cNvSpPr/>
          <p:nvPr/>
        </p:nvSpPr>
        <p:spPr>
          <a:xfrm>
            <a:off x="0" y="3888926"/>
            <a:ext cx="735600" cy="695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00"/>
          </a:p>
        </p:txBody>
      </p:sp>
      <p:pic>
        <p:nvPicPr>
          <p:cNvPr id="1061" name="Google Shape;1061;p39"/>
          <p:cNvPicPr preferRelativeResize="0"/>
          <p:nvPr/>
        </p:nvPicPr>
        <p:blipFill rotWithShape="1">
          <a:blip r:embed="rId3">
            <a:alphaModFix/>
          </a:blip>
          <a:srcRect b="0" l="23294" r="23289" t="0"/>
          <a:stretch/>
        </p:blipFill>
        <p:spPr>
          <a:xfrm>
            <a:off x="199926" y="226751"/>
            <a:ext cx="6458600" cy="2864150"/>
          </a:xfrm>
          <a:prstGeom prst="rect">
            <a:avLst/>
          </a:prstGeom>
          <a:noFill/>
          <a:ln>
            <a:noFill/>
          </a:ln>
        </p:spPr>
      </p:pic>
      <p:pic>
        <p:nvPicPr>
          <p:cNvPr id="1062" name="Google Shape;1062;p39"/>
          <p:cNvPicPr preferRelativeResize="0"/>
          <p:nvPr/>
        </p:nvPicPr>
        <p:blipFill>
          <a:blip r:embed="rId4">
            <a:alphaModFix/>
          </a:blip>
          <a:stretch>
            <a:fillRect/>
          </a:stretch>
        </p:blipFill>
        <p:spPr>
          <a:xfrm>
            <a:off x="745425" y="775850"/>
            <a:ext cx="7534824" cy="3341400"/>
          </a:xfrm>
          <a:prstGeom prst="rect">
            <a:avLst/>
          </a:prstGeom>
          <a:noFill/>
          <a:ln cap="flat" cmpd="sng" w="9525">
            <a:solidFill>
              <a:schemeClr val="lt1"/>
            </a:solidFill>
            <a:prstDash val="solid"/>
            <a:round/>
            <a:headEnd len="sm" w="sm" type="none"/>
            <a:tailEnd len="sm" w="sm" type="none"/>
          </a:ln>
        </p:spPr>
      </p:pic>
      <p:pic>
        <p:nvPicPr>
          <p:cNvPr id="1063" name="Google Shape;1063;p39"/>
          <p:cNvPicPr preferRelativeResize="0"/>
          <p:nvPr/>
        </p:nvPicPr>
        <p:blipFill>
          <a:blip r:embed="rId5">
            <a:alphaModFix/>
          </a:blip>
          <a:stretch>
            <a:fillRect/>
          </a:stretch>
        </p:blipFill>
        <p:spPr>
          <a:xfrm>
            <a:off x="1698900" y="1539674"/>
            <a:ext cx="6902762" cy="3113074"/>
          </a:xfrm>
          <a:prstGeom prst="rect">
            <a:avLst/>
          </a:prstGeom>
          <a:noFill/>
          <a:ln cap="flat" cmpd="sng" w="9525">
            <a:solidFill>
              <a:schemeClr val="lt1"/>
            </a:solidFill>
            <a:prstDash val="solid"/>
            <a:round/>
            <a:headEnd len="sm" w="sm" type="none"/>
            <a:tailEnd len="sm" w="sm" type="none"/>
          </a:ln>
        </p:spPr>
      </p:pic>
      <p:pic>
        <p:nvPicPr>
          <p:cNvPr id="1064" name="Google Shape;1064;p39"/>
          <p:cNvPicPr preferRelativeResize="0"/>
          <p:nvPr/>
        </p:nvPicPr>
        <p:blipFill>
          <a:blip r:embed="rId6">
            <a:alphaModFix/>
          </a:blip>
          <a:stretch>
            <a:fillRect/>
          </a:stretch>
        </p:blipFill>
        <p:spPr>
          <a:xfrm>
            <a:off x="813489" y="282125"/>
            <a:ext cx="7398700" cy="4328849"/>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40"/>
          <p:cNvSpPr txBox="1"/>
          <p:nvPr>
            <p:ph type="title"/>
          </p:nvPr>
        </p:nvSpPr>
        <p:spPr>
          <a:xfrm>
            <a:off x="720000" y="3682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b="0"/>
          </a:p>
        </p:txBody>
      </p:sp>
      <p:sp>
        <p:nvSpPr>
          <p:cNvPr id="1070" name="Google Shape;1070;p40"/>
          <p:cNvSpPr txBox="1"/>
          <p:nvPr>
            <p:ph idx="1" type="subTitle"/>
          </p:nvPr>
        </p:nvSpPr>
        <p:spPr>
          <a:xfrm>
            <a:off x="760750" y="1550900"/>
            <a:ext cx="2029200" cy="7332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PROJECT </a:t>
            </a:r>
            <a:r>
              <a:rPr b="0" lang="en"/>
              <a:t>OUTCOMES</a:t>
            </a:r>
            <a:endParaRPr b="0"/>
          </a:p>
        </p:txBody>
      </p:sp>
      <p:sp>
        <p:nvSpPr>
          <p:cNvPr id="1071" name="Google Shape;1071;p40"/>
          <p:cNvSpPr txBox="1"/>
          <p:nvPr>
            <p:ph idx="7" type="subTitle"/>
          </p:nvPr>
        </p:nvSpPr>
        <p:spPr>
          <a:xfrm>
            <a:off x="720400" y="2258850"/>
            <a:ext cx="2109900" cy="144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Team has successfully collaborated to develop the Career Services Application realizing all the Requirements of the project while also implementing 2 additional features into the applications. Whilst ensuring that the software being developed anticipating future changes and </a:t>
            </a:r>
            <a:r>
              <a:rPr lang="en"/>
              <a:t>improvements.</a:t>
            </a:r>
            <a:endParaRPr/>
          </a:p>
        </p:txBody>
      </p:sp>
      <p:sp>
        <p:nvSpPr>
          <p:cNvPr id="1072" name="Google Shape;1072;p40"/>
          <p:cNvSpPr txBox="1"/>
          <p:nvPr>
            <p:ph idx="1" type="subTitle"/>
          </p:nvPr>
        </p:nvSpPr>
        <p:spPr>
          <a:xfrm>
            <a:off x="3427750" y="1550900"/>
            <a:ext cx="2029200" cy="7332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CONTINUOUS </a:t>
            </a:r>
            <a:r>
              <a:rPr b="0" lang="en"/>
              <a:t>INTEGRATION</a:t>
            </a:r>
            <a:endParaRPr b="0"/>
          </a:p>
        </p:txBody>
      </p:sp>
      <p:sp>
        <p:nvSpPr>
          <p:cNvPr id="1073" name="Google Shape;1073;p40"/>
          <p:cNvSpPr txBox="1"/>
          <p:nvPr>
            <p:ph idx="7" type="subTitle"/>
          </p:nvPr>
        </p:nvSpPr>
        <p:spPr>
          <a:xfrm>
            <a:off x="3342250" y="2258850"/>
            <a:ext cx="2190900" cy="230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For each of the Sprints the team has duly Validated the product developed a the end of the sprint, with the requirement specification of each of the Epics, carrying out through Acceptance Testing, before moving onto the next Sprint. While also ensuring robust and efficient releases of the Application.</a:t>
            </a:r>
            <a:endParaRPr/>
          </a:p>
        </p:txBody>
      </p:sp>
      <p:sp>
        <p:nvSpPr>
          <p:cNvPr id="1074" name="Google Shape;1074;p40"/>
          <p:cNvSpPr txBox="1"/>
          <p:nvPr>
            <p:ph idx="1" type="subTitle"/>
          </p:nvPr>
        </p:nvSpPr>
        <p:spPr>
          <a:xfrm>
            <a:off x="6202325" y="1549675"/>
            <a:ext cx="2029200" cy="7332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IMMENSE </a:t>
            </a:r>
            <a:r>
              <a:rPr b="0" lang="en"/>
              <a:t>TESTING</a:t>
            </a:r>
            <a:endParaRPr b="0"/>
          </a:p>
        </p:txBody>
      </p:sp>
      <p:sp>
        <p:nvSpPr>
          <p:cNvPr id="1075" name="Google Shape;1075;p40"/>
          <p:cNvSpPr txBox="1"/>
          <p:nvPr>
            <p:ph idx="7" type="subTitle"/>
          </p:nvPr>
        </p:nvSpPr>
        <p:spPr>
          <a:xfrm>
            <a:off x="6116825" y="2257625"/>
            <a:ext cx="2190900" cy="230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application has undergone multiple levels of testing both White-box and Black-box in order to properly validate and verify the system, based on the requirements. The team has performed User Testing, Integration Testing and Unit Testing, and also run Linters on the code in order to remove any inconsistencies and make the application more maintainable.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698" name="Shape 698"/>
        <p:cNvGrpSpPr/>
        <p:nvPr/>
      </p:nvGrpSpPr>
      <p:grpSpPr>
        <a:xfrm>
          <a:off x="0" y="0"/>
          <a:ext cx="0" cy="0"/>
          <a:chOff x="0" y="0"/>
          <a:chExt cx="0" cy="0"/>
        </a:xfrm>
      </p:grpSpPr>
      <p:sp>
        <p:nvSpPr>
          <p:cNvPr id="699" name="Google Shape;699;p27"/>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rPr>
              <a:t>PRODUCT </a:t>
            </a:r>
            <a:r>
              <a:rPr lang="en" sz="3000">
                <a:solidFill>
                  <a:schemeClr val="lt1"/>
                </a:solidFill>
              </a:rPr>
              <a:t>DESCRIPTION AND TEAM</a:t>
            </a:r>
            <a:endParaRPr b="0" sz="3000">
              <a:solidFill>
                <a:schemeClr val="lt1"/>
              </a:solidFill>
            </a:endParaRPr>
          </a:p>
        </p:txBody>
      </p:sp>
      <p:graphicFrame>
        <p:nvGraphicFramePr>
          <p:cNvPr id="700" name="Google Shape;700;p27"/>
          <p:cNvGraphicFramePr/>
          <p:nvPr/>
        </p:nvGraphicFramePr>
        <p:xfrm>
          <a:off x="622150" y="2324338"/>
          <a:ext cx="3000000" cy="3000000"/>
        </p:xfrm>
        <a:graphic>
          <a:graphicData uri="http://schemas.openxmlformats.org/drawingml/2006/table">
            <a:tbl>
              <a:tblPr>
                <a:noFill/>
                <a:tableStyleId>{8314DD2A-3EFD-4925-AAA4-E0D34AE19959}</a:tableStyleId>
              </a:tblPr>
              <a:tblGrid>
                <a:gridCol w="1575325"/>
                <a:gridCol w="2300225"/>
              </a:tblGrid>
              <a:tr h="380975">
                <a:tc>
                  <a:txBody>
                    <a:bodyPr/>
                    <a:lstStyle/>
                    <a:p>
                      <a:pPr indent="0" lvl="0" marL="0" rtl="0" algn="l">
                        <a:spcBef>
                          <a:spcPts val="0"/>
                        </a:spcBef>
                        <a:spcAft>
                          <a:spcPts val="0"/>
                        </a:spcAft>
                        <a:buNone/>
                      </a:pPr>
                      <a:r>
                        <a:rPr b="1" lang="en" sz="1000">
                          <a:solidFill>
                            <a:schemeClr val="lt1"/>
                          </a:solidFill>
                          <a:latin typeface="Titillium Web"/>
                          <a:ea typeface="Titillium Web"/>
                          <a:cs typeface="Titillium Web"/>
                          <a:sym typeface="Titillium Web"/>
                        </a:rPr>
                        <a:t>SADATH ROSHAN</a:t>
                      </a:r>
                      <a:endParaRPr b="1" sz="10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lt1"/>
                          </a:solidFill>
                          <a:latin typeface="Assistant"/>
                          <a:ea typeface="Assistant"/>
                          <a:cs typeface="Assistant"/>
                          <a:sym typeface="Assistant"/>
                        </a:rPr>
                        <a:t>SCRUM MASTER</a:t>
                      </a:r>
                      <a:endParaRPr sz="1000">
                        <a:solidFill>
                          <a:schemeClr val="lt1"/>
                        </a:solidFill>
                        <a:latin typeface="Assistant"/>
                        <a:ea typeface="Assistant"/>
                        <a:cs typeface="Assistant"/>
                        <a:sym typeface="Assistan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0975">
                <a:tc>
                  <a:txBody>
                    <a:bodyPr/>
                    <a:lstStyle/>
                    <a:p>
                      <a:pPr indent="0" lvl="0" marL="0" rtl="0" algn="l">
                        <a:spcBef>
                          <a:spcPts val="0"/>
                        </a:spcBef>
                        <a:spcAft>
                          <a:spcPts val="0"/>
                        </a:spcAft>
                        <a:buNone/>
                      </a:pPr>
                      <a:r>
                        <a:rPr b="1" lang="en" sz="1000">
                          <a:solidFill>
                            <a:schemeClr val="lt1"/>
                          </a:solidFill>
                          <a:latin typeface="Titillium Web"/>
                          <a:ea typeface="Titillium Web"/>
                          <a:cs typeface="Titillium Web"/>
                          <a:sym typeface="Titillium Web"/>
                        </a:rPr>
                        <a:t>PANKAJ DEEP SAHOTA</a:t>
                      </a:r>
                      <a:endParaRPr b="1" sz="10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sz="1000">
                          <a:solidFill>
                            <a:schemeClr val="lt1"/>
                          </a:solidFill>
                          <a:latin typeface="Assistant"/>
                          <a:ea typeface="Assistant"/>
                          <a:cs typeface="Assistant"/>
                          <a:sym typeface="Assistant"/>
                        </a:rPr>
                        <a:t>BACKEND-DEVELOPER</a:t>
                      </a:r>
                      <a:endParaRPr sz="1000">
                        <a:solidFill>
                          <a:schemeClr val="lt1"/>
                        </a:solidFill>
                        <a:latin typeface="Assistant"/>
                        <a:ea typeface="Assistant"/>
                        <a:cs typeface="Assistant"/>
                        <a:sym typeface="Assistan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0975">
                <a:tc>
                  <a:txBody>
                    <a:bodyPr/>
                    <a:lstStyle/>
                    <a:p>
                      <a:pPr indent="0" lvl="0" marL="0" rtl="0" algn="l">
                        <a:spcBef>
                          <a:spcPts val="0"/>
                        </a:spcBef>
                        <a:spcAft>
                          <a:spcPts val="0"/>
                        </a:spcAft>
                        <a:buNone/>
                      </a:pPr>
                      <a:r>
                        <a:rPr b="1" lang="en" sz="1000">
                          <a:solidFill>
                            <a:schemeClr val="lt1"/>
                          </a:solidFill>
                          <a:latin typeface="Titillium Web"/>
                          <a:ea typeface="Titillium Web"/>
                          <a:cs typeface="Titillium Web"/>
                          <a:sym typeface="Titillium Web"/>
                        </a:rPr>
                        <a:t>LAKSHYA KALIA</a:t>
                      </a:r>
                      <a:endParaRPr b="1" sz="10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lt1"/>
                          </a:solidFill>
                          <a:latin typeface="Assistant"/>
                          <a:ea typeface="Assistant"/>
                          <a:cs typeface="Assistant"/>
                          <a:sym typeface="Assistant"/>
                        </a:rPr>
                        <a:t>FRONTEND-DEVELOPER</a:t>
                      </a:r>
                      <a:endParaRPr sz="1000">
                        <a:solidFill>
                          <a:schemeClr val="lt1"/>
                        </a:solidFill>
                        <a:latin typeface="Assistant"/>
                        <a:ea typeface="Assistant"/>
                        <a:cs typeface="Assistant"/>
                        <a:sym typeface="Assistan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0975">
                <a:tc>
                  <a:txBody>
                    <a:bodyPr/>
                    <a:lstStyle/>
                    <a:p>
                      <a:pPr indent="0" lvl="0" marL="0" rtl="0" algn="l">
                        <a:spcBef>
                          <a:spcPts val="0"/>
                        </a:spcBef>
                        <a:spcAft>
                          <a:spcPts val="0"/>
                        </a:spcAft>
                        <a:buNone/>
                      </a:pPr>
                      <a:r>
                        <a:rPr b="1" lang="en" sz="1000">
                          <a:solidFill>
                            <a:schemeClr val="lt1"/>
                          </a:solidFill>
                          <a:latin typeface="Titillium Web"/>
                          <a:ea typeface="Titillium Web"/>
                          <a:cs typeface="Titillium Web"/>
                          <a:sym typeface="Titillium Web"/>
                        </a:rPr>
                        <a:t>SINDOORA RAO</a:t>
                      </a:r>
                      <a:endParaRPr b="1" sz="10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lt1"/>
                          </a:solidFill>
                          <a:latin typeface="Assistant"/>
                          <a:ea typeface="Assistant"/>
                          <a:cs typeface="Assistant"/>
                          <a:sym typeface="Assistant"/>
                        </a:rPr>
                        <a:t>FRONTEND-DEVELOPER</a:t>
                      </a:r>
                      <a:endParaRPr sz="1000">
                        <a:solidFill>
                          <a:schemeClr val="lt1"/>
                        </a:solidFill>
                        <a:latin typeface="Assistant"/>
                        <a:ea typeface="Assistant"/>
                        <a:cs typeface="Assistant"/>
                        <a:sym typeface="Assistan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0975">
                <a:tc>
                  <a:txBody>
                    <a:bodyPr/>
                    <a:lstStyle/>
                    <a:p>
                      <a:pPr indent="0" lvl="0" marL="0" rtl="0" algn="l">
                        <a:spcBef>
                          <a:spcPts val="0"/>
                        </a:spcBef>
                        <a:spcAft>
                          <a:spcPts val="0"/>
                        </a:spcAft>
                        <a:buNone/>
                      </a:pPr>
                      <a:r>
                        <a:rPr b="1" lang="en" sz="1000">
                          <a:solidFill>
                            <a:schemeClr val="lt1"/>
                          </a:solidFill>
                          <a:latin typeface="Titillium Web"/>
                          <a:ea typeface="Titillium Web"/>
                          <a:cs typeface="Titillium Web"/>
                          <a:sym typeface="Titillium Web"/>
                        </a:rPr>
                        <a:t>MANISH GAUTAM</a:t>
                      </a:r>
                      <a:endParaRPr b="1" sz="10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lt1"/>
                          </a:solidFill>
                          <a:latin typeface="Assistant"/>
                          <a:ea typeface="Assistant"/>
                          <a:cs typeface="Assistant"/>
                          <a:sym typeface="Assistant"/>
                        </a:rPr>
                        <a:t>BACKEND-DEVELOPER</a:t>
                      </a:r>
                      <a:endParaRPr sz="1000">
                        <a:solidFill>
                          <a:schemeClr val="lt1"/>
                        </a:solidFill>
                        <a:latin typeface="Assistant"/>
                        <a:ea typeface="Assistant"/>
                        <a:cs typeface="Assistant"/>
                        <a:sym typeface="Assistan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0975">
                <a:tc>
                  <a:txBody>
                    <a:bodyPr/>
                    <a:lstStyle/>
                    <a:p>
                      <a:pPr indent="0" lvl="0" marL="0" rtl="0" algn="l">
                        <a:spcBef>
                          <a:spcPts val="0"/>
                        </a:spcBef>
                        <a:spcAft>
                          <a:spcPts val="0"/>
                        </a:spcAft>
                        <a:buNone/>
                      </a:pPr>
                      <a:r>
                        <a:rPr b="1" lang="en" sz="1000">
                          <a:solidFill>
                            <a:schemeClr val="lt1"/>
                          </a:solidFill>
                          <a:latin typeface="Titillium Web"/>
                          <a:ea typeface="Titillium Web"/>
                          <a:cs typeface="Titillium Web"/>
                          <a:sym typeface="Titillium Web"/>
                        </a:rPr>
                        <a:t>MANASA YALAKALA</a:t>
                      </a:r>
                      <a:endParaRPr b="1" sz="10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lt1"/>
                          </a:solidFill>
                          <a:latin typeface="Assistant"/>
                          <a:ea typeface="Assistant"/>
                          <a:cs typeface="Assistant"/>
                          <a:sym typeface="Assistant"/>
                        </a:rPr>
                        <a:t>BUSINESS ANALYST / Q.A.</a:t>
                      </a:r>
                      <a:endParaRPr b="1" sz="1000">
                        <a:solidFill>
                          <a:schemeClr val="lt1"/>
                        </a:solidFill>
                        <a:latin typeface="Assistant"/>
                        <a:ea typeface="Assistant"/>
                        <a:cs typeface="Assistant"/>
                        <a:sym typeface="Assistant"/>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701" name="Google Shape;701;p27"/>
          <p:cNvSpPr txBox="1"/>
          <p:nvPr/>
        </p:nvSpPr>
        <p:spPr>
          <a:xfrm>
            <a:off x="713225" y="1236175"/>
            <a:ext cx="7717500" cy="339000"/>
          </a:xfrm>
          <a:prstGeom prst="rect">
            <a:avLst/>
          </a:prstGeom>
          <a:noFill/>
          <a:ln>
            <a:noFill/>
          </a:ln>
        </p:spPr>
        <p:txBody>
          <a:bodyPr anchorCtr="0" anchor="ctr" bIns="91425" lIns="91425" spcFirstLastPara="1" rIns="0" wrap="square" tIns="91425">
            <a:noAutofit/>
          </a:bodyPr>
          <a:lstStyle/>
          <a:p>
            <a:pPr indent="0" lvl="0" marL="0" rtl="0" algn="ctr">
              <a:lnSpc>
                <a:spcPct val="125000"/>
              </a:lnSpc>
              <a:spcBef>
                <a:spcPts val="1800"/>
              </a:spcBef>
              <a:spcAft>
                <a:spcPts val="1200"/>
              </a:spcAft>
              <a:buNone/>
            </a:pPr>
            <a:r>
              <a:rPr lang="en" sz="1200">
                <a:solidFill>
                  <a:schemeClr val="lt1"/>
                </a:solidFill>
                <a:latin typeface="Assistant"/>
                <a:ea typeface="Assistant"/>
                <a:cs typeface="Assistant"/>
                <a:sym typeface="Assistant"/>
              </a:rPr>
              <a:t>The aim of this project is to establish a Career Services Platform that enables Employers to post new Job Opportunities and Candidates (seeking employment) to create and update their portfolios, enabling them to </a:t>
            </a:r>
            <a:r>
              <a:rPr lang="en" sz="1200">
                <a:solidFill>
                  <a:schemeClr val="lt1"/>
                </a:solidFill>
                <a:latin typeface="Assistant"/>
                <a:ea typeface="Assistant"/>
                <a:cs typeface="Assistant"/>
                <a:sym typeface="Assistant"/>
              </a:rPr>
              <a:t>apply</a:t>
            </a:r>
            <a:r>
              <a:rPr lang="en" sz="1200">
                <a:solidFill>
                  <a:schemeClr val="lt1"/>
                </a:solidFill>
                <a:latin typeface="Assistant"/>
                <a:ea typeface="Assistant"/>
                <a:cs typeface="Assistant"/>
                <a:sym typeface="Assistant"/>
              </a:rPr>
              <a:t> for the positions</a:t>
            </a:r>
            <a:endParaRPr sz="1200">
              <a:solidFill>
                <a:schemeClr val="lt1"/>
              </a:solidFill>
              <a:latin typeface="Assistant"/>
              <a:ea typeface="Assistant"/>
              <a:cs typeface="Assistant"/>
              <a:sym typeface="Assistant"/>
            </a:endParaRPr>
          </a:p>
        </p:txBody>
      </p:sp>
      <p:sp>
        <p:nvSpPr>
          <p:cNvPr id="702" name="Google Shape;702;p27"/>
          <p:cNvSpPr/>
          <p:nvPr/>
        </p:nvSpPr>
        <p:spPr>
          <a:xfrm>
            <a:off x="-1117985" y="4056500"/>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27"/>
          <p:cNvGrpSpPr/>
          <p:nvPr/>
        </p:nvGrpSpPr>
        <p:grpSpPr>
          <a:xfrm>
            <a:off x="-1438126" y="4379608"/>
            <a:ext cx="269497" cy="230589"/>
            <a:chOff x="-245801" y="266720"/>
            <a:chExt cx="269497" cy="230589"/>
          </a:xfrm>
        </p:grpSpPr>
        <p:sp>
          <p:nvSpPr>
            <p:cNvPr id="704" name="Google Shape;704;p2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6" name="Google Shape;706;p27"/>
          <p:cNvPicPr preferRelativeResize="0"/>
          <p:nvPr/>
        </p:nvPicPr>
        <p:blipFill>
          <a:blip r:embed="rId3">
            <a:alphaModFix/>
          </a:blip>
          <a:stretch>
            <a:fillRect/>
          </a:stretch>
        </p:blipFill>
        <p:spPr>
          <a:xfrm>
            <a:off x="4804025" y="2330900"/>
            <a:ext cx="4033649" cy="2272736"/>
          </a:xfrm>
          <a:prstGeom prst="rect">
            <a:avLst/>
          </a:prstGeom>
          <a:noFill/>
          <a:ln>
            <a:noFill/>
          </a:ln>
        </p:spPr>
      </p:pic>
      <p:sp>
        <p:nvSpPr>
          <p:cNvPr id="707" name="Google Shape;707;p27"/>
          <p:cNvSpPr txBox="1"/>
          <p:nvPr>
            <p:ph type="title"/>
          </p:nvPr>
        </p:nvSpPr>
        <p:spPr>
          <a:xfrm>
            <a:off x="622075" y="1833800"/>
            <a:ext cx="35235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5F8195"/>
                </a:solidFill>
                <a:latin typeface="Assistant"/>
                <a:ea typeface="Assistant"/>
                <a:cs typeface="Assistant"/>
                <a:sym typeface="Assistant"/>
              </a:rPr>
              <a:t>TEAM ROLES</a:t>
            </a:r>
            <a:endParaRPr b="0" sz="2000">
              <a:solidFill>
                <a:srgbClr val="5F8195"/>
              </a:solidFill>
              <a:latin typeface="Assistant"/>
              <a:ea typeface="Assistant"/>
              <a:cs typeface="Assistant"/>
              <a:sym typeface="Assistant"/>
            </a:endParaRPr>
          </a:p>
        </p:txBody>
      </p:sp>
      <p:sp>
        <p:nvSpPr>
          <p:cNvPr id="708" name="Google Shape;708;p27"/>
          <p:cNvSpPr txBox="1"/>
          <p:nvPr>
            <p:ph type="title"/>
          </p:nvPr>
        </p:nvSpPr>
        <p:spPr>
          <a:xfrm>
            <a:off x="5059100" y="1833800"/>
            <a:ext cx="35235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5F8195"/>
                </a:solidFill>
                <a:latin typeface="Assistant"/>
                <a:ea typeface="Assistant"/>
                <a:cs typeface="Assistant"/>
                <a:sym typeface="Assistant"/>
              </a:rPr>
              <a:t>TEAM AVAILABILITY</a:t>
            </a:r>
            <a:endParaRPr b="0" sz="2000">
              <a:solidFill>
                <a:srgbClr val="5F8195"/>
              </a:solidFill>
              <a:latin typeface="Assistant"/>
              <a:ea typeface="Assistant"/>
              <a:cs typeface="Assistant"/>
              <a:sym typeface="Assistan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28"/>
          <p:cNvSpPr txBox="1"/>
          <p:nvPr>
            <p:ph idx="1" type="subTitle"/>
          </p:nvPr>
        </p:nvSpPr>
        <p:spPr>
          <a:xfrm>
            <a:off x="1729650" y="1274275"/>
            <a:ext cx="2635200" cy="393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PRODUCT </a:t>
            </a:r>
            <a:r>
              <a:rPr lang="en"/>
              <a:t>PLANNING</a:t>
            </a:r>
            <a:endParaRPr/>
          </a:p>
        </p:txBody>
      </p:sp>
      <p:sp>
        <p:nvSpPr>
          <p:cNvPr id="714" name="Google Shape;714;p28"/>
          <p:cNvSpPr txBox="1"/>
          <p:nvPr>
            <p:ph idx="2" type="subTitle"/>
          </p:nvPr>
        </p:nvSpPr>
        <p:spPr>
          <a:xfrm>
            <a:off x="1729650" y="2417774"/>
            <a:ext cx="2635200" cy="393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SPRINT PLANNING</a:t>
            </a:r>
            <a:endParaRPr/>
          </a:p>
        </p:txBody>
      </p:sp>
      <p:sp>
        <p:nvSpPr>
          <p:cNvPr id="715" name="Google Shape;715;p28"/>
          <p:cNvSpPr txBox="1"/>
          <p:nvPr>
            <p:ph idx="3" type="subTitle"/>
          </p:nvPr>
        </p:nvSpPr>
        <p:spPr>
          <a:xfrm>
            <a:off x="1729650" y="3561273"/>
            <a:ext cx="2635200" cy="393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PROJECT ARTEFACTS</a:t>
            </a:r>
            <a:endParaRPr/>
          </a:p>
        </p:txBody>
      </p:sp>
      <p:sp>
        <p:nvSpPr>
          <p:cNvPr id="716" name="Google Shape;716;p28"/>
          <p:cNvSpPr txBox="1"/>
          <p:nvPr>
            <p:ph idx="4" type="subTitle"/>
          </p:nvPr>
        </p:nvSpPr>
        <p:spPr>
          <a:xfrm>
            <a:off x="5783300" y="1274275"/>
            <a:ext cx="2492400" cy="393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b="1" lang="en"/>
              <a:t>I</a:t>
            </a:r>
            <a:r>
              <a:rPr b="1" lang="en"/>
              <a:t>MPLEMENTATION</a:t>
            </a:r>
            <a:endParaRPr b="1"/>
          </a:p>
        </p:txBody>
      </p:sp>
      <p:sp>
        <p:nvSpPr>
          <p:cNvPr id="717" name="Google Shape;717;p28"/>
          <p:cNvSpPr txBox="1"/>
          <p:nvPr>
            <p:ph idx="5" type="subTitle"/>
          </p:nvPr>
        </p:nvSpPr>
        <p:spPr>
          <a:xfrm>
            <a:off x="5783300" y="2646374"/>
            <a:ext cx="2630700" cy="393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b="1" lang="en"/>
              <a:t>VERIFICATION &amp; VALIDATION</a:t>
            </a:r>
            <a:endParaRPr/>
          </a:p>
        </p:txBody>
      </p:sp>
      <p:sp>
        <p:nvSpPr>
          <p:cNvPr id="718" name="Google Shape;718;p28"/>
          <p:cNvSpPr txBox="1"/>
          <p:nvPr>
            <p:ph idx="6" type="subTitle"/>
          </p:nvPr>
        </p:nvSpPr>
        <p:spPr>
          <a:xfrm>
            <a:off x="5783300" y="3561274"/>
            <a:ext cx="2630700" cy="3936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CONCLUSION</a:t>
            </a:r>
            <a:endParaRPr/>
          </a:p>
        </p:txBody>
      </p:sp>
      <p:sp>
        <p:nvSpPr>
          <p:cNvPr id="719" name="Google Shape;719;p28"/>
          <p:cNvSpPr txBox="1"/>
          <p:nvPr>
            <p:ph idx="16" type="title"/>
          </p:nvPr>
        </p:nvSpPr>
        <p:spPr>
          <a:xfrm>
            <a:off x="4855136" y="1359149"/>
            <a:ext cx="696600" cy="696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720" name="Google Shape;720;p28"/>
          <p:cNvSpPr txBox="1"/>
          <p:nvPr>
            <p:ph idx="17" type="title"/>
          </p:nvPr>
        </p:nvSpPr>
        <p:spPr>
          <a:xfrm>
            <a:off x="4855136" y="2493588"/>
            <a:ext cx="696600" cy="696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721" name="Google Shape;721;p28"/>
          <p:cNvSpPr txBox="1"/>
          <p:nvPr>
            <p:ph idx="15" type="title"/>
          </p:nvPr>
        </p:nvSpPr>
        <p:spPr>
          <a:xfrm>
            <a:off x="806510" y="2493588"/>
            <a:ext cx="696600" cy="696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722" name="Google Shape;722;p28"/>
          <p:cNvSpPr txBox="1"/>
          <p:nvPr>
            <p:ph idx="14" type="title"/>
          </p:nvPr>
        </p:nvSpPr>
        <p:spPr>
          <a:xfrm>
            <a:off x="806510" y="1359149"/>
            <a:ext cx="696600" cy="696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723" name="Google Shape;723;p28"/>
          <p:cNvSpPr txBox="1"/>
          <p:nvPr>
            <p:ph type="title"/>
          </p:nvPr>
        </p:nvSpPr>
        <p:spPr>
          <a:xfrm>
            <a:off x="720000" y="3682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b="0"/>
          </a:p>
        </p:txBody>
      </p:sp>
      <p:sp>
        <p:nvSpPr>
          <p:cNvPr id="724" name="Google Shape;724;p28"/>
          <p:cNvSpPr txBox="1"/>
          <p:nvPr>
            <p:ph idx="7" type="subTitle"/>
          </p:nvPr>
        </p:nvSpPr>
        <p:spPr>
          <a:xfrm>
            <a:off x="1729650" y="1581152"/>
            <a:ext cx="263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APPROACH, TECHNOLOGY STACK, EPICS, USER STORIES</a:t>
            </a:r>
            <a:endParaRPr/>
          </a:p>
        </p:txBody>
      </p:sp>
      <p:sp>
        <p:nvSpPr>
          <p:cNvPr id="725" name="Google Shape;725;p28"/>
          <p:cNvSpPr txBox="1"/>
          <p:nvPr>
            <p:ph idx="8" type="subTitle"/>
          </p:nvPr>
        </p:nvSpPr>
        <p:spPr>
          <a:xfrm>
            <a:off x="5783300" y="1581152"/>
            <a:ext cx="26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FRONTEND DEVELOPMENT, BACKEND DEVELOPMENT, INTEGRATION</a:t>
            </a:r>
            <a:endParaRPr/>
          </a:p>
        </p:txBody>
      </p:sp>
      <p:sp>
        <p:nvSpPr>
          <p:cNvPr id="726" name="Google Shape;726;p28"/>
          <p:cNvSpPr txBox="1"/>
          <p:nvPr>
            <p:ph idx="9" type="subTitle"/>
          </p:nvPr>
        </p:nvSpPr>
        <p:spPr>
          <a:xfrm>
            <a:off x="1729650" y="2724651"/>
            <a:ext cx="263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STORIES, STORY POINTS, TASK BREAKDOWN, TASK POINTS &amp; ASSIGN</a:t>
            </a:r>
            <a:endParaRPr/>
          </a:p>
        </p:txBody>
      </p:sp>
      <p:sp>
        <p:nvSpPr>
          <p:cNvPr id="727" name="Google Shape;727;p28"/>
          <p:cNvSpPr txBox="1"/>
          <p:nvPr>
            <p:ph idx="13" type="subTitle"/>
          </p:nvPr>
        </p:nvSpPr>
        <p:spPr>
          <a:xfrm>
            <a:off x="5783300" y="2953251"/>
            <a:ext cx="26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WORKING APPLICATION</a:t>
            </a:r>
            <a:endParaRPr/>
          </a:p>
        </p:txBody>
      </p:sp>
      <p:sp>
        <p:nvSpPr>
          <p:cNvPr id="728" name="Google Shape;728;p28"/>
          <p:cNvSpPr txBox="1"/>
          <p:nvPr>
            <p:ph idx="18" type="subTitle"/>
          </p:nvPr>
        </p:nvSpPr>
        <p:spPr>
          <a:xfrm>
            <a:off x="1729650" y="3868150"/>
            <a:ext cx="263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MoMs, GITHUB WIKI, SPRINT BACKLOG, TEST CASE DOCUMENTS</a:t>
            </a:r>
            <a:endParaRPr/>
          </a:p>
        </p:txBody>
      </p:sp>
      <p:sp>
        <p:nvSpPr>
          <p:cNvPr id="729" name="Google Shape;729;p28"/>
          <p:cNvSpPr txBox="1"/>
          <p:nvPr>
            <p:ph idx="19" type="subTitle"/>
          </p:nvPr>
        </p:nvSpPr>
        <p:spPr>
          <a:xfrm>
            <a:off x="5783300" y="3868150"/>
            <a:ext cx="26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DEMO, PROJECT OUTCOMES</a:t>
            </a:r>
            <a:endParaRPr/>
          </a:p>
        </p:txBody>
      </p:sp>
      <p:sp>
        <p:nvSpPr>
          <p:cNvPr id="730" name="Google Shape;730;p28"/>
          <p:cNvSpPr txBox="1"/>
          <p:nvPr>
            <p:ph idx="20" type="title"/>
          </p:nvPr>
        </p:nvSpPr>
        <p:spPr>
          <a:xfrm>
            <a:off x="806497" y="3637088"/>
            <a:ext cx="696600" cy="696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731" name="Google Shape;731;p28"/>
          <p:cNvSpPr txBox="1"/>
          <p:nvPr>
            <p:ph idx="21" type="title"/>
          </p:nvPr>
        </p:nvSpPr>
        <p:spPr>
          <a:xfrm>
            <a:off x="4855123" y="3637088"/>
            <a:ext cx="696600" cy="696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732" name="Google Shape;732;p28"/>
          <p:cNvSpPr/>
          <p:nvPr/>
        </p:nvSpPr>
        <p:spPr>
          <a:xfrm>
            <a:off x="804100" y="1359150"/>
            <a:ext cx="701400" cy="7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Titillium Web"/>
                <a:ea typeface="Titillium Web"/>
                <a:cs typeface="Titillium Web"/>
                <a:sym typeface="Titillium Web"/>
              </a:rPr>
              <a:t>01</a:t>
            </a:r>
            <a:endParaRPr sz="400"/>
          </a:p>
        </p:txBody>
      </p:sp>
      <p:sp>
        <p:nvSpPr>
          <p:cNvPr id="733" name="Google Shape;733;p28"/>
          <p:cNvSpPr/>
          <p:nvPr/>
        </p:nvSpPr>
        <p:spPr>
          <a:xfrm>
            <a:off x="4850325" y="1359150"/>
            <a:ext cx="701400" cy="7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Titillium Web"/>
                <a:ea typeface="Titillium Web"/>
                <a:cs typeface="Titillium Web"/>
                <a:sym typeface="Titillium Web"/>
              </a:rPr>
              <a:t>04</a:t>
            </a:r>
            <a:endParaRPr sz="400"/>
          </a:p>
        </p:txBody>
      </p:sp>
      <p:sp>
        <p:nvSpPr>
          <p:cNvPr id="734" name="Google Shape;734;p28"/>
          <p:cNvSpPr/>
          <p:nvPr/>
        </p:nvSpPr>
        <p:spPr>
          <a:xfrm>
            <a:off x="804100" y="2495725"/>
            <a:ext cx="701400" cy="7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Titillium Web"/>
                <a:ea typeface="Titillium Web"/>
                <a:cs typeface="Titillium Web"/>
                <a:sym typeface="Titillium Web"/>
              </a:rPr>
              <a:t>02</a:t>
            </a:r>
            <a:endParaRPr sz="400"/>
          </a:p>
        </p:txBody>
      </p:sp>
      <p:sp>
        <p:nvSpPr>
          <p:cNvPr id="735" name="Google Shape;735;p28"/>
          <p:cNvSpPr/>
          <p:nvPr/>
        </p:nvSpPr>
        <p:spPr>
          <a:xfrm>
            <a:off x="4850325" y="2495725"/>
            <a:ext cx="701400" cy="7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Titillium Web"/>
                <a:ea typeface="Titillium Web"/>
                <a:cs typeface="Titillium Web"/>
                <a:sym typeface="Titillium Web"/>
              </a:rPr>
              <a:t>05</a:t>
            </a:r>
            <a:endParaRPr sz="400"/>
          </a:p>
        </p:txBody>
      </p:sp>
      <p:sp>
        <p:nvSpPr>
          <p:cNvPr id="736" name="Google Shape;736;p28"/>
          <p:cNvSpPr/>
          <p:nvPr/>
        </p:nvSpPr>
        <p:spPr>
          <a:xfrm>
            <a:off x="804100" y="3632300"/>
            <a:ext cx="701400" cy="7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Titillium Web"/>
                <a:ea typeface="Titillium Web"/>
                <a:cs typeface="Titillium Web"/>
                <a:sym typeface="Titillium Web"/>
              </a:rPr>
              <a:t>03</a:t>
            </a:r>
            <a:endParaRPr sz="400"/>
          </a:p>
        </p:txBody>
      </p:sp>
      <p:sp>
        <p:nvSpPr>
          <p:cNvPr id="737" name="Google Shape;737;p28"/>
          <p:cNvSpPr/>
          <p:nvPr/>
        </p:nvSpPr>
        <p:spPr>
          <a:xfrm>
            <a:off x="4850325" y="3632300"/>
            <a:ext cx="701400" cy="7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Titillium Web"/>
                <a:ea typeface="Titillium Web"/>
                <a:cs typeface="Titillium Web"/>
                <a:sym typeface="Titillium Web"/>
              </a:rPr>
              <a:t>06</a:t>
            </a:r>
            <a:endParaRPr sz="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41" name="Shape 741"/>
        <p:cNvGrpSpPr/>
        <p:nvPr/>
      </p:nvGrpSpPr>
      <p:grpSpPr>
        <a:xfrm>
          <a:off x="0" y="0"/>
          <a:ext cx="0" cy="0"/>
          <a:chOff x="0" y="0"/>
          <a:chExt cx="0" cy="0"/>
        </a:xfrm>
      </p:grpSpPr>
      <p:sp>
        <p:nvSpPr>
          <p:cNvPr id="742" name="Google Shape;742;p29"/>
          <p:cNvSpPr txBox="1"/>
          <p:nvPr>
            <p:ph type="title"/>
          </p:nvPr>
        </p:nvSpPr>
        <p:spPr>
          <a:xfrm>
            <a:off x="720000" y="16532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PRODUCT </a:t>
            </a:r>
            <a:r>
              <a:rPr b="0" lang="en">
                <a:solidFill>
                  <a:schemeClr val="lt1"/>
                </a:solidFill>
              </a:rPr>
              <a:t>PLANNING</a:t>
            </a:r>
            <a:endParaRPr b="0">
              <a:solidFill>
                <a:schemeClr val="lt1"/>
              </a:solidFill>
            </a:endParaRPr>
          </a:p>
        </p:txBody>
      </p:sp>
      <p:sp>
        <p:nvSpPr>
          <p:cNvPr id="743" name="Google Shape;743;p29"/>
          <p:cNvSpPr/>
          <p:nvPr/>
        </p:nvSpPr>
        <p:spPr>
          <a:xfrm>
            <a:off x="796325" y="995775"/>
            <a:ext cx="606300" cy="649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Titillium Web"/>
                <a:ea typeface="Titillium Web"/>
                <a:cs typeface="Titillium Web"/>
                <a:sym typeface="Titillium Web"/>
              </a:rPr>
              <a:t>01</a:t>
            </a:r>
            <a:endParaRPr sz="1500"/>
          </a:p>
        </p:txBody>
      </p:sp>
      <p:sp>
        <p:nvSpPr>
          <p:cNvPr id="744" name="Google Shape;744;p29"/>
          <p:cNvSpPr txBox="1"/>
          <p:nvPr>
            <p:ph idx="4294967295" type="subTitle"/>
          </p:nvPr>
        </p:nvSpPr>
        <p:spPr>
          <a:xfrm>
            <a:off x="2977625" y="995775"/>
            <a:ext cx="5624100" cy="710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solidFill>
                  <a:schemeClr val="lt1"/>
                </a:solidFill>
              </a:rPr>
              <a:t>TOOLS </a:t>
            </a:r>
            <a:r>
              <a:rPr lang="en" sz="1400">
                <a:solidFill>
                  <a:schemeClr val="lt1"/>
                </a:solidFill>
              </a:rPr>
              <a:t> -  Microsoft Teams,   GitHub,    Visual Studio Code,   Postman,     </a:t>
            </a:r>
            <a:r>
              <a:rPr b="1" lang="en" sz="1400">
                <a:solidFill>
                  <a:schemeClr val="lt1"/>
                </a:solidFill>
              </a:rPr>
              <a:t>METHODOLOGY </a:t>
            </a:r>
            <a:r>
              <a:rPr lang="en" sz="1400">
                <a:solidFill>
                  <a:schemeClr val="lt1"/>
                </a:solidFill>
              </a:rPr>
              <a:t> -  </a:t>
            </a:r>
            <a:r>
              <a:rPr lang="en" sz="1400">
                <a:solidFill>
                  <a:schemeClr val="lt1"/>
                </a:solidFill>
              </a:rPr>
              <a:t>Agile Methodology,   </a:t>
            </a:r>
            <a:r>
              <a:rPr lang="en" sz="1400">
                <a:solidFill>
                  <a:schemeClr val="lt1"/>
                </a:solidFill>
              </a:rPr>
              <a:t>Model-View-Controller </a:t>
            </a:r>
            <a:endParaRPr sz="1400">
              <a:solidFill>
                <a:schemeClr val="lt1"/>
              </a:solidFill>
            </a:endParaRPr>
          </a:p>
        </p:txBody>
      </p:sp>
      <p:sp>
        <p:nvSpPr>
          <p:cNvPr id="745" name="Google Shape;745;p29"/>
          <p:cNvSpPr txBox="1"/>
          <p:nvPr>
            <p:ph idx="4294967295" type="title"/>
          </p:nvPr>
        </p:nvSpPr>
        <p:spPr>
          <a:xfrm>
            <a:off x="1402625" y="1091325"/>
            <a:ext cx="1555500" cy="458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APPROACH</a:t>
            </a:r>
            <a:endParaRPr sz="1800">
              <a:solidFill>
                <a:schemeClr val="lt1"/>
              </a:solidFill>
            </a:endParaRPr>
          </a:p>
        </p:txBody>
      </p:sp>
      <p:cxnSp>
        <p:nvCxnSpPr>
          <p:cNvPr id="746" name="Google Shape;746;p29"/>
          <p:cNvCxnSpPr>
            <a:stCxn id="747" idx="3"/>
            <a:endCxn id="748" idx="1"/>
          </p:cNvCxnSpPr>
          <p:nvPr/>
        </p:nvCxnSpPr>
        <p:spPr>
          <a:xfrm>
            <a:off x="4494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749" name="Google Shape;749;p29"/>
          <p:cNvCxnSpPr>
            <a:stCxn id="748" idx="3"/>
            <a:endCxn id="750" idx="1"/>
          </p:cNvCxnSpPr>
          <p:nvPr/>
        </p:nvCxnSpPr>
        <p:spPr>
          <a:xfrm>
            <a:off x="6462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751" name="Google Shape;751;p29"/>
          <p:cNvCxnSpPr>
            <a:stCxn id="752" idx="0"/>
            <a:endCxn id="744" idx="2"/>
          </p:cNvCxnSpPr>
          <p:nvPr/>
        </p:nvCxnSpPr>
        <p:spPr>
          <a:xfrm rot="10800000">
            <a:off x="5789675" y="1706475"/>
            <a:ext cx="0" cy="31500"/>
          </a:xfrm>
          <a:prstGeom prst="straightConnector1">
            <a:avLst/>
          </a:prstGeom>
          <a:noFill/>
          <a:ln cap="flat" cmpd="sng" w="9525">
            <a:solidFill>
              <a:schemeClr val="lt2"/>
            </a:solidFill>
            <a:prstDash val="solid"/>
            <a:round/>
            <a:headEnd len="med" w="med" type="none"/>
            <a:tailEnd len="med" w="med" type="none"/>
          </a:ln>
        </p:spPr>
      </p:cxnSp>
      <p:cxnSp>
        <p:nvCxnSpPr>
          <p:cNvPr id="753" name="Google Shape;753;p29"/>
          <p:cNvCxnSpPr>
            <a:stCxn id="748" idx="0"/>
            <a:endCxn id="754" idx="2"/>
          </p:cNvCxnSpPr>
          <p:nvPr/>
        </p:nvCxnSpPr>
        <p:spPr>
          <a:xfrm rot="10800000">
            <a:off x="5904661" y="5524575"/>
            <a:ext cx="0" cy="361800"/>
          </a:xfrm>
          <a:prstGeom prst="straightConnector1">
            <a:avLst/>
          </a:prstGeom>
          <a:noFill/>
          <a:ln cap="flat" cmpd="sng" w="9525">
            <a:solidFill>
              <a:schemeClr val="lt2"/>
            </a:solidFill>
            <a:prstDash val="solid"/>
            <a:round/>
            <a:headEnd len="med" w="med" type="none"/>
            <a:tailEnd len="med" w="med" type="none"/>
          </a:ln>
        </p:spPr>
      </p:cxnSp>
      <p:cxnSp>
        <p:nvCxnSpPr>
          <p:cNvPr id="755" name="Google Shape;755;p29"/>
          <p:cNvCxnSpPr>
            <a:endCxn id="756" idx="2"/>
          </p:cNvCxnSpPr>
          <p:nvPr/>
        </p:nvCxnSpPr>
        <p:spPr>
          <a:xfrm rot="10800000">
            <a:off x="7872675" y="5524500"/>
            <a:ext cx="0" cy="174900"/>
          </a:xfrm>
          <a:prstGeom prst="straightConnector1">
            <a:avLst/>
          </a:prstGeom>
          <a:noFill/>
          <a:ln cap="flat" cmpd="sng" w="9525">
            <a:solidFill>
              <a:schemeClr val="lt2"/>
            </a:solidFill>
            <a:prstDash val="solid"/>
            <a:round/>
            <a:headEnd len="med" w="med" type="none"/>
            <a:tailEnd len="med" w="med" type="none"/>
          </a:ln>
        </p:spPr>
      </p:cxnSp>
      <p:grpSp>
        <p:nvGrpSpPr>
          <p:cNvPr id="757" name="Google Shape;757;p29"/>
          <p:cNvGrpSpPr/>
          <p:nvPr/>
        </p:nvGrpSpPr>
        <p:grpSpPr>
          <a:xfrm>
            <a:off x="-860454" y="2878511"/>
            <a:ext cx="1284488" cy="1275185"/>
            <a:chOff x="1182471" y="-967102"/>
            <a:chExt cx="1284488" cy="1275185"/>
          </a:xfrm>
        </p:grpSpPr>
        <p:sp>
          <p:nvSpPr>
            <p:cNvPr id="758" name="Google Shape;758;p29"/>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29"/>
          <p:cNvSpPr/>
          <p:nvPr/>
        </p:nvSpPr>
        <p:spPr>
          <a:xfrm>
            <a:off x="-535369" y="33841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8814041" y="2052825"/>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321098" y="332337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8601656" y="1824706"/>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776750" y="2243700"/>
            <a:ext cx="606300" cy="649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Titillium Web"/>
                <a:ea typeface="Titillium Web"/>
                <a:cs typeface="Titillium Web"/>
                <a:sym typeface="Titillium Web"/>
              </a:rPr>
              <a:t>02</a:t>
            </a:r>
            <a:endParaRPr sz="1500"/>
          </a:p>
        </p:txBody>
      </p:sp>
      <p:sp>
        <p:nvSpPr>
          <p:cNvPr id="771" name="Google Shape;771;p29"/>
          <p:cNvSpPr txBox="1"/>
          <p:nvPr>
            <p:ph idx="4294967295" type="subTitle"/>
          </p:nvPr>
        </p:nvSpPr>
        <p:spPr>
          <a:xfrm>
            <a:off x="2958150" y="1862700"/>
            <a:ext cx="4887300" cy="1379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solidFill>
                  <a:schemeClr val="lt1"/>
                </a:solidFill>
              </a:rPr>
              <a:t>FRONTEND </a:t>
            </a:r>
            <a:r>
              <a:rPr lang="en" sz="1400">
                <a:solidFill>
                  <a:schemeClr val="lt1"/>
                </a:solidFill>
              </a:rPr>
              <a:t>   -    HTML   +    </a:t>
            </a:r>
            <a:r>
              <a:rPr lang="en" sz="1400">
                <a:solidFill>
                  <a:schemeClr val="lt1"/>
                </a:solidFill>
              </a:rPr>
              <a:t>Angular   +    CSS  </a:t>
            </a:r>
            <a:endParaRPr sz="1400">
              <a:solidFill>
                <a:schemeClr val="lt1"/>
              </a:solidFill>
            </a:endParaRPr>
          </a:p>
          <a:p>
            <a:pPr indent="0" lvl="0" marL="0" rtl="0" algn="l">
              <a:lnSpc>
                <a:spcPct val="150000"/>
              </a:lnSpc>
              <a:spcBef>
                <a:spcPts val="0"/>
              </a:spcBef>
              <a:spcAft>
                <a:spcPts val="0"/>
              </a:spcAft>
              <a:buClr>
                <a:schemeClr val="dk1"/>
              </a:buClr>
              <a:buSzPts val="1100"/>
              <a:buFont typeface="Arial"/>
              <a:buNone/>
            </a:pPr>
            <a:r>
              <a:rPr b="1" lang="en" sz="1400">
                <a:solidFill>
                  <a:schemeClr val="lt1"/>
                </a:solidFill>
              </a:rPr>
              <a:t>BACKEND </a:t>
            </a:r>
            <a:r>
              <a:rPr lang="en" sz="1400">
                <a:solidFill>
                  <a:schemeClr val="lt1"/>
                </a:solidFill>
              </a:rPr>
              <a:t>   -    Node JS Express    +    Sequelize</a:t>
            </a:r>
            <a:endParaRPr sz="1400">
              <a:solidFill>
                <a:schemeClr val="lt1"/>
              </a:solidFill>
            </a:endParaRPr>
          </a:p>
          <a:p>
            <a:pPr indent="0" lvl="0" marL="0" rtl="0" algn="l">
              <a:lnSpc>
                <a:spcPct val="150000"/>
              </a:lnSpc>
              <a:spcBef>
                <a:spcPts val="0"/>
              </a:spcBef>
              <a:spcAft>
                <a:spcPts val="0"/>
              </a:spcAft>
              <a:buClr>
                <a:schemeClr val="dk1"/>
              </a:buClr>
              <a:buSzPts val="1100"/>
              <a:buFont typeface="Arial"/>
              <a:buNone/>
            </a:pPr>
            <a:r>
              <a:rPr b="1" lang="en" sz="1400">
                <a:solidFill>
                  <a:schemeClr val="lt1"/>
                </a:solidFill>
              </a:rPr>
              <a:t>DATABASE </a:t>
            </a:r>
            <a:r>
              <a:rPr lang="en" sz="1400">
                <a:solidFill>
                  <a:schemeClr val="lt1"/>
                </a:solidFill>
              </a:rPr>
              <a:t>   -    MySQL</a:t>
            </a:r>
            <a:endParaRPr sz="1400">
              <a:solidFill>
                <a:schemeClr val="lt1"/>
              </a:solidFill>
            </a:endParaRPr>
          </a:p>
          <a:p>
            <a:pPr indent="0" lvl="0" marL="0" rtl="0" algn="l">
              <a:lnSpc>
                <a:spcPct val="150000"/>
              </a:lnSpc>
              <a:spcBef>
                <a:spcPts val="0"/>
              </a:spcBef>
              <a:spcAft>
                <a:spcPts val="0"/>
              </a:spcAft>
              <a:buClr>
                <a:schemeClr val="dk1"/>
              </a:buClr>
              <a:buSzPts val="1100"/>
              <a:buFont typeface="Arial"/>
              <a:buNone/>
            </a:pPr>
            <a:r>
              <a:rPr b="1" lang="en" sz="1400">
                <a:solidFill>
                  <a:schemeClr val="lt1"/>
                </a:solidFill>
              </a:rPr>
              <a:t>TESTING </a:t>
            </a:r>
            <a:r>
              <a:rPr lang="en" sz="1400">
                <a:solidFill>
                  <a:schemeClr val="lt1"/>
                </a:solidFill>
              </a:rPr>
              <a:t>    -     Jest</a:t>
            </a:r>
            <a:endParaRPr sz="1400">
              <a:solidFill>
                <a:schemeClr val="lt1"/>
              </a:solidFill>
            </a:endParaRPr>
          </a:p>
        </p:txBody>
      </p:sp>
      <p:sp>
        <p:nvSpPr>
          <p:cNvPr id="772" name="Google Shape;772;p29"/>
          <p:cNvSpPr txBox="1"/>
          <p:nvPr>
            <p:ph idx="4294967295" type="title"/>
          </p:nvPr>
        </p:nvSpPr>
        <p:spPr>
          <a:xfrm>
            <a:off x="1383050" y="2339250"/>
            <a:ext cx="1555500" cy="458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TECH STACK</a:t>
            </a:r>
            <a:endParaRPr sz="1800">
              <a:solidFill>
                <a:schemeClr val="lt1"/>
              </a:solidFill>
            </a:endParaRPr>
          </a:p>
        </p:txBody>
      </p:sp>
      <p:cxnSp>
        <p:nvCxnSpPr>
          <p:cNvPr id="773" name="Google Shape;773;p29"/>
          <p:cNvCxnSpPr>
            <a:endCxn id="771" idx="2"/>
          </p:cNvCxnSpPr>
          <p:nvPr/>
        </p:nvCxnSpPr>
        <p:spPr>
          <a:xfrm rot="10800000">
            <a:off x="5401800" y="3242100"/>
            <a:ext cx="0" cy="31500"/>
          </a:xfrm>
          <a:prstGeom prst="straightConnector1">
            <a:avLst/>
          </a:prstGeom>
          <a:noFill/>
          <a:ln cap="flat" cmpd="sng" w="9525">
            <a:solidFill>
              <a:schemeClr val="lt2"/>
            </a:solidFill>
            <a:prstDash val="solid"/>
            <a:round/>
            <a:headEnd len="med" w="med" type="none"/>
            <a:tailEnd len="med" w="med" type="none"/>
          </a:ln>
        </p:spPr>
      </p:cxnSp>
      <p:sp>
        <p:nvSpPr>
          <p:cNvPr id="774" name="Google Shape;774;p29"/>
          <p:cNvSpPr/>
          <p:nvPr/>
        </p:nvSpPr>
        <p:spPr>
          <a:xfrm>
            <a:off x="776750" y="3691500"/>
            <a:ext cx="606300" cy="649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Titillium Web"/>
                <a:ea typeface="Titillium Web"/>
                <a:cs typeface="Titillium Web"/>
                <a:sym typeface="Titillium Web"/>
              </a:rPr>
              <a:t>03</a:t>
            </a:r>
            <a:endParaRPr sz="1500"/>
          </a:p>
        </p:txBody>
      </p:sp>
      <p:sp>
        <p:nvSpPr>
          <p:cNvPr id="775" name="Google Shape;775;p29"/>
          <p:cNvSpPr txBox="1"/>
          <p:nvPr>
            <p:ph idx="4294967295" type="subTitle"/>
          </p:nvPr>
        </p:nvSpPr>
        <p:spPr>
          <a:xfrm>
            <a:off x="2958150" y="3310500"/>
            <a:ext cx="5923800" cy="1719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lt1"/>
                </a:solidFill>
              </a:rPr>
              <a:t>Employer Management and Job Posting</a:t>
            </a:r>
            <a:endParaRPr sz="1400">
              <a:solidFill>
                <a:schemeClr val="lt1"/>
              </a:solidFill>
            </a:endParaRPr>
          </a:p>
          <a:p>
            <a:pPr indent="0" lvl="0" marL="0" rtl="0" algn="l">
              <a:lnSpc>
                <a:spcPct val="150000"/>
              </a:lnSpc>
              <a:spcBef>
                <a:spcPts val="0"/>
              </a:spcBef>
              <a:spcAft>
                <a:spcPts val="0"/>
              </a:spcAft>
              <a:buClr>
                <a:schemeClr val="dk1"/>
              </a:buClr>
              <a:buSzPts val="1100"/>
              <a:buFont typeface="Arial"/>
              <a:buNone/>
            </a:pPr>
            <a:r>
              <a:rPr lang="en" sz="1400">
                <a:solidFill>
                  <a:schemeClr val="lt1"/>
                </a:solidFill>
              </a:rPr>
              <a:t>Candidate Profile Management and Job Application</a:t>
            </a:r>
            <a:endParaRPr sz="1400">
              <a:solidFill>
                <a:schemeClr val="lt1"/>
              </a:solidFill>
            </a:endParaRPr>
          </a:p>
          <a:p>
            <a:pPr indent="0" lvl="0" marL="0" rtl="0" algn="l">
              <a:lnSpc>
                <a:spcPct val="150000"/>
              </a:lnSpc>
              <a:spcBef>
                <a:spcPts val="0"/>
              </a:spcBef>
              <a:spcAft>
                <a:spcPts val="0"/>
              </a:spcAft>
              <a:buClr>
                <a:schemeClr val="dk1"/>
              </a:buClr>
              <a:buSzPts val="1100"/>
              <a:buFont typeface="Arial"/>
              <a:buNone/>
            </a:pPr>
            <a:r>
              <a:rPr lang="en" sz="1400">
                <a:solidFill>
                  <a:schemeClr val="lt1"/>
                </a:solidFill>
              </a:rPr>
              <a:t>Tracking Job Postings and Applications</a:t>
            </a:r>
            <a:endParaRPr sz="1400">
              <a:solidFill>
                <a:schemeClr val="lt1"/>
              </a:solidFill>
            </a:endParaRPr>
          </a:p>
          <a:p>
            <a:pPr indent="0" lvl="0" marL="0" rtl="0" algn="l">
              <a:lnSpc>
                <a:spcPct val="150000"/>
              </a:lnSpc>
              <a:spcBef>
                <a:spcPts val="0"/>
              </a:spcBef>
              <a:spcAft>
                <a:spcPts val="0"/>
              </a:spcAft>
              <a:buClr>
                <a:schemeClr val="dk1"/>
              </a:buClr>
              <a:buSzPts val="1100"/>
              <a:buFont typeface="Arial"/>
              <a:buNone/>
            </a:pPr>
            <a:r>
              <a:rPr lang="en" sz="1400">
                <a:solidFill>
                  <a:schemeClr val="lt1"/>
                </a:solidFill>
              </a:rPr>
              <a:t>Administrative Management of User Accounts, Job Postings and Applications</a:t>
            </a:r>
            <a:endParaRPr sz="1400">
              <a:solidFill>
                <a:schemeClr val="lt1"/>
              </a:solidFill>
            </a:endParaRPr>
          </a:p>
        </p:txBody>
      </p:sp>
      <p:sp>
        <p:nvSpPr>
          <p:cNvPr id="776" name="Google Shape;776;p29"/>
          <p:cNvSpPr txBox="1"/>
          <p:nvPr>
            <p:ph idx="4294967295" type="title"/>
          </p:nvPr>
        </p:nvSpPr>
        <p:spPr>
          <a:xfrm>
            <a:off x="1383050" y="3787050"/>
            <a:ext cx="1555500" cy="458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EPICS</a:t>
            </a:r>
            <a:endParaRPr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80" name="Shape 780"/>
        <p:cNvGrpSpPr/>
        <p:nvPr/>
      </p:nvGrpSpPr>
      <p:grpSpPr>
        <a:xfrm>
          <a:off x="0" y="0"/>
          <a:ext cx="0" cy="0"/>
          <a:chOff x="0" y="0"/>
          <a:chExt cx="0" cy="0"/>
        </a:xfrm>
      </p:grpSpPr>
      <p:sp>
        <p:nvSpPr>
          <p:cNvPr id="781" name="Google Shape;781;p30"/>
          <p:cNvSpPr/>
          <p:nvPr/>
        </p:nvSpPr>
        <p:spPr>
          <a:xfrm>
            <a:off x="796325" y="309975"/>
            <a:ext cx="606300" cy="649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Titillium Web"/>
                <a:ea typeface="Titillium Web"/>
                <a:cs typeface="Titillium Web"/>
                <a:sym typeface="Titillium Web"/>
              </a:rPr>
              <a:t>04</a:t>
            </a:r>
            <a:endParaRPr sz="1500"/>
          </a:p>
        </p:txBody>
      </p:sp>
      <p:sp>
        <p:nvSpPr>
          <p:cNvPr id="782" name="Google Shape;782;p30"/>
          <p:cNvSpPr txBox="1"/>
          <p:nvPr>
            <p:ph idx="4294967295" type="title"/>
          </p:nvPr>
        </p:nvSpPr>
        <p:spPr>
          <a:xfrm>
            <a:off x="1402625" y="405525"/>
            <a:ext cx="2694300" cy="458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PRODUCT BACKLOG</a:t>
            </a:r>
            <a:endParaRPr sz="1800">
              <a:solidFill>
                <a:schemeClr val="lt1"/>
              </a:solidFill>
            </a:endParaRPr>
          </a:p>
        </p:txBody>
      </p:sp>
      <p:cxnSp>
        <p:nvCxnSpPr>
          <p:cNvPr id="783" name="Google Shape;783;p30"/>
          <p:cNvCxnSpPr>
            <a:stCxn id="784" idx="3"/>
            <a:endCxn id="785" idx="1"/>
          </p:cNvCxnSpPr>
          <p:nvPr/>
        </p:nvCxnSpPr>
        <p:spPr>
          <a:xfrm>
            <a:off x="4494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786" name="Google Shape;786;p30"/>
          <p:cNvCxnSpPr>
            <a:stCxn id="785" idx="3"/>
            <a:endCxn id="787" idx="1"/>
          </p:cNvCxnSpPr>
          <p:nvPr/>
        </p:nvCxnSpPr>
        <p:spPr>
          <a:xfrm>
            <a:off x="6462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788" name="Google Shape;788;p30"/>
          <p:cNvCxnSpPr>
            <a:stCxn id="789" idx="0"/>
            <a:endCxn id="790" idx="2"/>
          </p:cNvCxnSpPr>
          <p:nvPr/>
        </p:nvCxnSpPr>
        <p:spPr>
          <a:xfrm rot="10800000">
            <a:off x="5789675" y="1706475"/>
            <a:ext cx="0" cy="31500"/>
          </a:xfrm>
          <a:prstGeom prst="straightConnector1">
            <a:avLst/>
          </a:prstGeom>
          <a:noFill/>
          <a:ln cap="flat" cmpd="sng" w="9525">
            <a:solidFill>
              <a:schemeClr val="lt2"/>
            </a:solidFill>
            <a:prstDash val="solid"/>
            <a:round/>
            <a:headEnd len="med" w="med" type="none"/>
            <a:tailEnd len="med" w="med" type="none"/>
          </a:ln>
        </p:spPr>
      </p:cxnSp>
      <p:cxnSp>
        <p:nvCxnSpPr>
          <p:cNvPr id="791" name="Google Shape;791;p30"/>
          <p:cNvCxnSpPr>
            <a:stCxn id="785" idx="0"/>
            <a:endCxn id="792" idx="2"/>
          </p:cNvCxnSpPr>
          <p:nvPr/>
        </p:nvCxnSpPr>
        <p:spPr>
          <a:xfrm rot="10800000">
            <a:off x="5904661" y="5524575"/>
            <a:ext cx="0" cy="361800"/>
          </a:xfrm>
          <a:prstGeom prst="straightConnector1">
            <a:avLst/>
          </a:prstGeom>
          <a:noFill/>
          <a:ln cap="flat" cmpd="sng" w="9525">
            <a:solidFill>
              <a:schemeClr val="lt2"/>
            </a:solidFill>
            <a:prstDash val="solid"/>
            <a:round/>
            <a:headEnd len="med" w="med" type="none"/>
            <a:tailEnd len="med" w="med" type="none"/>
          </a:ln>
        </p:spPr>
      </p:cxnSp>
      <p:cxnSp>
        <p:nvCxnSpPr>
          <p:cNvPr id="793" name="Google Shape;793;p30"/>
          <p:cNvCxnSpPr>
            <a:endCxn id="794" idx="2"/>
          </p:cNvCxnSpPr>
          <p:nvPr/>
        </p:nvCxnSpPr>
        <p:spPr>
          <a:xfrm rot="10800000">
            <a:off x="7872675" y="5524500"/>
            <a:ext cx="0" cy="174900"/>
          </a:xfrm>
          <a:prstGeom prst="straightConnector1">
            <a:avLst/>
          </a:prstGeom>
          <a:noFill/>
          <a:ln cap="flat" cmpd="sng" w="9525">
            <a:solidFill>
              <a:schemeClr val="lt2"/>
            </a:solidFill>
            <a:prstDash val="solid"/>
            <a:round/>
            <a:headEnd len="med" w="med" type="none"/>
            <a:tailEnd len="med" w="med" type="none"/>
          </a:ln>
        </p:spPr>
      </p:cxnSp>
      <p:grpSp>
        <p:nvGrpSpPr>
          <p:cNvPr id="795" name="Google Shape;795;p30"/>
          <p:cNvGrpSpPr/>
          <p:nvPr/>
        </p:nvGrpSpPr>
        <p:grpSpPr>
          <a:xfrm>
            <a:off x="-860454" y="2878511"/>
            <a:ext cx="1284488" cy="1275185"/>
            <a:chOff x="1182471" y="-967102"/>
            <a:chExt cx="1284488" cy="1275185"/>
          </a:xfrm>
        </p:grpSpPr>
        <p:sp>
          <p:nvSpPr>
            <p:cNvPr id="796" name="Google Shape;796;p30"/>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30"/>
          <p:cNvSpPr/>
          <p:nvPr/>
        </p:nvSpPr>
        <p:spPr>
          <a:xfrm>
            <a:off x="-321098" y="332337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5" name="Google Shape;805;p30"/>
          <p:cNvPicPr preferRelativeResize="0"/>
          <p:nvPr/>
        </p:nvPicPr>
        <p:blipFill>
          <a:blip r:embed="rId3">
            <a:alphaModFix/>
          </a:blip>
          <a:stretch>
            <a:fillRect/>
          </a:stretch>
        </p:blipFill>
        <p:spPr>
          <a:xfrm>
            <a:off x="615426" y="1111875"/>
            <a:ext cx="7913150" cy="342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1"/>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SPRINT </a:t>
            </a:r>
            <a:r>
              <a:rPr b="0" lang="en"/>
              <a:t>PLANNING</a:t>
            </a:r>
            <a:endParaRPr b="0"/>
          </a:p>
        </p:txBody>
      </p:sp>
      <p:sp>
        <p:nvSpPr>
          <p:cNvPr id="811" name="Google Shape;811;p31"/>
          <p:cNvSpPr txBox="1"/>
          <p:nvPr>
            <p:ph idx="4294967295" type="subTitle"/>
          </p:nvPr>
        </p:nvSpPr>
        <p:spPr>
          <a:xfrm>
            <a:off x="3485025" y="1280525"/>
            <a:ext cx="4941900" cy="72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Developed User Stories corresponding to each of the Epics.</a:t>
            </a:r>
            <a:endParaRPr/>
          </a:p>
          <a:p>
            <a:pPr indent="0" lvl="0" marL="0" rtl="0" algn="l">
              <a:lnSpc>
                <a:spcPct val="100000"/>
              </a:lnSpc>
              <a:spcBef>
                <a:spcPts val="0"/>
              </a:spcBef>
              <a:spcAft>
                <a:spcPts val="1200"/>
              </a:spcAft>
              <a:buClr>
                <a:schemeClr val="dk1"/>
              </a:buClr>
              <a:buSzPts val="1100"/>
              <a:buFont typeface="Arial"/>
              <a:buNone/>
            </a:pPr>
            <a:r>
              <a:rPr lang="en"/>
              <a:t>Assigned User Stories to team members based on role and expertise.</a:t>
            </a:r>
            <a:endParaRPr/>
          </a:p>
        </p:txBody>
      </p:sp>
      <p:sp>
        <p:nvSpPr>
          <p:cNvPr id="812" name="Google Shape;812;p31"/>
          <p:cNvSpPr txBox="1"/>
          <p:nvPr>
            <p:ph idx="4294967295" type="title"/>
          </p:nvPr>
        </p:nvSpPr>
        <p:spPr>
          <a:xfrm>
            <a:off x="980000" y="1415825"/>
            <a:ext cx="1813500" cy="458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USER STORIES</a:t>
            </a:r>
            <a:endParaRPr sz="2000"/>
          </a:p>
        </p:txBody>
      </p:sp>
      <p:sp>
        <p:nvSpPr>
          <p:cNvPr id="813" name="Google Shape;813;p31"/>
          <p:cNvSpPr txBox="1"/>
          <p:nvPr>
            <p:ph idx="4294967295" type="title"/>
          </p:nvPr>
        </p:nvSpPr>
        <p:spPr>
          <a:xfrm>
            <a:off x="979992" y="2193150"/>
            <a:ext cx="1813500" cy="458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STORY POINTS</a:t>
            </a:r>
            <a:endParaRPr sz="2000"/>
          </a:p>
        </p:txBody>
      </p:sp>
      <p:sp>
        <p:nvSpPr>
          <p:cNvPr id="814" name="Google Shape;814;p31"/>
          <p:cNvSpPr txBox="1"/>
          <p:nvPr>
            <p:ph idx="4294967295" type="title"/>
          </p:nvPr>
        </p:nvSpPr>
        <p:spPr>
          <a:xfrm>
            <a:off x="980000" y="2970475"/>
            <a:ext cx="1813500" cy="563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TASK BREAKDOWN</a:t>
            </a:r>
            <a:endParaRPr sz="2000"/>
          </a:p>
        </p:txBody>
      </p:sp>
      <p:sp>
        <p:nvSpPr>
          <p:cNvPr id="815" name="Google Shape;815;p31"/>
          <p:cNvSpPr txBox="1"/>
          <p:nvPr>
            <p:ph idx="4294967295" type="title"/>
          </p:nvPr>
        </p:nvSpPr>
        <p:spPr>
          <a:xfrm>
            <a:off x="980000" y="3853100"/>
            <a:ext cx="1813500" cy="563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ASSIGNMENT</a:t>
            </a:r>
            <a:endParaRPr sz="2000"/>
          </a:p>
        </p:txBody>
      </p:sp>
      <p:sp>
        <p:nvSpPr>
          <p:cNvPr id="816" name="Google Shape;816;p31"/>
          <p:cNvSpPr txBox="1"/>
          <p:nvPr>
            <p:ph idx="4294967295" type="subTitle"/>
          </p:nvPr>
        </p:nvSpPr>
        <p:spPr>
          <a:xfrm>
            <a:off x="3485025" y="2057850"/>
            <a:ext cx="4941900" cy="72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Conducted in-person Sprint Planning Meetings and assigned                           Story Points using </a:t>
            </a:r>
            <a:r>
              <a:rPr b="1" lang="en"/>
              <a:t>Planning Poker</a:t>
            </a:r>
            <a:r>
              <a:rPr lang="en"/>
              <a:t>.</a:t>
            </a:r>
            <a:endParaRPr/>
          </a:p>
        </p:txBody>
      </p:sp>
      <p:sp>
        <p:nvSpPr>
          <p:cNvPr id="817" name="Google Shape;817;p31"/>
          <p:cNvSpPr txBox="1"/>
          <p:nvPr>
            <p:ph idx="4294967295" type="subTitle"/>
          </p:nvPr>
        </p:nvSpPr>
        <p:spPr>
          <a:xfrm>
            <a:off x="3485025" y="2887825"/>
            <a:ext cx="4941900" cy="72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Identified tasks required to realize a particular User Story. </a:t>
            </a:r>
            <a:endParaRPr/>
          </a:p>
          <a:p>
            <a:pPr indent="0" lvl="0" marL="0" rtl="0" algn="l">
              <a:lnSpc>
                <a:spcPct val="100000"/>
              </a:lnSpc>
              <a:spcBef>
                <a:spcPts val="1200"/>
              </a:spcBef>
              <a:spcAft>
                <a:spcPts val="1200"/>
              </a:spcAft>
              <a:buClr>
                <a:schemeClr val="dk1"/>
              </a:buClr>
              <a:buSzPts val="1100"/>
              <a:buFont typeface="Arial"/>
              <a:buNone/>
            </a:pPr>
            <a:r>
              <a:rPr lang="en"/>
              <a:t>Estimated </a:t>
            </a:r>
            <a:r>
              <a:rPr b="1" lang="en"/>
              <a:t>task points</a:t>
            </a:r>
            <a:r>
              <a:rPr lang="en"/>
              <a:t> as number of hours required to complete a task.</a:t>
            </a:r>
            <a:endParaRPr/>
          </a:p>
        </p:txBody>
      </p:sp>
      <p:sp>
        <p:nvSpPr>
          <p:cNvPr id="818" name="Google Shape;818;p31"/>
          <p:cNvSpPr txBox="1"/>
          <p:nvPr>
            <p:ph idx="4294967295" type="subTitle"/>
          </p:nvPr>
        </p:nvSpPr>
        <p:spPr>
          <a:xfrm>
            <a:off x="3485025" y="3770450"/>
            <a:ext cx="4941900" cy="72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Divided team members into sub-teams of 2, and assigned individual tasks to be carried out using </a:t>
            </a:r>
            <a:r>
              <a:rPr b="1" lang="en"/>
              <a:t>Pair Programming</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22" name="Shape 822"/>
        <p:cNvGrpSpPr/>
        <p:nvPr/>
      </p:nvGrpSpPr>
      <p:grpSpPr>
        <a:xfrm>
          <a:off x="0" y="0"/>
          <a:ext cx="0" cy="0"/>
          <a:chOff x="0" y="0"/>
          <a:chExt cx="0" cy="0"/>
        </a:xfrm>
      </p:grpSpPr>
      <p:cxnSp>
        <p:nvCxnSpPr>
          <p:cNvPr id="823" name="Google Shape;823;p32"/>
          <p:cNvCxnSpPr>
            <a:stCxn id="824" idx="3"/>
            <a:endCxn id="825" idx="1"/>
          </p:cNvCxnSpPr>
          <p:nvPr/>
        </p:nvCxnSpPr>
        <p:spPr>
          <a:xfrm>
            <a:off x="4494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826" name="Google Shape;826;p32"/>
          <p:cNvCxnSpPr>
            <a:stCxn id="825" idx="3"/>
            <a:endCxn id="827" idx="1"/>
          </p:cNvCxnSpPr>
          <p:nvPr/>
        </p:nvCxnSpPr>
        <p:spPr>
          <a:xfrm>
            <a:off x="6462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828" name="Google Shape;828;p32"/>
          <p:cNvCxnSpPr>
            <a:stCxn id="829" idx="0"/>
            <a:endCxn id="830" idx="2"/>
          </p:cNvCxnSpPr>
          <p:nvPr/>
        </p:nvCxnSpPr>
        <p:spPr>
          <a:xfrm rot="10800000">
            <a:off x="5789675" y="1706475"/>
            <a:ext cx="0" cy="31500"/>
          </a:xfrm>
          <a:prstGeom prst="straightConnector1">
            <a:avLst/>
          </a:prstGeom>
          <a:noFill/>
          <a:ln cap="flat" cmpd="sng" w="9525">
            <a:solidFill>
              <a:schemeClr val="lt2"/>
            </a:solidFill>
            <a:prstDash val="solid"/>
            <a:round/>
            <a:headEnd len="med" w="med" type="none"/>
            <a:tailEnd len="med" w="med" type="none"/>
          </a:ln>
        </p:spPr>
      </p:cxnSp>
      <p:cxnSp>
        <p:nvCxnSpPr>
          <p:cNvPr id="831" name="Google Shape;831;p32"/>
          <p:cNvCxnSpPr>
            <a:stCxn id="825" idx="0"/>
            <a:endCxn id="832" idx="2"/>
          </p:cNvCxnSpPr>
          <p:nvPr/>
        </p:nvCxnSpPr>
        <p:spPr>
          <a:xfrm rot="10800000">
            <a:off x="5904661" y="5524575"/>
            <a:ext cx="0" cy="361800"/>
          </a:xfrm>
          <a:prstGeom prst="straightConnector1">
            <a:avLst/>
          </a:prstGeom>
          <a:noFill/>
          <a:ln cap="flat" cmpd="sng" w="9525">
            <a:solidFill>
              <a:schemeClr val="lt2"/>
            </a:solidFill>
            <a:prstDash val="solid"/>
            <a:round/>
            <a:headEnd len="med" w="med" type="none"/>
            <a:tailEnd len="med" w="med" type="none"/>
          </a:ln>
        </p:spPr>
      </p:cxnSp>
      <p:cxnSp>
        <p:nvCxnSpPr>
          <p:cNvPr id="833" name="Google Shape;833;p32"/>
          <p:cNvCxnSpPr>
            <a:endCxn id="834" idx="2"/>
          </p:cNvCxnSpPr>
          <p:nvPr/>
        </p:nvCxnSpPr>
        <p:spPr>
          <a:xfrm rot="10800000">
            <a:off x="7872675" y="5524500"/>
            <a:ext cx="0" cy="174900"/>
          </a:xfrm>
          <a:prstGeom prst="straightConnector1">
            <a:avLst/>
          </a:prstGeom>
          <a:noFill/>
          <a:ln cap="flat" cmpd="sng" w="9525">
            <a:solidFill>
              <a:schemeClr val="lt2"/>
            </a:solidFill>
            <a:prstDash val="solid"/>
            <a:round/>
            <a:headEnd len="med" w="med" type="none"/>
            <a:tailEnd len="med" w="med" type="none"/>
          </a:ln>
        </p:spPr>
      </p:cxnSp>
      <p:grpSp>
        <p:nvGrpSpPr>
          <p:cNvPr id="835" name="Google Shape;835;p32"/>
          <p:cNvGrpSpPr/>
          <p:nvPr/>
        </p:nvGrpSpPr>
        <p:grpSpPr>
          <a:xfrm>
            <a:off x="-860454" y="2878511"/>
            <a:ext cx="1284488" cy="1275185"/>
            <a:chOff x="1182471" y="-967102"/>
            <a:chExt cx="1284488" cy="1275185"/>
          </a:xfrm>
        </p:grpSpPr>
        <p:sp>
          <p:nvSpPr>
            <p:cNvPr id="836" name="Google Shape;836;p32"/>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4" name="Google Shape;844;p32"/>
          <p:cNvSpPr/>
          <p:nvPr/>
        </p:nvSpPr>
        <p:spPr>
          <a:xfrm>
            <a:off x="-321098" y="332337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txBox="1"/>
          <p:nvPr>
            <p:ph idx="4294967295" type="title"/>
          </p:nvPr>
        </p:nvSpPr>
        <p:spPr>
          <a:xfrm>
            <a:off x="3137300" y="362475"/>
            <a:ext cx="3566700" cy="471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rPr>
              <a:t>PROJECT MANAGEMENT</a:t>
            </a:r>
            <a:endParaRPr sz="2000">
              <a:solidFill>
                <a:schemeClr val="lt1"/>
              </a:solidFill>
            </a:endParaRPr>
          </a:p>
        </p:txBody>
      </p:sp>
      <p:pic>
        <p:nvPicPr>
          <p:cNvPr id="846" name="Google Shape;846;p32"/>
          <p:cNvPicPr preferRelativeResize="0"/>
          <p:nvPr/>
        </p:nvPicPr>
        <p:blipFill>
          <a:blip r:embed="rId3">
            <a:alphaModFix/>
          </a:blip>
          <a:stretch>
            <a:fillRect/>
          </a:stretch>
        </p:blipFill>
        <p:spPr>
          <a:xfrm>
            <a:off x="364422" y="966650"/>
            <a:ext cx="8415167" cy="38788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0" name="Shape 850"/>
        <p:cNvGrpSpPr/>
        <p:nvPr/>
      </p:nvGrpSpPr>
      <p:grpSpPr>
        <a:xfrm>
          <a:off x="0" y="0"/>
          <a:ext cx="0" cy="0"/>
          <a:chOff x="0" y="0"/>
          <a:chExt cx="0" cy="0"/>
        </a:xfrm>
      </p:grpSpPr>
      <p:sp>
        <p:nvSpPr>
          <p:cNvPr id="851" name="Google Shape;851;p33"/>
          <p:cNvSpPr txBox="1"/>
          <p:nvPr>
            <p:ph type="title"/>
          </p:nvPr>
        </p:nvSpPr>
        <p:spPr>
          <a:xfrm>
            <a:off x="720000" y="16532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PROJECT</a:t>
            </a:r>
            <a:r>
              <a:rPr lang="en">
                <a:solidFill>
                  <a:schemeClr val="lt1"/>
                </a:solidFill>
              </a:rPr>
              <a:t> </a:t>
            </a:r>
            <a:r>
              <a:rPr b="0" lang="en">
                <a:solidFill>
                  <a:schemeClr val="lt1"/>
                </a:solidFill>
              </a:rPr>
              <a:t>ARTEFACTS</a:t>
            </a:r>
            <a:endParaRPr b="0">
              <a:solidFill>
                <a:schemeClr val="lt1"/>
              </a:solidFill>
            </a:endParaRPr>
          </a:p>
        </p:txBody>
      </p:sp>
      <p:sp>
        <p:nvSpPr>
          <p:cNvPr id="852" name="Google Shape;852;p33"/>
          <p:cNvSpPr txBox="1"/>
          <p:nvPr>
            <p:ph idx="4294967295" type="subTitle"/>
          </p:nvPr>
        </p:nvSpPr>
        <p:spPr>
          <a:xfrm>
            <a:off x="2977625" y="995775"/>
            <a:ext cx="5624100" cy="710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lt1"/>
                </a:solidFill>
              </a:rPr>
              <a:t>Recorded Minutes of the Meeting for Sprint Planning and Bi-weekly Scrum</a:t>
            </a:r>
            <a:endParaRPr sz="1400">
              <a:solidFill>
                <a:schemeClr val="lt1"/>
              </a:solidFill>
            </a:endParaRPr>
          </a:p>
          <a:p>
            <a:pPr indent="0" lvl="0" marL="0" rtl="0" algn="l">
              <a:lnSpc>
                <a:spcPct val="150000"/>
              </a:lnSpc>
              <a:spcBef>
                <a:spcPts val="0"/>
              </a:spcBef>
              <a:spcAft>
                <a:spcPts val="0"/>
              </a:spcAft>
              <a:buClr>
                <a:schemeClr val="dk1"/>
              </a:buClr>
              <a:buSzPts val="1100"/>
              <a:buFont typeface="Arial"/>
              <a:buNone/>
            </a:pPr>
            <a:r>
              <a:rPr lang="en" sz="1400">
                <a:solidFill>
                  <a:schemeClr val="lt1"/>
                </a:solidFill>
              </a:rPr>
              <a:t>Minutes included, </a:t>
            </a:r>
            <a:r>
              <a:rPr b="1" lang="en" sz="1400">
                <a:solidFill>
                  <a:schemeClr val="lt1"/>
                </a:solidFill>
              </a:rPr>
              <a:t>Agenda</a:t>
            </a:r>
            <a:r>
              <a:rPr lang="en" sz="1400">
                <a:solidFill>
                  <a:schemeClr val="lt1"/>
                </a:solidFill>
              </a:rPr>
              <a:t>, </a:t>
            </a:r>
            <a:r>
              <a:rPr b="1" lang="en" sz="1400">
                <a:solidFill>
                  <a:schemeClr val="lt1"/>
                </a:solidFill>
              </a:rPr>
              <a:t>Sprint progress</a:t>
            </a:r>
            <a:r>
              <a:rPr lang="en" sz="1400">
                <a:solidFill>
                  <a:schemeClr val="lt1"/>
                </a:solidFill>
              </a:rPr>
              <a:t>, </a:t>
            </a:r>
            <a:r>
              <a:rPr b="1" lang="en" sz="1400">
                <a:solidFill>
                  <a:schemeClr val="lt1"/>
                </a:solidFill>
              </a:rPr>
              <a:t>Discussion </a:t>
            </a:r>
            <a:r>
              <a:rPr lang="en" sz="1400">
                <a:solidFill>
                  <a:schemeClr val="lt1"/>
                </a:solidFill>
              </a:rPr>
              <a:t>and </a:t>
            </a:r>
            <a:r>
              <a:rPr b="1" lang="en" sz="1400">
                <a:solidFill>
                  <a:schemeClr val="lt1"/>
                </a:solidFill>
              </a:rPr>
              <a:t>Action Items</a:t>
            </a:r>
            <a:endParaRPr b="1" sz="1400">
              <a:solidFill>
                <a:schemeClr val="lt1"/>
              </a:solidFill>
            </a:endParaRPr>
          </a:p>
        </p:txBody>
      </p:sp>
      <p:sp>
        <p:nvSpPr>
          <p:cNvPr id="853" name="Google Shape;853;p33"/>
          <p:cNvSpPr txBox="1"/>
          <p:nvPr>
            <p:ph idx="4294967295" type="title"/>
          </p:nvPr>
        </p:nvSpPr>
        <p:spPr>
          <a:xfrm>
            <a:off x="787300" y="1098075"/>
            <a:ext cx="1555500" cy="584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MEETING MINUTES</a:t>
            </a:r>
            <a:endParaRPr sz="1800">
              <a:solidFill>
                <a:schemeClr val="lt1"/>
              </a:solidFill>
            </a:endParaRPr>
          </a:p>
        </p:txBody>
      </p:sp>
      <p:cxnSp>
        <p:nvCxnSpPr>
          <p:cNvPr id="854" name="Google Shape;854;p33"/>
          <p:cNvCxnSpPr>
            <a:stCxn id="855" idx="3"/>
            <a:endCxn id="856" idx="1"/>
          </p:cNvCxnSpPr>
          <p:nvPr/>
        </p:nvCxnSpPr>
        <p:spPr>
          <a:xfrm>
            <a:off x="4494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857" name="Google Shape;857;p33"/>
          <p:cNvCxnSpPr>
            <a:stCxn id="856" idx="3"/>
            <a:endCxn id="858" idx="1"/>
          </p:cNvCxnSpPr>
          <p:nvPr/>
        </p:nvCxnSpPr>
        <p:spPr>
          <a:xfrm>
            <a:off x="6462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859" name="Google Shape;859;p33"/>
          <p:cNvCxnSpPr>
            <a:stCxn id="860" idx="0"/>
            <a:endCxn id="852" idx="2"/>
          </p:cNvCxnSpPr>
          <p:nvPr/>
        </p:nvCxnSpPr>
        <p:spPr>
          <a:xfrm rot="10800000">
            <a:off x="5789675" y="1706475"/>
            <a:ext cx="0" cy="31500"/>
          </a:xfrm>
          <a:prstGeom prst="straightConnector1">
            <a:avLst/>
          </a:prstGeom>
          <a:noFill/>
          <a:ln cap="flat" cmpd="sng" w="9525">
            <a:solidFill>
              <a:schemeClr val="lt2"/>
            </a:solidFill>
            <a:prstDash val="solid"/>
            <a:round/>
            <a:headEnd len="med" w="med" type="none"/>
            <a:tailEnd len="med" w="med" type="none"/>
          </a:ln>
        </p:spPr>
      </p:cxnSp>
      <p:cxnSp>
        <p:nvCxnSpPr>
          <p:cNvPr id="861" name="Google Shape;861;p33"/>
          <p:cNvCxnSpPr>
            <a:stCxn id="856" idx="0"/>
            <a:endCxn id="862" idx="2"/>
          </p:cNvCxnSpPr>
          <p:nvPr/>
        </p:nvCxnSpPr>
        <p:spPr>
          <a:xfrm rot="10800000">
            <a:off x="5904661" y="5524575"/>
            <a:ext cx="0" cy="361800"/>
          </a:xfrm>
          <a:prstGeom prst="straightConnector1">
            <a:avLst/>
          </a:prstGeom>
          <a:noFill/>
          <a:ln cap="flat" cmpd="sng" w="9525">
            <a:solidFill>
              <a:schemeClr val="lt2"/>
            </a:solidFill>
            <a:prstDash val="solid"/>
            <a:round/>
            <a:headEnd len="med" w="med" type="none"/>
            <a:tailEnd len="med" w="med" type="none"/>
          </a:ln>
        </p:spPr>
      </p:cxnSp>
      <p:cxnSp>
        <p:nvCxnSpPr>
          <p:cNvPr id="863" name="Google Shape;863;p33"/>
          <p:cNvCxnSpPr>
            <a:endCxn id="864" idx="2"/>
          </p:cNvCxnSpPr>
          <p:nvPr/>
        </p:nvCxnSpPr>
        <p:spPr>
          <a:xfrm rot="10800000">
            <a:off x="7872675" y="5524500"/>
            <a:ext cx="0" cy="174900"/>
          </a:xfrm>
          <a:prstGeom prst="straightConnector1">
            <a:avLst/>
          </a:prstGeom>
          <a:noFill/>
          <a:ln cap="flat" cmpd="sng" w="9525">
            <a:solidFill>
              <a:schemeClr val="lt2"/>
            </a:solidFill>
            <a:prstDash val="solid"/>
            <a:round/>
            <a:headEnd len="med" w="med" type="none"/>
            <a:tailEnd len="med" w="med" type="none"/>
          </a:ln>
        </p:spPr>
      </p:cxnSp>
      <p:sp>
        <p:nvSpPr>
          <p:cNvPr id="865" name="Google Shape;865;p33"/>
          <p:cNvSpPr/>
          <p:nvPr/>
        </p:nvSpPr>
        <p:spPr>
          <a:xfrm>
            <a:off x="8814041" y="2052825"/>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8601656" y="1824706"/>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txBox="1"/>
          <p:nvPr>
            <p:ph idx="4294967295" type="title"/>
          </p:nvPr>
        </p:nvSpPr>
        <p:spPr>
          <a:xfrm>
            <a:off x="787300" y="3083700"/>
            <a:ext cx="1555500" cy="458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SPRINT BACKLOG</a:t>
            </a:r>
            <a:endParaRPr sz="1800">
              <a:solidFill>
                <a:schemeClr val="lt1"/>
              </a:solidFill>
            </a:endParaRPr>
          </a:p>
        </p:txBody>
      </p:sp>
      <p:cxnSp>
        <p:nvCxnSpPr>
          <p:cNvPr id="868" name="Google Shape;868;p33"/>
          <p:cNvCxnSpPr>
            <a:endCxn id="869" idx="2"/>
          </p:cNvCxnSpPr>
          <p:nvPr/>
        </p:nvCxnSpPr>
        <p:spPr>
          <a:xfrm rot="10800000">
            <a:off x="5401800" y="3242100"/>
            <a:ext cx="0" cy="31500"/>
          </a:xfrm>
          <a:prstGeom prst="straightConnector1">
            <a:avLst/>
          </a:prstGeom>
          <a:noFill/>
          <a:ln cap="flat" cmpd="sng" w="9525">
            <a:solidFill>
              <a:schemeClr val="lt2"/>
            </a:solidFill>
            <a:prstDash val="solid"/>
            <a:round/>
            <a:headEnd len="med" w="med" type="none"/>
            <a:tailEnd len="med" w="med" type="none"/>
          </a:ln>
        </p:spPr>
      </p:cxnSp>
      <p:sp>
        <p:nvSpPr>
          <p:cNvPr id="870" name="Google Shape;870;p33"/>
          <p:cNvSpPr/>
          <p:nvPr/>
        </p:nvSpPr>
        <p:spPr>
          <a:xfrm>
            <a:off x="329475" y="1042875"/>
            <a:ext cx="735600" cy="695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00"/>
          </a:p>
        </p:txBody>
      </p:sp>
      <p:sp>
        <p:nvSpPr>
          <p:cNvPr id="871" name="Google Shape;871;p33"/>
          <p:cNvSpPr/>
          <p:nvPr/>
        </p:nvSpPr>
        <p:spPr>
          <a:xfrm>
            <a:off x="329475" y="2969946"/>
            <a:ext cx="735600" cy="695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00"/>
          </a:p>
        </p:txBody>
      </p:sp>
      <p:grpSp>
        <p:nvGrpSpPr>
          <p:cNvPr id="872" name="Google Shape;872;p33"/>
          <p:cNvGrpSpPr/>
          <p:nvPr/>
        </p:nvGrpSpPr>
        <p:grpSpPr>
          <a:xfrm>
            <a:off x="546153" y="3174749"/>
            <a:ext cx="302240" cy="285522"/>
            <a:chOff x="5544137" y="1269701"/>
            <a:chExt cx="247636" cy="247613"/>
          </a:xfrm>
        </p:grpSpPr>
        <p:sp>
          <p:nvSpPr>
            <p:cNvPr id="873" name="Google Shape;873;p33"/>
            <p:cNvSpPr/>
            <p:nvPr/>
          </p:nvSpPr>
          <p:spPr>
            <a:xfrm>
              <a:off x="5544137" y="1269701"/>
              <a:ext cx="132873" cy="58069"/>
            </a:xfrm>
            <a:custGeom>
              <a:rect b="b" l="l" r="r" t="t"/>
              <a:pathLst>
                <a:path extrusionOk="0" h="2533" w="5796">
                  <a:moveTo>
                    <a:pt x="1585" y="952"/>
                  </a:moveTo>
                  <a:cubicBezTo>
                    <a:pt x="1751" y="952"/>
                    <a:pt x="1907" y="1075"/>
                    <a:pt x="1907" y="1266"/>
                  </a:cubicBezTo>
                  <a:cubicBezTo>
                    <a:pt x="1907" y="1445"/>
                    <a:pt x="1758" y="1579"/>
                    <a:pt x="1580" y="1579"/>
                  </a:cubicBezTo>
                  <a:cubicBezTo>
                    <a:pt x="1297" y="1579"/>
                    <a:pt x="1163" y="1236"/>
                    <a:pt x="1356" y="1043"/>
                  </a:cubicBezTo>
                  <a:cubicBezTo>
                    <a:pt x="1424" y="980"/>
                    <a:pt x="1506" y="952"/>
                    <a:pt x="1585" y="952"/>
                  </a:cubicBezTo>
                  <a:close/>
                  <a:moveTo>
                    <a:pt x="2841" y="952"/>
                  </a:moveTo>
                  <a:cubicBezTo>
                    <a:pt x="3002" y="952"/>
                    <a:pt x="3159" y="1075"/>
                    <a:pt x="3159" y="1266"/>
                  </a:cubicBezTo>
                  <a:cubicBezTo>
                    <a:pt x="3159" y="1445"/>
                    <a:pt x="3025" y="1579"/>
                    <a:pt x="2846" y="1579"/>
                  </a:cubicBezTo>
                  <a:cubicBezTo>
                    <a:pt x="2563" y="1579"/>
                    <a:pt x="2429" y="1236"/>
                    <a:pt x="2623" y="1043"/>
                  </a:cubicBezTo>
                  <a:cubicBezTo>
                    <a:pt x="2685" y="980"/>
                    <a:pt x="2764" y="952"/>
                    <a:pt x="2841" y="952"/>
                  </a:cubicBezTo>
                  <a:close/>
                  <a:moveTo>
                    <a:pt x="4107" y="952"/>
                  </a:moveTo>
                  <a:cubicBezTo>
                    <a:pt x="4269" y="952"/>
                    <a:pt x="4425" y="1075"/>
                    <a:pt x="4425" y="1266"/>
                  </a:cubicBezTo>
                  <a:cubicBezTo>
                    <a:pt x="4425" y="1445"/>
                    <a:pt x="4291" y="1579"/>
                    <a:pt x="4112" y="1579"/>
                  </a:cubicBezTo>
                  <a:cubicBezTo>
                    <a:pt x="3829" y="1579"/>
                    <a:pt x="3695" y="1236"/>
                    <a:pt x="3889" y="1043"/>
                  </a:cubicBezTo>
                  <a:cubicBezTo>
                    <a:pt x="3952" y="980"/>
                    <a:pt x="4030" y="952"/>
                    <a:pt x="4107" y="952"/>
                  </a:cubicBezTo>
                  <a:close/>
                  <a:moveTo>
                    <a:pt x="954" y="0"/>
                  </a:moveTo>
                  <a:cubicBezTo>
                    <a:pt x="433" y="0"/>
                    <a:pt x="1" y="432"/>
                    <a:pt x="1" y="953"/>
                  </a:cubicBezTo>
                  <a:lnTo>
                    <a:pt x="1" y="2533"/>
                  </a:lnTo>
                  <a:lnTo>
                    <a:pt x="4753" y="2533"/>
                  </a:lnTo>
                  <a:lnTo>
                    <a:pt x="57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a:off x="5624397" y="1383753"/>
              <a:ext cx="87115" cy="133561"/>
            </a:xfrm>
            <a:custGeom>
              <a:rect b="b" l="l" r="r" t="t"/>
              <a:pathLst>
                <a:path extrusionOk="0" h="5826" w="3800">
                  <a:moveTo>
                    <a:pt x="954" y="1"/>
                  </a:moveTo>
                  <a:lnTo>
                    <a:pt x="954" y="1"/>
                  </a:lnTo>
                  <a:cubicBezTo>
                    <a:pt x="0" y="701"/>
                    <a:pt x="135" y="2161"/>
                    <a:pt x="1192" y="2682"/>
                  </a:cubicBezTo>
                  <a:cubicBezTo>
                    <a:pt x="1311" y="2727"/>
                    <a:pt x="1371" y="2846"/>
                    <a:pt x="1371" y="2965"/>
                  </a:cubicBezTo>
                  <a:lnTo>
                    <a:pt x="1371" y="5826"/>
                  </a:lnTo>
                  <a:lnTo>
                    <a:pt x="2429" y="5826"/>
                  </a:lnTo>
                  <a:lnTo>
                    <a:pt x="2429" y="2965"/>
                  </a:lnTo>
                  <a:cubicBezTo>
                    <a:pt x="2429" y="2846"/>
                    <a:pt x="2488" y="2727"/>
                    <a:pt x="2608" y="2682"/>
                  </a:cubicBezTo>
                  <a:cubicBezTo>
                    <a:pt x="3665" y="2161"/>
                    <a:pt x="3799" y="701"/>
                    <a:pt x="2846" y="1"/>
                  </a:cubicBezTo>
                  <a:lnTo>
                    <a:pt x="2846" y="1"/>
                  </a:lnTo>
                  <a:lnTo>
                    <a:pt x="2846" y="1178"/>
                  </a:lnTo>
                  <a:cubicBezTo>
                    <a:pt x="2846" y="1342"/>
                    <a:pt x="2712" y="1491"/>
                    <a:pt x="2533" y="1491"/>
                  </a:cubicBezTo>
                  <a:lnTo>
                    <a:pt x="1267" y="1491"/>
                  </a:lnTo>
                  <a:cubicBezTo>
                    <a:pt x="1088" y="1491"/>
                    <a:pt x="954" y="1342"/>
                    <a:pt x="954" y="1178"/>
                  </a:cubicBezTo>
                  <a:lnTo>
                    <a:pt x="9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5544137" y="1269701"/>
              <a:ext cx="247636" cy="247613"/>
            </a:xfrm>
            <a:custGeom>
              <a:rect b="b" l="l" r="r" t="t"/>
              <a:pathLst>
                <a:path extrusionOk="0" h="10801" w="10802">
                  <a:moveTo>
                    <a:pt x="2429" y="4112"/>
                  </a:moveTo>
                  <a:cubicBezTo>
                    <a:pt x="2846" y="4112"/>
                    <a:pt x="2846" y="4752"/>
                    <a:pt x="2429" y="4752"/>
                  </a:cubicBezTo>
                  <a:lnTo>
                    <a:pt x="1580" y="4752"/>
                  </a:lnTo>
                  <a:cubicBezTo>
                    <a:pt x="1163" y="4752"/>
                    <a:pt x="1163" y="4112"/>
                    <a:pt x="1580" y="4112"/>
                  </a:cubicBezTo>
                  <a:close/>
                  <a:moveTo>
                    <a:pt x="6481" y="0"/>
                  </a:moveTo>
                  <a:lnTo>
                    <a:pt x="5245" y="2980"/>
                  </a:lnTo>
                  <a:cubicBezTo>
                    <a:pt x="5200" y="3099"/>
                    <a:pt x="5081" y="3173"/>
                    <a:pt x="4961" y="3173"/>
                  </a:cubicBezTo>
                  <a:lnTo>
                    <a:pt x="1" y="3173"/>
                  </a:lnTo>
                  <a:lnTo>
                    <a:pt x="1" y="9847"/>
                  </a:lnTo>
                  <a:cubicBezTo>
                    <a:pt x="1" y="10369"/>
                    <a:pt x="433" y="10801"/>
                    <a:pt x="954" y="10801"/>
                  </a:cubicBezTo>
                  <a:lnTo>
                    <a:pt x="4246" y="10801"/>
                  </a:lnTo>
                  <a:lnTo>
                    <a:pt x="4246" y="8119"/>
                  </a:lnTo>
                  <a:cubicBezTo>
                    <a:pt x="2652" y="7151"/>
                    <a:pt x="2906" y="4782"/>
                    <a:pt x="4664" y="4156"/>
                  </a:cubicBezTo>
                  <a:cubicBezTo>
                    <a:pt x="4701" y="4144"/>
                    <a:pt x="4740" y="4137"/>
                    <a:pt x="4780" y="4137"/>
                  </a:cubicBezTo>
                  <a:cubicBezTo>
                    <a:pt x="4837" y="4137"/>
                    <a:pt x="4894" y="4151"/>
                    <a:pt x="4947" y="4186"/>
                  </a:cubicBezTo>
                  <a:cubicBezTo>
                    <a:pt x="5036" y="4246"/>
                    <a:pt x="5081" y="4350"/>
                    <a:pt x="5081" y="4454"/>
                  </a:cubicBezTo>
                  <a:lnTo>
                    <a:pt x="5081" y="5825"/>
                  </a:lnTo>
                  <a:lnTo>
                    <a:pt x="5706" y="5825"/>
                  </a:lnTo>
                  <a:lnTo>
                    <a:pt x="5706" y="4454"/>
                  </a:lnTo>
                  <a:cubicBezTo>
                    <a:pt x="5706" y="4350"/>
                    <a:pt x="5766" y="4246"/>
                    <a:pt x="5840" y="4186"/>
                  </a:cubicBezTo>
                  <a:cubicBezTo>
                    <a:pt x="5893" y="4151"/>
                    <a:pt x="5950" y="4137"/>
                    <a:pt x="6010" y="4137"/>
                  </a:cubicBezTo>
                  <a:cubicBezTo>
                    <a:pt x="6052" y="4137"/>
                    <a:pt x="6095" y="4144"/>
                    <a:pt x="6138" y="4156"/>
                  </a:cubicBezTo>
                  <a:cubicBezTo>
                    <a:pt x="7881" y="4767"/>
                    <a:pt x="8135" y="7151"/>
                    <a:pt x="6555" y="8119"/>
                  </a:cubicBezTo>
                  <a:lnTo>
                    <a:pt x="6555" y="10801"/>
                  </a:lnTo>
                  <a:lnTo>
                    <a:pt x="9848" y="10801"/>
                  </a:lnTo>
                  <a:cubicBezTo>
                    <a:pt x="10369" y="10801"/>
                    <a:pt x="10801" y="10369"/>
                    <a:pt x="10801" y="9847"/>
                  </a:cubicBezTo>
                  <a:lnTo>
                    <a:pt x="10801" y="953"/>
                  </a:lnTo>
                  <a:cubicBezTo>
                    <a:pt x="10801" y="432"/>
                    <a:pt x="10369" y="0"/>
                    <a:pt x="9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33"/>
          <p:cNvGrpSpPr/>
          <p:nvPr/>
        </p:nvGrpSpPr>
        <p:grpSpPr>
          <a:xfrm>
            <a:off x="546155" y="1247690"/>
            <a:ext cx="302240" cy="285522"/>
            <a:chOff x="6214556" y="1269701"/>
            <a:chExt cx="247636" cy="247613"/>
          </a:xfrm>
        </p:grpSpPr>
        <p:sp>
          <p:nvSpPr>
            <p:cNvPr id="877" name="Google Shape;877;p33"/>
            <p:cNvSpPr/>
            <p:nvPr/>
          </p:nvSpPr>
          <p:spPr>
            <a:xfrm>
              <a:off x="6278081" y="1333547"/>
              <a:ext cx="120242" cy="119898"/>
            </a:xfrm>
            <a:custGeom>
              <a:rect b="b" l="l" r="r" t="t"/>
              <a:pathLst>
                <a:path extrusionOk="0" h="5230" w="5245">
                  <a:moveTo>
                    <a:pt x="2622" y="1033"/>
                  </a:moveTo>
                  <a:cubicBezTo>
                    <a:pt x="2779" y="1033"/>
                    <a:pt x="2935" y="1141"/>
                    <a:pt x="2935" y="1357"/>
                  </a:cubicBezTo>
                  <a:lnTo>
                    <a:pt x="2935" y="2623"/>
                  </a:lnTo>
                  <a:cubicBezTo>
                    <a:pt x="2935" y="2697"/>
                    <a:pt x="2905" y="2787"/>
                    <a:pt x="2846" y="2846"/>
                  </a:cubicBezTo>
                  <a:lnTo>
                    <a:pt x="2220" y="3472"/>
                  </a:lnTo>
                  <a:cubicBezTo>
                    <a:pt x="2149" y="3550"/>
                    <a:pt x="2067" y="3583"/>
                    <a:pt x="1988" y="3583"/>
                  </a:cubicBezTo>
                  <a:cubicBezTo>
                    <a:pt x="1734" y="3583"/>
                    <a:pt x="1509" y="3252"/>
                    <a:pt x="1758" y="3025"/>
                  </a:cubicBezTo>
                  <a:lnTo>
                    <a:pt x="2310" y="2489"/>
                  </a:lnTo>
                  <a:lnTo>
                    <a:pt x="2310" y="1357"/>
                  </a:lnTo>
                  <a:cubicBezTo>
                    <a:pt x="2310" y="1141"/>
                    <a:pt x="2466" y="1033"/>
                    <a:pt x="2622" y="1033"/>
                  </a:cubicBezTo>
                  <a:close/>
                  <a:moveTo>
                    <a:pt x="2310" y="1"/>
                  </a:moveTo>
                  <a:cubicBezTo>
                    <a:pt x="1103" y="150"/>
                    <a:pt x="149" y="1088"/>
                    <a:pt x="0" y="2295"/>
                  </a:cubicBezTo>
                  <a:lnTo>
                    <a:pt x="298" y="2295"/>
                  </a:lnTo>
                  <a:cubicBezTo>
                    <a:pt x="730" y="2295"/>
                    <a:pt x="730" y="2936"/>
                    <a:pt x="298" y="2936"/>
                  </a:cubicBezTo>
                  <a:lnTo>
                    <a:pt x="0" y="2936"/>
                  </a:lnTo>
                  <a:cubicBezTo>
                    <a:pt x="149" y="4142"/>
                    <a:pt x="1103" y="5081"/>
                    <a:pt x="2310" y="5230"/>
                  </a:cubicBezTo>
                  <a:lnTo>
                    <a:pt x="2310" y="4932"/>
                  </a:lnTo>
                  <a:cubicBezTo>
                    <a:pt x="2310" y="4723"/>
                    <a:pt x="2466" y="4619"/>
                    <a:pt x="2622" y="4619"/>
                  </a:cubicBezTo>
                  <a:cubicBezTo>
                    <a:pt x="2779" y="4619"/>
                    <a:pt x="2935" y="4723"/>
                    <a:pt x="2935" y="4932"/>
                  </a:cubicBezTo>
                  <a:lnTo>
                    <a:pt x="2935" y="5230"/>
                  </a:lnTo>
                  <a:cubicBezTo>
                    <a:pt x="4142" y="5081"/>
                    <a:pt x="5095" y="4142"/>
                    <a:pt x="5244" y="2936"/>
                  </a:cubicBezTo>
                  <a:lnTo>
                    <a:pt x="4946" y="2936"/>
                  </a:lnTo>
                  <a:cubicBezTo>
                    <a:pt x="4514" y="2936"/>
                    <a:pt x="4514" y="2295"/>
                    <a:pt x="4946" y="2295"/>
                  </a:cubicBezTo>
                  <a:lnTo>
                    <a:pt x="5244" y="2295"/>
                  </a:lnTo>
                  <a:cubicBezTo>
                    <a:pt x="5095" y="1088"/>
                    <a:pt x="4142" y="150"/>
                    <a:pt x="2935" y="1"/>
                  </a:cubicBezTo>
                  <a:lnTo>
                    <a:pt x="2935" y="299"/>
                  </a:lnTo>
                  <a:cubicBezTo>
                    <a:pt x="2935" y="507"/>
                    <a:pt x="2779" y="612"/>
                    <a:pt x="2622" y="612"/>
                  </a:cubicBezTo>
                  <a:cubicBezTo>
                    <a:pt x="2466" y="612"/>
                    <a:pt x="2310" y="507"/>
                    <a:pt x="2310" y="299"/>
                  </a:cubicBezTo>
                  <a:lnTo>
                    <a:pt x="23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a:off x="6214556" y="1269701"/>
              <a:ext cx="247636" cy="247613"/>
            </a:xfrm>
            <a:custGeom>
              <a:rect b="b" l="l" r="r" t="t"/>
              <a:pathLst>
                <a:path extrusionOk="0" h="10801" w="10802">
                  <a:moveTo>
                    <a:pt x="5368" y="2123"/>
                  </a:moveTo>
                  <a:cubicBezTo>
                    <a:pt x="7052" y="2123"/>
                    <a:pt x="8671" y="3431"/>
                    <a:pt x="8671" y="5408"/>
                  </a:cubicBezTo>
                  <a:cubicBezTo>
                    <a:pt x="8656" y="7210"/>
                    <a:pt x="7196" y="8670"/>
                    <a:pt x="5393" y="8670"/>
                  </a:cubicBezTo>
                  <a:cubicBezTo>
                    <a:pt x="2473" y="8670"/>
                    <a:pt x="1028" y="5155"/>
                    <a:pt x="3084" y="3084"/>
                  </a:cubicBezTo>
                  <a:cubicBezTo>
                    <a:pt x="3748" y="2420"/>
                    <a:pt x="4565" y="2123"/>
                    <a:pt x="5368" y="2123"/>
                  </a:cubicBezTo>
                  <a:close/>
                  <a:moveTo>
                    <a:pt x="4544" y="0"/>
                  </a:moveTo>
                  <a:cubicBezTo>
                    <a:pt x="4380" y="0"/>
                    <a:pt x="4231" y="149"/>
                    <a:pt x="4231" y="313"/>
                  </a:cubicBezTo>
                  <a:lnTo>
                    <a:pt x="4231" y="804"/>
                  </a:lnTo>
                  <a:cubicBezTo>
                    <a:pt x="3784" y="909"/>
                    <a:pt x="3352" y="1088"/>
                    <a:pt x="2965" y="1326"/>
                  </a:cubicBezTo>
                  <a:lnTo>
                    <a:pt x="2622" y="983"/>
                  </a:lnTo>
                  <a:cubicBezTo>
                    <a:pt x="2555" y="924"/>
                    <a:pt x="2473" y="894"/>
                    <a:pt x="2393" y="894"/>
                  </a:cubicBezTo>
                  <a:cubicBezTo>
                    <a:pt x="2313" y="894"/>
                    <a:pt x="2235" y="924"/>
                    <a:pt x="2176" y="983"/>
                  </a:cubicBezTo>
                  <a:lnTo>
                    <a:pt x="984" y="2175"/>
                  </a:lnTo>
                  <a:cubicBezTo>
                    <a:pt x="850" y="2309"/>
                    <a:pt x="850" y="2503"/>
                    <a:pt x="984" y="2622"/>
                  </a:cubicBezTo>
                  <a:lnTo>
                    <a:pt x="1311" y="2965"/>
                  </a:lnTo>
                  <a:cubicBezTo>
                    <a:pt x="1073" y="3367"/>
                    <a:pt x="909" y="3799"/>
                    <a:pt x="790" y="4246"/>
                  </a:cubicBezTo>
                  <a:lnTo>
                    <a:pt x="313" y="4246"/>
                  </a:lnTo>
                  <a:cubicBezTo>
                    <a:pt x="135" y="4246"/>
                    <a:pt x="0" y="4380"/>
                    <a:pt x="0" y="4559"/>
                  </a:cubicBezTo>
                  <a:lnTo>
                    <a:pt x="0" y="6242"/>
                  </a:lnTo>
                  <a:cubicBezTo>
                    <a:pt x="0" y="6421"/>
                    <a:pt x="135" y="6555"/>
                    <a:pt x="313" y="6555"/>
                  </a:cubicBezTo>
                  <a:lnTo>
                    <a:pt x="790" y="6555"/>
                  </a:lnTo>
                  <a:cubicBezTo>
                    <a:pt x="909" y="7002"/>
                    <a:pt x="1073" y="7434"/>
                    <a:pt x="1311" y="7836"/>
                  </a:cubicBezTo>
                  <a:lnTo>
                    <a:pt x="984" y="8179"/>
                  </a:lnTo>
                  <a:cubicBezTo>
                    <a:pt x="850" y="8298"/>
                    <a:pt x="850" y="8492"/>
                    <a:pt x="984" y="8626"/>
                  </a:cubicBezTo>
                  <a:lnTo>
                    <a:pt x="2176" y="9817"/>
                  </a:lnTo>
                  <a:cubicBezTo>
                    <a:pt x="2235" y="9877"/>
                    <a:pt x="2313" y="9907"/>
                    <a:pt x="2393" y="9907"/>
                  </a:cubicBezTo>
                  <a:cubicBezTo>
                    <a:pt x="2473" y="9907"/>
                    <a:pt x="2555" y="9877"/>
                    <a:pt x="2622" y="9817"/>
                  </a:cubicBezTo>
                  <a:lnTo>
                    <a:pt x="2965" y="9475"/>
                  </a:lnTo>
                  <a:cubicBezTo>
                    <a:pt x="3352" y="9713"/>
                    <a:pt x="3784" y="9892"/>
                    <a:pt x="4231" y="10011"/>
                  </a:cubicBezTo>
                  <a:lnTo>
                    <a:pt x="4231" y="10488"/>
                  </a:lnTo>
                  <a:cubicBezTo>
                    <a:pt x="4231" y="10652"/>
                    <a:pt x="4380" y="10801"/>
                    <a:pt x="4544" y="10801"/>
                  </a:cubicBezTo>
                  <a:lnTo>
                    <a:pt x="6243" y="10801"/>
                  </a:lnTo>
                  <a:cubicBezTo>
                    <a:pt x="6406" y="10801"/>
                    <a:pt x="6555" y="10652"/>
                    <a:pt x="6555" y="10488"/>
                  </a:cubicBezTo>
                  <a:lnTo>
                    <a:pt x="6555" y="10011"/>
                  </a:lnTo>
                  <a:cubicBezTo>
                    <a:pt x="7002" y="9892"/>
                    <a:pt x="7434" y="9713"/>
                    <a:pt x="7822" y="9475"/>
                  </a:cubicBezTo>
                  <a:lnTo>
                    <a:pt x="8164" y="9817"/>
                  </a:lnTo>
                  <a:cubicBezTo>
                    <a:pt x="8231" y="9877"/>
                    <a:pt x="8313" y="9907"/>
                    <a:pt x="8393" y="9907"/>
                  </a:cubicBezTo>
                  <a:cubicBezTo>
                    <a:pt x="8473" y="9907"/>
                    <a:pt x="8552" y="9877"/>
                    <a:pt x="8611" y="9817"/>
                  </a:cubicBezTo>
                  <a:lnTo>
                    <a:pt x="9803" y="8626"/>
                  </a:lnTo>
                  <a:cubicBezTo>
                    <a:pt x="9937" y="8492"/>
                    <a:pt x="9937" y="8298"/>
                    <a:pt x="9803" y="8179"/>
                  </a:cubicBezTo>
                  <a:lnTo>
                    <a:pt x="9475" y="7836"/>
                  </a:lnTo>
                  <a:cubicBezTo>
                    <a:pt x="9699" y="7434"/>
                    <a:pt x="9878" y="7002"/>
                    <a:pt x="9997" y="6555"/>
                  </a:cubicBezTo>
                  <a:lnTo>
                    <a:pt x="10473" y="6555"/>
                  </a:lnTo>
                  <a:cubicBezTo>
                    <a:pt x="10652" y="6555"/>
                    <a:pt x="10801" y="6421"/>
                    <a:pt x="10801" y="6242"/>
                  </a:cubicBezTo>
                  <a:lnTo>
                    <a:pt x="10801" y="4559"/>
                  </a:lnTo>
                  <a:cubicBezTo>
                    <a:pt x="10801" y="4380"/>
                    <a:pt x="10652" y="4246"/>
                    <a:pt x="10473" y="4246"/>
                  </a:cubicBezTo>
                  <a:lnTo>
                    <a:pt x="9997" y="4246"/>
                  </a:lnTo>
                  <a:cubicBezTo>
                    <a:pt x="9878" y="3799"/>
                    <a:pt x="9714" y="3367"/>
                    <a:pt x="9475" y="2965"/>
                  </a:cubicBezTo>
                  <a:lnTo>
                    <a:pt x="9803" y="2622"/>
                  </a:lnTo>
                  <a:cubicBezTo>
                    <a:pt x="9937" y="2503"/>
                    <a:pt x="9937" y="2309"/>
                    <a:pt x="9803" y="2175"/>
                  </a:cubicBezTo>
                  <a:lnTo>
                    <a:pt x="8611" y="983"/>
                  </a:lnTo>
                  <a:cubicBezTo>
                    <a:pt x="8552" y="924"/>
                    <a:pt x="8473" y="894"/>
                    <a:pt x="8393" y="894"/>
                  </a:cubicBezTo>
                  <a:cubicBezTo>
                    <a:pt x="8313" y="894"/>
                    <a:pt x="8231" y="924"/>
                    <a:pt x="8164" y="983"/>
                  </a:cubicBezTo>
                  <a:lnTo>
                    <a:pt x="7822" y="1326"/>
                  </a:lnTo>
                  <a:cubicBezTo>
                    <a:pt x="7434" y="1088"/>
                    <a:pt x="7002" y="909"/>
                    <a:pt x="6555" y="790"/>
                  </a:cubicBezTo>
                  <a:lnTo>
                    <a:pt x="6555" y="313"/>
                  </a:lnTo>
                  <a:cubicBezTo>
                    <a:pt x="6555" y="149"/>
                    <a:pt x="6406" y="0"/>
                    <a:pt x="6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9" name="Google Shape;879;p33"/>
          <p:cNvPicPr preferRelativeResize="0"/>
          <p:nvPr/>
        </p:nvPicPr>
        <p:blipFill>
          <a:blip r:embed="rId3">
            <a:alphaModFix/>
          </a:blip>
          <a:stretch>
            <a:fillRect/>
          </a:stretch>
        </p:blipFill>
        <p:spPr>
          <a:xfrm>
            <a:off x="2805313" y="1972625"/>
            <a:ext cx="5317637" cy="27955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83" name="Shape 883"/>
        <p:cNvGrpSpPr/>
        <p:nvPr/>
      </p:nvGrpSpPr>
      <p:grpSpPr>
        <a:xfrm>
          <a:off x="0" y="0"/>
          <a:ext cx="0" cy="0"/>
          <a:chOff x="0" y="0"/>
          <a:chExt cx="0" cy="0"/>
        </a:xfrm>
      </p:grpSpPr>
      <p:sp>
        <p:nvSpPr>
          <p:cNvPr id="884" name="Google Shape;884;p34"/>
          <p:cNvSpPr txBox="1"/>
          <p:nvPr>
            <p:ph idx="4294967295" type="subTitle"/>
          </p:nvPr>
        </p:nvSpPr>
        <p:spPr>
          <a:xfrm>
            <a:off x="2770100" y="462375"/>
            <a:ext cx="5923800" cy="1077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lt1"/>
                </a:solidFill>
              </a:rPr>
              <a:t>Recorded all the Project Artefacts from SPRINT 1 - SPRINT 4 in the </a:t>
            </a:r>
            <a:r>
              <a:rPr lang="en" sz="1400" u="sng">
                <a:solidFill>
                  <a:schemeClr val="lt1"/>
                </a:solidFill>
                <a:hlinkClick r:id="rId3">
                  <a:extLst>
                    <a:ext uri="{A12FA001-AC4F-418D-AE19-62706E023703}">
                      <ahyp:hlinkClr val="tx"/>
                    </a:ext>
                  </a:extLst>
                </a:hlinkClick>
              </a:rPr>
              <a:t>GitHub Wiki </a:t>
            </a:r>
            <a:r>
              <a:rPr lang="en" sz="1400">
                <a:solidFill>
                  <a:schemeClr val="lt1"/>
                </a:solidFill>
              </a:rPr>
              <a:t>for reference of all related </a:t>
            </a:r>
            <a:r>
              <a:rPr lang="en" sz="1400">
                <a:solidFill>
                  <a:schemeClr val="lt1"/>
                </a:solidFill>
              </a:rPr>
              <a:t>activities</a:t>
            </a:r>
            <a:r>
              <a:rPr lang="en" sz="1400">
                <a:solidFill>
                  <a:schemeClr val="lt1"/>
                </a:solidFill>
              </a:rPr>
              <a:t> and documentation including </a:t>
            </a:r>
            <a:r>
              <a:rPr b="1" lang="en" sz="1400">
                <a:solidFill>
                  <a:schemeClr val="lt1"/>
                </a:solidFill>
              </a:rPr>
              <a:t>Product and Sprint Backlogs</a:t>
            </a:r>
            <a:r>
              <a:rPr lang="en" sz="1400">
                <a:solidFill>
                  <a:schemeClr val="lt1"/>
                </a:solidFill>
              </a:rPr>
              <a:t>, </a:t>
            </a:r>
            <a:r>
              <a:rPr b="1" lang="en" sz="1400">
                <a:solidFill>
                  <a:schemeClr val="lt1"/>
                </a:solidFill>
              </a:rPr>
              <a:t>Minutes of Meetings</a:t>
            </a:r>
            <a:r>
              <a:rPr lang="en" sz="1400">
                <a:solidFill>
                  <a:schemeClr val="lt1"/>
                </a:solidFill>
              </a:rPr>
              <a:t>, and </a:t>
            </a:r>
            <a:r>
              <a:rPr b="1" lang="en" sz="1400">
                <a:solidFill>
                  <a:schemeClr val="lt1"/>
                </a:solidFill>
              </a:rPr>
              <a:t>Acceptance Test Cases</a:t>
            </a:r>
            <a:endParaRPr b="1" sz="1400">
              <a:solidFill>
                <a:schemeClr val="lt1"/>
              </a:solidFill>
            </a:endParaRPr>
          </a:p>
        </p:txBody>
      </p:sp>
      <p:sp>
        <p:nvSpPr>
          <p:cNvPr id="885" name="Google Shape;885;p34"/>
          <p:cNvSpPr txBox="1"/>
          <p:nvPr>
            <p:ph idx="4294967295" type="title"/>
          </p:nvPr>
        </p:nvSpPr>
        <p:spPr>
          <a:xfrm>
            <a:off x="796200" y="567975"/>
            <a:ext cx="1555500" cy="584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GITHUB WIKI</a:t>
            </a:r>
            <a:endParaRPr sz="1800">
              <a:solidFill>
                <a:schemeClr val="lt1"/>
              </a:solidFill>
            </a:endParaRPr>
          </a:p>
        </p:txBody>
      </p:sp>
      <p:cxnSp>
        <p:nvCxnSpPr>
          <p:cNvPr id="886" name="Google Shape;886;p34"/>
          <p:cNvCxnSpPr>
            <a:stCxn id="887" idx="3"/>
            <a:endCxn id="888" idx="1"/>
          </p:cNvCxnSpPr>
          <p:nvPr/>
        </p:nvCxnSpPr>
        <p:spPr>
          <a:xfrm>
            <a:off x="4494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889" name="Google Shape;889;p34"/>
          <p:cNvCxnSpPr>
            <a:stCxn id="888" idx="3"/>
            <a:endCxn id="890" idx="1"/>
          </p:cNvCxnSpPr>
          <p:nvPr/>
        </p:nvCxnSpPr>
        <p:spPr>
          <a:xfrm>
            <a:off x="6462661" y="6115575"/>
            <a:ext cx="852000" cy="0"/>
          </a:xfrm>
          <a:prstGeom prst="straightConnector1">
            <a:avLst/>
          </a:prstGeom>
          <a:noFill/>
          <a:ln cap="flat" cmpd="sng" w="9525">
            <a:solidFill>
              <a:schemeClr val="lt2"/>
            </a:solidFill>
            <a:prstDash val="solid"/>
            <a:round/>
            <a:headEnd len="med" w="med" type="none"/>
            <a:tailEnd len="med" w="med" type="none"/>
          </a:ln>
        </p:spPr>
      </p:cxnSp>
      <p:cxnSp>
        <p:nvCxnSpPr>
          <p:cNvPr id="891" name="Google Shape;891;p34"/>
          <p:cNvCxnSpPr>
            <a:stCxn id="892" idx="0"/>
            <a:endCxn id="884" idx="2"/>
          </p:cNvCxnSpPr>
          <p:nvPr/>
        </p:nvCxnSpPr>
        <p:spPr>
          <a:xfrm rot="10800000">
            <a:off x="5732000" y="1539675"/>
            <a:ext cx="0" cy="31500"/>
          </a:xfrm>
          <a:prstGeom prst="straightConnector1">
            <a:avLst/>
          </a:prstGeom>
          <a:noFill/>
          <a:ln cap="flat" cmpd="sng" w="9525">
            <a:solidFill>
              <a:schemeClr val="lt2"/>
            </a:solidFill>
            <a:prstDash val="solid"/>
            <a:round/>
            <a:headEnd len="med" w="med" type="none"/>
            <a:tailEnd len="med" w="med" type="none"/>
          </a:ln>
        </p:spPr>
      </p:cxnSp>
      <p:cxnSp>
        <p:nvCxnSpPr>
          <p:cNvPr id="893" name="Google Shape;893;p34"/>
          <p:cNvCxnSpPr>
            <a:stCxn id="888" idx="0"/>
            <a:endCxn id="894" idx="2"/>
          </p:cNvCxnSpPr>
          <p:nvPr/>
        </p:nvCxnSpPr>
        <p:spPr>
          <a:xfrm rot="10800000">
            <a:off x="5904661" y="5524575"/>
            <a:ext cx="0" cy="361800"/>
          </a:xfrm>
          <a:prstGeom prst="straightConnector1">
            <a:avLst/>
          </a:prstGeom>
          <a:noFill/>
          <a:ln cap="flat" cmpd="sng" w="9525">
            <a:solidFill>
              <a:schemeClr val="lt2"/>
            </a:solidFill>
            <a:prstDash val="solid"/>
            <a:round/>
            <a:headEnd len="med" w="med" type="none"/>
            <a:tailEnd len="med" w="med" type="none"/>
          </a:ln>
        </p:spPr>
      </p:cxnSp>
      <p:cxnSp>
        <p:nvCxnSpPr>
          <p:cNvPr id="895" name="Google Shape;895;p34"/>
          <p:cNvCxnSpPr>
            <a:endCxn id="896" idx="2"/>
          </p:cNvCxnSpPr>
          <p:nvPr/>
        </p:nvCxnSpPr>
        <p:spPr>
          <a:xfrm rot="10800000">
            <a:off x="7872675" y="5524500"/>
            <a:ext cx="0" cy="174900"/>
          </a:xfrm>
          <a:prstGeom prst="straightConnector1">
            <a:avLst/>
          </a:prstGeom>
          <a:noFill/>
          <a:ln cap="flat" cmpd="sng" w="9525">
            <a:solidFill>
              <a:schemeClr val="lt2"/>
            </a:solidFill>
            <a:prstDash val="solid"/>
            <a:round/>
            <a:headEnd len="med" w="med" type="none"/>
            <a:tailEnd len="med" w="med" type="none"/>
          </a:ln>
        </p:spPr>
      </p:cxnSp>
      <p:grpSp>
        <p:nvGrpSpPr>
          <p:cNvPr id="897" name="Google Shape;897;p34"/>
          <p:cNvGrpSpPr/>
          <p:nvPr/>
        </p:nvGrpSpPr>
        <p:grpSpPr>
          <a:xfrm>
            <a:off x="-860454" y="2878511"/>
            <a:ext cx="1284488" cy="1275185"/>
            <a:chOff x="1182471" y="-967102"/>
            <a:chExt cx="1284488" cy="1275185"/>
          </a:xfrm>
        </p:grpSpPr>
        <p:sp>
          <p:nvSpPr>
            <p:cNvPr id="898" name="Google Shape;898;p34"/>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4"/>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34"/>
          <p:cNvSpPr/>
          <p:nvPr/>
        </p:nvSpPr>
        <p:spPr>
          <a:xfrm>
            <a:off x="-535369" y="33841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a:off x="8814041" y="2052825"/>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
          <p:cNvSpPr/>
          <p:nvPr/>
        </p:nvSpPr>
        <p:spPr>
          <a:xfrm>
            <a:off x="-321098" y="332337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a:off x="8601656" y="1291306"/>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txBox="1"/>
          <p:nvPr>
            <p:ph idx="4294967295" type="title"/>
          </p:nvPr>
        </p:nvSpPr>
        <p:spPr>
          <a:xfrm>
            <a:off x="558700" y="2086375"/>
            <a:ext cx="1817100" cy="458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TEST CASE DOCUMENT</a:t>
            </a:r>
            <a:endParaRPr sz="1800">
              <a:solidFill>
                <a:schemeClr val="lt1"/>
              </a:solidFill>
            </a:endParaRPr>
          </a:p>
        </p:txBody>
      </p:sp>
      <p:cxnSp>
        <p:nvCxnSpPr>
          <p:cNvPr id="911" name="Google Shape;911;p34"/>
          <p:cNvCxnSpPr>
            <a:endCxn id="912" idx="2"/>
          </p:cNvCxnSpPr>
          <p:nvPr/>
        </p:nvCxnSpPr>
        <p:spPr>
          <a:xfrm rot="10800000">
            <a:off x="5401800" y="3242100"/>
            <a:ext cx="0" cy="31500"/>
          </a:xfrm>
          <a:prstGeom prst="straightConnector1">
            <a:avLst/>
          </a:prstGeom>
          <a:noFill/>
          <a:ln cap="flat" cmpd="sng" w="9525">
            <a:solidFill>
              <a:schemeClr val="lt2"/>
            </a:solidFill>
            <a:prstDash val="solid"/>
            <a:round/>
            <a:headEnd len="med" w="med" type="none"/>
            <a:tailEnd len="med" w="med" type="none"/>
          </a:ln>
        </p:spPr>
      </p:cxnSp>
      <p:sp>
        <p:nvSpPr>
          <p:cNvPr id="913" name="Google Shape;913;p34"/>
          <p:cNvSpPr/>
          <p:nvPr/>
        </p:nvSpPr>
        <p:spPr>
          <a:xfrm>
            <a:off x="100875" y="533325"/>
            <a:ext cx="735600" cy="695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00"/>
          </a:p>
        </p:txBody>
      </p:sp>
      <p:sp>
        <p:nvSpPr>
          <p:cNvPr id="914" name="Google Shape;914;p34"/>
          <p:cNvSpPr/>
          <p:nvPr/>
        </p:nvSpPr>
        <p:spPr>
          <a:xfrm>
            <a:off x="100875" y="1972621"/>
            <a:ext cx="735600" cy="695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00"/>
          </a:p>
        </p:txBody>
      </p:sp>
      <p:sp>
        <p:nvSpPr>
          <p:cNvPr id="915" name="Google Shape;915;p34"/>
          <p:cNvSpPr/>
          <p:nvPr/>
        </p:nvSpPr>
        <p:spPr>
          <a:xfrm>
            <a:off x="0" y="3888926"/>
            <a:ext cx="735600" cy="695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00"/>
          </a:p>
        </p:txBody>
      </p:sp>
      <p:grpSp>
        <p:nvGrpSpPr>
          <p:cNvPr id="916" name="Google Shape;916;p34"/>
          <p:cNvGrpSpPr/>
          <p:nvPr/>
        </p:nvGrpSpPr>
        <p:grpSpPr>
          <a:xfrm>
            <a:off x="317552" y="717557"/>
            <a:ext cx="302240" cy="285522"/>
            <a:chOff x="6884631" y="1269701"/>
            <a:chExt cx="247636" cy="247613"/>
          </a:xfrm>
        </p:grpSpPr>
        <p:sp>
          <p:nvSpPr>
            <p:cNvPr id="917" name="Google Shape;917;p34"/>
            <p:cNvSpPr/>
            <p:nvPr/>
          </p:nvSpPr>
          <p:spPr>
            <a:xfrm>
              <a:off x="6952259" y="1379672"/>
              <a:ext cx="22558" cy="27670"/>
            </a:xfrm>
            <a:custGeom>
              <a:rect b="b" l="l" r="r" t="t"/>
              <a:pathLst>
                <a:path extrusionOk="0" h="1207" w="984">
                  <a:moveTo>
                    <a:pt x="983" y="0"/>
                  </a:moveTo>
                  <a:lnTo>
                    <a:pt x="983" y="0"/>
                  </a:lnTo>
                  <a:cubicBezTo>
                    <a:pt x="641" y="164"/>
                    <a:pt x="298" y="372"/>
                    <a:pt x="0" y="611"/>
                  </a:cubicBezTo>
                  <a:cubicBezTo>
                    <a:pt x="298" y="834"/>
                    <a:pt x="641" y="1043"/>
                    <a:pt x="983" y="1207"/>
                  </a:cubicBezTo>
                  <a:cubicBezTo>
                    <a:pt x="834" y="819"/>
                    <a:pt x="834" y="387"/>
                    <a:pt x="9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6979242" y="1371626"/>
              <a:ext cx="50893" cy="43580"/>
            </a:xfrm>
            <a:custGeom>
              <a:rect b="b" l="l" r="r" t="t"/>
              <a:pathLst>
                <a:path extrusionOk="0" h="1901" w="2220">
                  <a:moveTo>
                    <a:pt x="1285" y="636"/>
                  </a:moveTo>
                  <a:cubicBezTo>
                    <a:pt x="1361" y="636"/>
                    <a:pt x="1440" y="663"/>
                    <a:pt x="1505" y="723"/>
                  </a:cubicBezTo>
                  <a:cubicBezTo>
                    <a:pt x="1698" y="932"/>
                    <a:pt x="1549" y="1275"/>
                    <a:pt x="1281" y="1275"/>
                  </a:cubicBezTo>
                  <a:cubicBezTo>
                    <a:pt x="1103" y="1275"/>
                    <a:pt x="954" y="1126"/>
                    <a:pt x="954" y="962"/>
                  </a:cubicBezTo>
                  <a:cubicBezTo>
                    <a:pt x="954" y="767"/>
                    <a:pt x="1116" y="636"/>
                    <a:pt x="1285" y="636"/>
                  </a:cubicBezTo>
                  <a:close/>
                  <a:moveTo>
                    <a:pt x="1260" y="0"/>
                  </a:moveTo>
                  <a:cubicBezTo>
                    <a:pt x="1029" y="0"/>
                    <a:pt x="792" y="86"/>
                    <a:pt x="596" y="277"/>
                  </a:cubicBezTo>
                  <a:cubicBezTo>
                    <a:pt x="0" y="887"/>
                    <a:pt x="432" y="1900"/>
                    <a:pt x="1281" y="1900"/>
                  </a:cubicBezTo>
                  <a:cubicBezTo>
                    <a:pt x="1803" y="1900"/>
                    <a:pt x="2220" y="1483"/>
                    <a:pt x="2220" y="962"/>
                  </a:cubicBezTo>
                  <a:cubicBezTo>
                    <a:pt x="2220" y="385"/>
                    <a:pt x="1752" y="0"/>
                    <a:pt x="12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6950196" y="1410048"/>
              <a:ext cx="116482" cy="43741"/>
            </a:xfrm>
            <a:custGeom>
              <a:rect b="b" l="l" r="r" t="t"/>
              <a:pathLst>
                <a:path extrusionOk="0" h="1908" w="5081">
                  <a:moveTo>
                    <a:pt x="1" y="1"/>
                  </a:moveTo>
                  <a:cubicBezTo>
                    <a:pt x="329" y="1133"/>
                    <a:pt x="1371" y="1908"/>
                    <a:pt x="2548" y="1908"/>
                  </a:cubicBezTo>
                  <a:cubicBezTo>
                    <a:pt x="3710" y="1908"/>
                    <a:pt x="4753" y="1133"/>
                    <a:pt x="5081" y="1"/>
                  </a:cubicBezTo>
                  <a:lnTo>
                    <a:pt x="5081" y="1"/>
                  </a:lnTo>
                  <a:cubicBezTo>
                    <a:pt x="4500" y="388"/>
                    <a:pt x="3591" y="865"/>
                    <a:pt x="2548" y="865"/>
                  </a:cubicBezTo>
                  <a:cubicBezTo>
                    <a:pt x="1491" y="865"/>
                    <a:pt x="582" y="38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6950196" y="1333203"/>
              <a:ext cx="116482" cy="43741"/>
            </a:xfrm>
            <a:custGeom>
              <a:rect b="b" l="l" r="r" t="t"/>
              <a:pathLst>
                <a:path extrusionOk="0" h="1908" w="5081">
                  <a:moveTo>
                    <a:pt x="2548" y="1"/>
                  </a:moveTo>
                  <a:cubicBezTo>
                    <a:pt x="1371" y="1"/>
                    <a:pt x="329" y="776"/>
                    <a:pt x="1" y="1908"/>
                  </a:cubicBezTo>
                  <a:cubicBezTo>
                    <a:pt x="582" y="1520"/>
                    <a:pt x="1491" y="1044"/>
                    <a:pt x="2548" y="1044"/>
                  </a:cubicBezTo>
                  <a:cubicBezTo>
                    <a:pt x="3591" y="1044"/>
                    <a:pt x="4500" y="1520"/>
                    <a:pt x="5081" y="1908"/>
                  </a:cubicBezTo>
                  <a:cubicBezTo>
                    <a:pt x="4753" y="776"/>
                    <a:pt x="3710" y="1"/>
                    <a:pt x="25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7042079" y="1379672"/>
              <a:ext cx="22902" cy="27670"/>
            </a:xfrm>
            <a:custGeom>
              <a:rect b="b" l="l" r="r" t="t"/>
              <a:pathLst>
                <a:path extrusionOk="0" h="1207" w="999">
                  <a:moveTo>
                    <a:pt x="0" y="0"/>
                  </a:moveTo>
                  <a:lnTo>
                    <a:pt x="0" y="0"/>
                  </a:lnTo>
                  <a:cubicBezTo>
                    <a:pt x="149" y="387"/>
                    <a:pt x="149" y="819"/>
                    <a:pt x="0" y="1207"/>
                  </a:cubicBezTo>
                  <a:cubicBezTo>
                    <a:pt x="343" y="1043"/>
                    <a:pt x="686" y="834"/>
                    <a:pt x="998" y="611"/>
                  </a:cubicBezTo>
                  <a:cubicBezTo>
                    <a:pt x="686" y="372"/>
                    <a:pt x="343" y="164"/>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6884631" y="1269701"/>
              <a:ext cx="247636" cy="247613"/>
            </a:xfrm>
            <a:custGeom>
              <a:rect b="b" l="l" r="r" t="t"/>
              <a:pathLst>
                <a:path extrusionOk="0" h="10801" w="10802">
                  <a:moveTo>
                    <a:pt x="5375" y="2123"/>
                  </a:moveTo>
                  <a:cubicBezTo>
                    <a:pt x="7059" y="2123"/>
                    <a:pt x="8671" y="3431"/>
                    <a:pt x="8671" y="5408"/>
                  </a:cubicBezTo>
                  <a:cubicBezTo>
                    <a:pt x="8671" y="7210"/>
                    <a:pt x="7211" y="8670"/>
                    <a:pt x="5408" y="8670"/>
                  </a:cubicBezTo>
                  <a:cubicBezTo>
                    <a:pt x="2488" y="8670"/>
                    <a:pt x="1028" y="5155"/>
                    <a:pt x="3084" y="3084"/>
                  </a:cubicBezTo>
                  <a:cubicBezTo>
                    <a:pt x="3753" y="2420"/>
                    <a:pt x="4572" y="2123"/>
                    <a:pt x="5375" y="2123"/>
                  </a:cubicBezTo>
                  <a:close/>
                  <a:moveTo>
                    <a:pt x="4559" y="0"/>
                  </a:moveTo>
                  <a:cubicBezTo>
                    <a:pt x="4380" y="0"/>
                    <a:pt x="4246" y="149"/>
                    <a:pt x="4246" y="313"/>
                  </a:cubicBezTo>
                  <a:lnTo>
                    <a:pt x="4246" y="804"/>
                  </a:lnTo>
                  <a:cubicBezTo>
                    <a:pt x="3799" y="909"/>
                    <a:pt x="3367" y="1088"/>
                    <a:pt x="2965" y="1326"/>
                  </a:cubicBezTo>
                  <a:lnTo>
                    <a:pt x="2622" y="983"/>
                  </a:lnTo>
                  <a:cubicBezTo>
                    <a:pt x="2563" y="924"/>
                    <a:pt x="2485" y="894"/>
                    <a:pt x="2405" y="894"/>
                  </a:cubicBezTo>
                  <a:cubicBezTo>
                    <a:pt x="2324" y="894"/>
                    <a:pt x="2243" y="924"/>
                    <a:pt x="2176" y="983"/>
                  </a:cubicBezTo>
                  <a:lnTo>
                    <a:pt x="984" y="2175"/>
                  </a:lnTo>
                  <a:cubicBezTo>
                    <a:pt x="865" y="2309"/>
                    <a:pt x="865" y="2503"/>
                    <a:pt x="984" y="2622"/>
                  </a:cubicBezTo>
                  <a:lnTo>
                    <a:pt x="1326" y="2965"/>
                  </a:lnTo>
                  <a:cubicBezTo>
                    <a:pt x="1088" y="3367"/>
                    <a:pt x="909" y="3799"/>
                    <a:pt x="805" y="4246"/>
                  </a:cubicBezTo>
                  <a:lnTo>
                    <a:pt x="313" y="4246"/>
                  </a:lnTo>
                  <a:cubicBezTo>
                    <a:pt x="149" y="4246"/>
                    <a:pt x="0" y="4380"/>
                    <a:pt x="0" y="4559"/>
                  </a:cubicBezTo>
                  <a:lnTo>
                    <a:pt x="0" y="6242"/>
                  </a:lnTo>
                  <a:cubicBezTo>
                    <a:pt x="0" y="6421"/>
                    <a:pt x="149" y="6555"/>
                    <a:pt x="313" y="6555"/>
                  </a:cubicBezTo>
                  <a:lnTo>
                    <a:pt x="805" y="6555"/>
                  </a:lnTo>
                  <a:cubicBezTo>
                    <a:pt x="909" y="7002"/>
                    <a:pt x="1088" y="7434"/>
                    <a:pt x="1326" y="7836"/>
                  </a:cubicBezTo>
                  <a:lnTo>
                    <a:pt x="984" y="8179"/>
                  </a:lnTo>
                  <a:cubicBezTo>
                    <a:pt x="865" y="8298"/>
                    <a:pt x="865" y="8492"/>
                    <a:pt x="984" y="8626"/>
                  </a:cubicBezTo>
                  <a:lnTo>
                    <a:pt x="2176" y="9817"/>
                  </a:lnTo>
                  <a:cubicBezTo>
                    <a:pt x="2243" y="9877"/>
                    <a:pt x="2324" y="9907"/>
                    <a:pt x="2405" y="9907"/>
                  </a:cubicBezTo>
                  <a:cubicBezTo>
                    <a:pt x="2485" y="9907"/>
                    <a:pt x="2563" y="9877"/>
                    <a:pt x="2622" y="9817"/>
                  </a:cubicBezTo>
                  <a:lnTo>
                    <a:pt x="2965" y="9475"/>
                  </a:lnTo>
                  <a:cubicBezTo>
                    <a:pt x="3367" y="9713"/>
                    <a:pt x="3799" y="9892"/>
                    <a:pt x="4246" y="10011"/>
                  </a:cubicBezTo>
                  <a:lnTo>
                    <a:pt x="4246" y="10488"/>
                  </a:lnTo>
                  <a:cubicBezTo>
                    <a:pt x="4246" y="10652"/>
                    <a:pt x="4380" y="10801"/>
                    <a:pt x="4559" y="10801"/>
                  </a:cubicBezTo>
                  <a:lnTo>
                    <a:pt x="6243" y="10801"/>
                  </a:lnTo>
                  <a:cubicBezTo>
                    <a:pt x="6421" y="10801"/>
                    <a:pt x="6555" y="10652"/>
                    <a:pt x="6555" y="10488"/>
                  </a:cubicBezTo>
                  <a:lnTo>
                    <a:pt x="6555" y="10011"/>
                  </a:lnTo>
                  <a:cubicBezTo>
                    <a:pt x="7002" y="9892"/>
                    <a:pt x="7434" y="9713"/>
                    <a:pt x="7837" y="9475"/>
                  </a:cubicBezTo>
                  <a:lnTo>
                    <a:pt x="8179" y="9817"/>
                  </a:lnTo>
                  <a:cubicBezTo>
                    <a:pt x="8239" y="9877"/>
                    <a:pt x="8317" y="9907"/>
                    <a:pt x="8397" y="9907"/>
                  </a:cubicBezTo>
                  <a:cubicBezTo>
                    <a:pt x="8477" y="9907"/>
                    <a:pt x="8559" y="9877"/>
                    <a:pt x="8626" y="9817"/>
                  </a:cubicBezTo>
                  <a:lnTo>
                    <a:pt x="9818" y="8626"/>
                  </a:lnTo>
                  <a:cubicBezTo>
                    <a:pt x="9937" y="8492"/>
                    <a:pt x="9937" y="8298"/>
                    <a:pt x="9818" y="8179"/>
                  </a:cubicBezTo>
                  <a:lnTo>
                    <a:pt x="9475" y="7836"/>
                  </a:lnTo>
                  <a:cubicBezTo>
                    <a:pt x="9714" y="7434"/>
                    <a:pt x="9892" y="7002"/>
                    <a:pt x="10012" y="6555"/>
                  </a:cubicBezTo>
                  <a:lnTo>
                    <a:pt x="10488" y="6555"/>
                  </a:lnTo>
                  <a:cubicBezTo>
                    <a:pt x="10652" y="6555"/>
                    <a:pt x="10801" y="6421"/>
                    <a:pt x="10801" y="6242"/>
                  </a:cubicBezTo>
                  <a:lnTo>
                    <a:pt x="10801" y="4559"/>
                  </a:lnTo>
                  <a:cubicBezTo>
                    <a:pt x="10801" y="4380"/>
                    <a:pt x="10652" y="4246"/>
                    <a:pt x="10488" y="4246"/>
                  </a:cubicBezTo>
                  <a:lnTo>
                    <a:pt x="10012" y="4246"/>
                  </a:lnTo>
                  <a:cubicBezTo>
                    <a:pt x="9892" y="3799"/>
                    <a:pt x="9714" y="3367"/>
                    <a:pt x="9475" y="2965"/>
                  </a:cubicBezTo>
                  <a:lnTo>
                    <a:pt x="9818" y="2622"/>
                  </a:lnTo>
                  <a:cubicBezTo>
                    <a:pt x="9937" y="2503"/>
                    <a:pt x="9937" y="2309"/>
                    <a:pt x="9818" y="2175"/>
                  </a:cubicBezTo>
                  <a:lnTo>
                    <a:pt x="8626" y="983"/>
                  </a:lnTo>
                  <a:cubicBezTo>
                    <a:pt x="8559" y="924"/>
                    <a:pt x="8477" y="894"/>
                    <a:pt x="8397" y="894"/>
                  </a:cubicBezTo>
                  <a:cubicBezTo>
                    <a:pt x="8317" y="894"/>
                    <a:pt x="8239" y="924"/>
                    <a:pt x="8179" y="983"/>
                  </a:cubicBezTo>
                  <a:lnTo>
                    <a:pt x="7837" y="1326"/>
                  </a:lnTo>
                  <a:cubicBezTo>
                    <a:pt x="7434" y="1088"/>
                    <a:pt x="7002" y="909"/>
                    <a:pt x="6555" y="790"/>
                  </a:cubicBezTo>
                  <a:lnTo>
                    <a:pt x="6555" y="313"/>
                  </a:lnTo>
                  <a:cubicBezTo>
                    <a:pt x="6555" y="149"/>
                    <a:pt x="6421" y="0"/>
                    <a:pt x="6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34"/>
          <p:cNvGrpSpPr/>
          <p:nvPr/>
        </p:nvGrpSpPr>
        <p:grpSpPr>
          <a:xfrm>
            <a:off x="304971" y="2177253"/>
            <a:ext cx="327394" cy="285840"/>
            <a:chOff x="7585998" y="1269518"/>
            <a:chExt cx="268245" cy="247888"/>
          </a:xfrm>
        </p:grpSpPr>
        <p:sp>
          <p:nvSpPr>
            <p:cNvPr id="924" name="Google Shape;924;p34"/>
            <p:cNvSpPr/>
            <p:nvPr/>
          </p:nvSpPr>
          <p:spPr>
            <a:xfrm>
              <a:off x="7727514" y="1269609"/>
              <a:ext cx="120700" cy="113823"/>
            </a:xfrm>
            <a:custGeom>
              <a:rect b="b" l="l" r="r" t="t"/>
              <a:pathLst>
                <a:path extrusionOk="0" h="4965" w="5265">
                  <a:moveTo>
                    <a:pt x="2723" y="0"/>
                  </a:moveTo>
                  <a:cubicBezTo>
                    <a:pt x="1255" y="0"/>
                    <a:pt x="114" y="1479"/>
                    <a:pt x="641" y="2969"/>
                  </a:cubicBezTo>
                  <a:lnTo>
                    <a:pt x="1" y="3609"/>
                  </a:lnTo>
                  <a:lnTo>
                    <a:pt x="1341" y="4965"/>
                  </a:lnTo>
                  <a:lnTo>
                    <a:pt x="1997" y="4309"/>
                  </a:lnTo>
                  <a:cubicBezTo>
                    <a:pt x="2247" y="4399"/>
                    <a:pt x="2498" y="4440"/>
                    <a:pt x="2741" y="4440"/>
                  </a:cubicBezTo>
                  <a:cubicBezTo>
                    <a:pt x="4118" y="4440"/>
                    <a:pt x="5265" y="3111"/>
                    <a:pt x="4872" y="1643"/>
                  </a:cubicBezTo>
                  <a:cubicBezTo>
                    <a:pt x="4835" y="1495"/>
                    <a:pt x="4706" y="1410"/>
                    <a:pt x="4574" y="1410"/>
                  </a:cubicBezTo>
                  <a:cubicBezTo>
                    <a:pt x="4494" y="1410"/>
                    <a:pt x="4413" y="1441"/>
                    <a:pt x="4351" y="1509"/>
                  </a:cubicBezTo>
                  <a:lnTo>
                    <a:pt x="3338" y="2522"/>
                  </a:lnTo>
                  <a:lnTo>
                    <a:pt x="2429" y="1628"/>
                  </a:lnTo>
                  <a:lnTo>
                    <a:pt x="3457" y="615"/>
                  </a:lnTo>
                  <a:cubicBezTo>
                    <a:pt x="3636" y="436"/>
                    <a:pt x="3546" y="138"/>
                    <a:pt x="3308" y="78"/>
                  </a:cubicBezTo>
                  <a:cubicBezTo>
                    <a:pt x="3109" y="25"/>
                    <a:pt x="2913" y="0"/>
                    <a:pt x="27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7585998" y="1403904"/>
              <a:ext cx="121044" cy="113502"/>
            </a:xfrm>
            <a:custGeom>
              <a:rect b="b" l="l" r="r" t="t"/>
              <a:pathLst>
                <a:path extrusionOk="0" h="4951" w="5280">
                  <a:moveTo>
                    <a:pt x="3924" y="1"/>
                  </a:moveTo>
                  <a:lnTo>
                    <a:pt x="3284" y="641"/>
                  </a:lnTo>
                  <a:cubicBezTo>
                    <a:pt x="3031" y="552"/>
                    <a:pt x="2778" y="510"/>
                    <a:pt x="2534" y="510"/>
                  </a:cubicBezTo>
                  <a:cubicBezTo>
                    <a:pt x="1147" y="510"/>
                    <a:pt x="1" y="1839"/>
                    <a:pt x="393" y="3308"/>
                  </a:cubicBezTo>
                  <a:cubicBezTo>
                    <a:pt x="430" y="3456"/>
                    <a:pt x="560" y="3541"/>
                    <a:pt x="695" y="3541"/>
                  </a:cubicBezTo>
                  <a:cubicBezTo>
                    <a:pt x="777" y="3541"/>
                    <a:pt x="862" y="3510"/>
                    <a:pt x="930" y="3442"/>
                  </a:cubicBezTo>
                  <a:lnTo>
                    <a:pt x="1943" y="2429"/>
                  </a:lnTo>
                  <a:lnTo>
                    <a:pt x="2837" y="3338"/>
                  </a:lnTo>
                  <a:lnTo>
                    <a:pt x="1824" y="4351"/>
                  </a:lnTo>
                  <a:cubicBezTo>
                    <a:pt x="1645" y="4515"/>
                    <a:pt x="1719" y="4813"/>
                    <a:pt x="1958" y="4872"/>
                  </a:cubicBezTo>
                  <a:cubicBezTo>
                    <a:pt x="2156" y="4925"/>
                    <a:pt x="2353" y="4950"/>
                    <a:pt x="2543" y="4950"/>
                  </a:cubicBezTo>
                  <a:cubicBezTo>
                    <a:pt x="4011" y="4950"/>
                    <a:pt x="5152" y="3474"/>
                    <a:pt x="4624" y="1997"/>
                  </a:cubicBezTo>
                  <a:lnTo>
                    <a:pt x="5280" y="1342"/>
                  </a:lnTo>
                  <a:lnTo>
                    <a:pt x="39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7585998" y="1269518"/>
              <a:ext cx="268245" cy="247750"/>
            </a:xfrm>
            <a:custGeom>
              <a:rect b="b" l="l" r="r" t="t"/>
              <a:pathLst>
                <a:path extrusionOk="0" h="10807" w="11701">
                  <a:moveTo>
                    <a:pt x="9168" y="7963"/>
                  </a:moveTo>
                  <a:lnTo>
                    <a:pt x="9540" y="8336"/>
                  </a:lnTo>
                  <a:lnTo>
                    <a:pt x="9540" y="8857"/>
                  </a:lnTo>
                  <a:lnTo>
                    <a:pt x="9168" y="9230"/>
                  </a:lnTo>
                  <a:lnTo>
                    <a:pt x="8647" y="9230"/>
                  </a:lnTo>
                  <a:lnTo>
                    <a:pt x="8274" y="8857"/>
                  </a:lnTo>
                  <a:lnTo>
                    <a:pt x="8274" y="8336"/>
                  </a:lnTo>
                  <a:lnTo>
                    <a:pt x="8647" y="7963"/>
                  </a:lnTo>
                  <a:close/>
                  <a:moveTo>
                    <a:pt x="2555" y="0"/>
                  </a:moveTo>
                  <a:cubicBezTo>
                    <a:pt x="2360" y="0"/>
                    <a:pt x="2160" y="27"/>
                    <a:pt x="1958" y="82"/>
                  </a:cubicBezTo>
                  <a:cubicBezTo>
                    <a:pt x="1719" y="142"/>
                    <a:pt x="1645" y="440"/>
                    <a:pt x="1824" y="619"/>
                  </a:cubicBezTo>
                  <a:lnTo>
                    <a:pt x="2837" y="1632"/>
                  </a:lnTo>
                  <a:lnTo>
                    <a:pt x="1943" y="2526"/>
                  </a:lnTo>
                  <a:lnTo>
                    <a:pt x="930" y="1513"/>
                  </a:lnTo>
                  <a:cubicBezTo>
                    <a:pt x="862" y="1445"/>
                    <a:pt x="777" y="1414"/>
                    <a:pt x="695" y="1414"/>
                  </a:cubicBezTo>
                  <a:cubicBezTo>
                    <a:pt x="560" y="1414"/>
                    <a:pt x="430" y="1499"/>
                    <a:pt x="393" y="1647"/>
                  </a:cubicBezTo>
                  <a:cubicBezTo>
                    <a:pt x="1" y="3115"/>
                    <a:pt x="1147" y="4444"/>
                    <a:pt x="2534" y="4444"/>
                  </a:cubicBezTo>
                  <a:cubicBezTo>
                    <a:pt x="2778" y="4444"/>
                    <a:pt x="3031" y="4403"/>
                    <a:pt x="3284" y="4313"/>
                  </a:cubicBezTo>
                  <a:lnTo>
                    <a:pt x="6814" y="7844"/>
                  </a:lnTo>
                  <a:cubicBezTo>
                    <a:pt x="6291" y="9319"/>
                    <a:pt x="7410" y="10806"/>
                    <a:pt x="8888" y="10806"/>
                  </a:cubicBezTo>
                  <a:cubicBezTo>
                    <a:pt x="9052" y="10806"/>
                    <a:pt x="9220" y="10788"/>
                    <a:pt x="9392" y="10749"/>
                  </a:cubicBezTo>
                  <a:cubicBezTo>
                    <a:pt x="11090" y="10362"/>
                    <a:pt x="11701" y="8261"/>
                    <a:pt x="10464" y="7025"/>
                  </a:cubicBezTo>
                  <a:lnTo>
                    <a:pt x="10479" y="7025"/>
                  </a:lnTo>
                  <a:cubicBezTo>
                    <a:pt x="10050" y="6606"/>
                    <a:pt x="9473" y="6378"/>
                    <a:pt x="8889" y="6378"/>
                  </a:cubicBezTo>
                  <a:cubicBezTo>
                    <a:pt x="8642" y="6378"/>
                    <a:pt x="8394" y="6419"/>
                    <a:pt x="8155" y="6503"/>
                  </a:cubicBezTo>
                  <a:lnTo>
                    <a:pt x="4624" y="2973"/>
                  </a:lnTo>
                  <a:cubicBezTo>
                    <a:pt x="5164" y="1487"/>
                    <a:pt x="4019" y="0"/>
                    <a:pt x="25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7" name="Google Shape;927;p34"/>
          <p:cNvPicPr preferRelativeResize="0"/>
          <p:nvPr/>
        </p:nvPicPr>
        <p:blipFill>
          <a:blip r:embed="rId4">
            <a:alphaModFix/>
          </a:blip>
          <a:stretch>
            <a:fillRect/>
          </a:stretch>
        </p:blipFill>
        <p:spPr>
          <a:xfrm>
            <a:off x="3636736" y="2383713"/>
            <a:ext cx="4535827" cy="2483625"/>
          </a:xfrm>
          <a:prstGeom prst="rect">
            <a:avLst/>
          </a:prstGeom>
          <a:noFill/>
          <a:ln>
            <a:noFill/>
          </a:ln>
        </p:spPr>
      </p:pic>
      <p:sp>
        <p:nvSpPr>
          <p:cNvPr id="928" name="Google Shape;928;p34"/>
          <p:cNvSpPr txBox="1"/>
          <p:nvPr>
            <p:ph idx="4294967295" type="subTitle"/>
          </p:nvPr>
        </p:nvSpPr>
        <p:spPr>
          <a:xfrm>
            <a:off x="2770100" y="1944175"/>
            <a:ext cx="5923800" cy="45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lt1"/>
                </a:solidFill>
              </a:rPr>
              <a:t>Wrote Acceptance Test Cases for each of the User Stories in any given Sprint</a:t>
            </a:r>
            <a:endParaRPr sz="1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 Support Specialist Job Description by Slidesgo">
  <a:themeElements>
    <a:clrScheme name="Simple Light">
      <a:dk1>
        <a:srgbClr val="EFEFFB"/>
      </a:dk1>
      <a:lt1>
        <a:srgbClr val="1D4167"/>
      </a:lt1>
      <a:dk2>
        <a:srgbClr val="BDD7F3"/>
      </a:dk2>
      <a:lt2>
        <a:srgbClr val="FFFFFF"/>
      </a:lt2>
      <a:accent1>
        <a:srgbClr val="FFFFFF"/>
      </a:accent1>
      <a:accent2>
        <a:srgbClr val="FFFFFF"/>
      </a:accent2>
      <a:accent3>
        <a:srgbClr val="FFFFFF"/>
      </a:accent3>
      <a:accent4>
        <a:srgbClr val="FFFFFF"/>
      </a:accent4>
      <a:accent5>
        <a:srgbClr val="FFFFFF"/>
      </a:accent5>
      <a:accent6>
        <a:srgbClr val="FFFFFF"/>
      </a:accent6>
      <a:hlink>
        <a:srgbClr val="EFEF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