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43FB-63D8-4498-8389-364748902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2A8F9-8743-4289-A868-0658DFE25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C43F-438C-43FD-B48E-8D8C1067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0D2BC-DCC1-48DD-8620-B6372CA9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697F-E800-4786-9640-A3161DEE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0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B635-4E0E-46F1-BEB1-5D49EE1E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7C2A5-5C06-47ED-8950-638AE6F1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F8E41-1ABB-43AB-BD35-DE1EF87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560E-7B1B-4532-B46A-321A5727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6DEF9-EDE7-4830-8B68-1CCE9A4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1C72D-3A46-4468-AF26-9533EB419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C5083-20BB-4A5E-90AF-691806B7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3706-FBF6-471D-8678-460139E0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F81F-E406-4382-8693-7DE8E873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1846-29BA-4206-9D72-F0D8AD08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3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3945-E749-46F7-8612-5A45E4B8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4407-5E20-44B8-85A8-15C0DEEE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477B-9CB9-4979-8BC5-F869FD32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4AB7-2299-4E44-96EE-C277DF39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7E0E-302C-41F4-94AA-1C15CE8F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6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725-05B1-4CDE-9FB9-61E6FC5E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E15AE-9EF2-483D-BB79-D7EC83E1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F645-7848-4091-8635-002239E6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4154-8A86-4129-8ABE-E14A6FCD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9F79-2922-4359-AD91-BCC6DC15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A870-3791-49DB-9FDC-D89E548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FFEB-A918-4855-AFAC-8AD6556BF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1C4C6-C01D-4986-A4AF-0BB4C9FF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11297-1A85-463F-84B8-0BBFB1B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A21F4-66F4-4F03-A80D-E538710C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CE53-6B0D-4E2B-8DFF-308E0E77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2955-08AD-4774-8F5A-2D33D342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AD6B9-FC19-46E6-9E1D-55629145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D1EBF-FC4C-4C20-AE88-260C5A176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2551F-2D47-45AD-B6E9-7BC56065D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A0891-B445-418C-9D59-F7BC474A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0BE2E-23EB-4AD2-BFEE-CD661765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328F7-9750-4296-947F-CC40DC4B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EBBC5-DA37-4E29-A927-1EDE1329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8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8F74-F744-4E9B-94B9-C6F3237D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81160-A5C1-4905-B4A9-FEADAC1D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FEAE1-2687-4CAB-88A6-855CB918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9968E-6087-49D2-9B08-8D1EDBAB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9B32A-09DA-4F86-BC39-7624665F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14FFA-6AB5-4A73-8D0A-2EEDC35D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03D7D-C880-4503-9C69-AAF2BD3B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C58D-FBC1-48E0-9C61-5562D1E4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C6D7-001A-4BA2-A8BC-DD2624CB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C238B-49E1-4EF9-A5A7-FD634A54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7608C-CAFA-45E1-8CA8-E4724B5E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66A-4216-4F5F-BC8A-2EDF4493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F763-D31A-4780-B86B-187D673D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95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F375-905F-462C-963A-1B7A4DD7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8EB6D-60BD-4FA1-B147-399A59458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5B574-E64C-4200-A772-16930E4D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22FE-649E-4297-AA53-DC3C4BEC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FE221-1707-4033-9B34-2486DD1D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2DDDB-7FDC-46E9-A791-8A98141E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9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2A011-3C96-47A6-9CA9-D7ADBD5E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8AD47-09B1-4EF7-A672-6A3335D8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42A5-665B-4410-B836-C75341C9A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0E2D-8486-47AB-BC1F-3CBCCD5A816E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B113-F673-4FD8-85D8-73451F151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B10B-7351-4990-B59E-651F908EB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4D53-0A9F-493C-A254-D01C87DB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E43F-783E-4382-BF2C-E089723B4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Dashboard of an Electric Vehicle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60B39-C2D6-4923-9C2F-D0167883B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1739"/>
            <a:ext cx="9144000" cy="207606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/>
              <a:t>Team members:</a:t>
            </a:r>
          </a:p>
          <a:p>
            <a:pPr algn="l"/>
            <a:r>
              <a:rPr lang="en-IN" dirty="0"/>
              <a:t>1. Shetty Roshan Ravi - 4nm18ee051</a:t>
            </a:r>
          </a:p>
          <a:p>
            <a:pPr algn="l"/>
            <a:r>
              <a:rPr lang="en-IN" dirty="0"/>
              <a:t>2. </a:t>
            </a:r>
            <a:r>
              <a:rPr lang="en-IN" dirty="0" err="1"/>
              <a:t>Sreedev</a:t>
            </a:r>
            <a:r>
              <a:rPr lang="en-IN" dirty="0"/>
              <a:t> S. Nair - 4nm18ee058</a:t>
            </a:r>
          </a:p>
          <a:p>
            <a:pPr algn="l"/>
            <a:r>
              <a:rPr lang="en-IN" dirty="0"/>
              <a:t>3. Rishikesh Kumar C. - 4nm18ee040</a:t>
            </a:r>
          </a:p>
          <a:p>
            <a:pPr algn="l"/>
            <a:r>
              <a:rPr lang="en-IN" dirty="0"/>
              <a:t>4. Aadi </a:t>
            </a:r>
            <a:r>
              <a:rPr lang="en-IN" dirty="0" err="1"/>
              <a:t>Thejaswi</a:t>
            </a:r>
            <a:r>
              <a:rPr lang="en-IN" dirty="0"/>
              <a:t> - 4nm18ee001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Project Guide: </a:t>
            </a:r>
            <a:r>
              <a:rPr lang="en-IN" dirty="0" err="1"/>
              <a:t>Dr.</a:t>
            </a:r>
            <a:r>
              <a:rPr lang="en-IN" dirty="0"/>
              <a:t> Suryanarayana K.</a:t>
            </a:r>
          </a:p>
        </p:txBody>
      </p:sp>
    </p:spTree>
    <p:extLst>
      <p:ext uri="{BB962C8B-B14F-4D97-AF65-F5344CB8AC3E}">
        <p14:creationId xmlns:p14="http://schemas.microsoft.com/office/powerpoint/2010/main" val="21706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4B78-3FDC-4758-AC0B-C1EE9991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03A6C-D7E4-4400-A0C8-234D3346F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1371600"/>
            <a:ext cx="9125339" cy="5383763"/>
          </a:xfrm>
        </p:spPr>
      </p:pic>
    </p:spTree>
    <p:extLst>
      <p:ext uri="{BB962C8B-B14F-4D97-AF65-F5344CB8AC3E}">
        <p14:creationId xmlns:p14="http://schemas.microsoft.com/office/powerpoint/2010/main" val="182378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6094-E955-429E-9AD8-95378F3C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237A-565C-440D-BF73-F0816B90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 we are developing a HMI display control unit using</a:t>
            </a:r>
          </a:p>
          <a:p>
            <a:pPr marL="0" indent="0">
              <a:buNone/>
            </a:pPr>
            <a:r>
              <a:rPr lang="en-US" dirty="0" err="1"/>
              <a:t>Weintek</a:t>
            </a:r>
            <a:r>
              <a:rPr lang="en-US" dirty="0"/>
              <a:t> 8071IP to control various features of the Electric Vehicle. The</a:t>
            </a:r>
          </a:p>
          <a:p>
            <a:pPr marL="0" indent="0">
              <a:buNone/>
            </a:pPr>
            <a:r>
              <a:rPr lang="en-US" dirty="0"/>
              <a:t>features include Battery percent (voltage) monitor, A/C controller,</a:t>
            </a:r>
          </a:p>
          <a:p>
            <a:pPr marL="0" indent="0">
              <a:buNone/>
            </a:pPr>
            <a:r>
              <a:rPr lang="en-US" dirty="0"/>
              <a:t>Media player, Camera monitor, odometer and System health checker.</a:t>
            </a:r>
          </a:p>
          <a:p>
            <a:pPr marL="0" indent="0">
              <a:buNone/>
            </a:pPr>
            <a:r>
              <a:rPr lang="en-US" dirty="0"/>
              <a:t>Here we will take inputs from multiple circuits pertaining to different</a:t>
            </a:r>
          </a:p>
          <a:p>
            <a:pPr marL="0" indent="0">
              <a:buNone/>
            </a:pPr>
            <a:r>
              <a:rPr lang="en-US" dirty="0"/>
              <a:t>features of the Electric vehicle, process it and try to display it on the</a:t>
            </a:r>
          </a:p>
          <a:p>
            <a:pPr marL="0" indent="0">
              <a:buNone/>
            </a:pPr>
            <a:r>
              <a:rPr lang="en-US" dirty="0" err="1"/>
              <a:t>Weintek</a:t>
            </a:r>
            <a:r>
              <a:rPr lang="en-US" dirty="0"/>
              <a:t> 8071IP display.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99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2A30-6310-4C79-BF5B-5E335D9D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BA73-213B-43C3-B8EB-E2414603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1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Dashboard of an Electric Vehicle</vt:lpstr>
      <vt:lpstr>Block Diagram:</vt:lpstr>
      <vt:lpstr>Working Principle:</vt:lpstr>
      <vt:lpstr>Front 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of an Electric Vehicle</dc:title>
  <dc:creator>roshanshetty20@outlook.com</dc:creator>
  <cp:lastModifiedBy>roshanshetty20@outlook.com</cp:lastModifiedBy>
  <cp:revision>2</cp:revision>
  <dcterms:created xsi:type="dcterms:W3CDTF">2021-09-17T10:56:17Z</dcterms:created>
  <dcterms:modified xsi:type="dcterms:W3CDTF">2021-09-17T10:58:18Z</dcterms:modified>
</cp:coreProperties>
</file>