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2"/>
  </p:notesMasterIdLst>
  <p:sldIdLst>
    <p:sldId id="256" r:id="rId2"/>
    <p:sldId id="279" r:id="rId3"/>
    <p:sldId id="257" r:id="rId4"/>
    <p:sldId id="265" r:id="rId5"/>
    <p:sldId id="267" r:id="rId6"/>
    <p:sldId id="280" r:id="rId7"/>
    <p:sldId id="273" r:id="rId8"/>
    <p:sldId id="264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han Sivakumar" initials="RS" lastIdx="1" clrIdx="0">
    <p:extLst>
      <p:ext uri="{19B8F6BF-5375-455C-9EA6-DF929625EA0E}">
        <p15:presenceInfo xmlns:p15="http://schemas.microsoft.com/office/powerpoint/2012/main" userId="b16de576c66097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0CC"/>
    <a:srgbClr val="06A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86854" autoAdjust="0"/>
  </p:normalViewPr>
  <p:slideViewPr>
    <p:cSldViewPr snapToGrid="0">
      <p:cViewPr>
        <p:scale>
          <a:sx n="112" d="100"/>
          <a:sy n="112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D35F2-A4D2-4BC2-83E9-9D9894944C4D}" type="doc">
      <dgm:prSet loTypeId="urn:microsoft.com/office/officeart/2005/8/layout/process5" loCatId="process" qsTypeId="urn:microsoft.com/office/officeart/2005/8/quickstyle/simple5" qsCatId="simple" csTypeId="urn:microsoft.com/office/officeart/2005/8/colors/colorful3" csCatId="colorful" phldr="1"/>
      <dgm:spPr/>
    </dgm:pt>
    <dgm:pt modelId="{43316366-0AC1-431D-92D1-8A28961961E4}">
      <dgm:prSet phldrT="[Text]" custT="1"/>
      <dgm:spPr/>
      <dgm:t>
        <a:bodyPr/>
        <a:lstStyle/>
        <a:p>
          <a:r>
            <a:rPr lang="en-US" sz="1600" dirty="0"/>
            <a:t>Measurements of Head taken for precise positioning of electrodes</a:t>
          </a:r>
        </a:p>
      </dgm:t>
    </dgm:pt>
    <dgm:pt modelId="{2055889F-E4D7-4740-BD20-4045F999D18B}" type="parTrans" cxnId="{08D5A825-5475-4AD4-BE06-8E43993545E1}">
      <dgm:prSet/>
      <dgm:spPr/>
      <dgm:t>
        <a:bodyPr/>
        <a:lstStyle/>
        <a:p>
          <a:endParaRPr lang="en-US" sz="2000"/>
        </a:p>
      </dgm:t>
    </dgm:pt>
    <dgm:pt modelId="{8D53BA33-1E5C-4454-9BF1-26509099533C}" type="sibTrans" cxnId="{08D5A825-5475-4AD4-BE06-8E43993545E1}">
      <dgm:prSet custT="1"/>
      <dgm:spPr/>
      <dgm:t>
        <a:bodyPr/>
        <a:lstStyle/>
        <a:p>
          <a:endParaRPr lang="en-US" sz="900"/>
        </a:p>
      </dgm:t>
    </dgm:pt>
    <dgm:pt modelId="{40DFB5D0-2ACE-4A15-8F70-BD3DC72D400C}">
      <dgm:prSet phldrT="[Text]" custT="1"/>
      <dgm:spPr/>
      <dgm:t>
        <a:bodyPr/>
        <a:lstStyle/>
        <a:p>
          <a:r>
            <a:rPr lang="en-US" sz="1600" dirty="0"/>
            <a:t>Cap and water electrodes placed on head</a:t>
          </a:r>
        </a:p>
      </dgm:t>
    </dgm:pt>
    <dgm:pt modelId="{C3D14E3F-FC76-4274-8001-5FFFF7F2E154}" type="parTrans" cxnId="{BFAC9D88-90E5-4474-A952-C618A1686A4E}">
      <dgm:prSet/>
      <dgm:spPr/>
      <dgm:t>
        <a:bodyPr/>
        <a:lstStyle/>
        <a:p>
          <a:endParaRPr lang="en-US" sz="2000"/>
        </a:p>
      </dgm:t>
    </dgm:pt>
    <dgm:pt modelId="{C2EC5570-74A5-4174-B023-E1132DE6003B}" type="sibTrans" cxnId="{BFAC9D88-90E5-4474-A952-C618A1686A4E}">
      <dgm:prSet custT="1"/>
      <dgm:spPr/>
      <dgm:t>
        <a:bodyPr/>
        <a:lstStyle/>
        <a:p>
          <a:endParaRPr lang="en-US" sz="900"/>
        </a:p>
      </dgm:t>
    </dgm:pt>
    <dgm:pt modelId="{BB96DD15-F71B-4070-A9F3-F11851A83BE1}">
      <dgm:prSet phldrT="[Text]" custT="1"/>
      <dgm:spPr/>
      <dgm:t>
        <a:bodyPr/>
        <a:lstStyle/>
        <a:p>
          <a:r>
            <a:rPr lang="en-US" sz="1600" dirty="0"/>
            <a:t>Connectivity checked by looking at 50Hz level and blinking response</a:t>
          </a:r>
        </a:p>
      </dgm:t>
    </dgm:pt>
    <dgm:pt modelId="{6B63B39D-3973-471B-95AB-EECA8C1E8373}" type="parTrans" cxnId="{223402CF-A1F2-4F82-83D4-0D096C508362}">
      <dgm:prSet/>
      <dgm:spPr/>
      <dgm:t>
        <a:bodyPr/>
        <a:lstStyle/>
        <a:p>
          <a:endParaRPr lang="en-US" sz="2000"/>
        </a:p>
      </dgm:t>
    </dgm:pt>
    <dgm:pt modelId="{0DD6A2C1-4FF1-44E0-8181-4D326A4C5AB8}" type="sibTrans" cxnId="{223402CF-A1F2-4F82-83D4-0D096C508362}">
      <dgm:prSet custT="1"/>
      <dgm:spPr/>
      <dgm:t>
        <a:bodyPr/>
        <a:lstStyle/>
        <a:p>
          <a:endParaRPr lang="en-US" sz="900"/>
        </a:p>
      </dgm:t>
    </dgm:pt>
    <dgm:pt modelId="{EB1768B7-22BB-493C-9AA9-FA49CF77C949}">
      <dgm:prSet phldrT="[Text]" custT="1"/>
      <dgm:spPr/>
      <dgm:t>
        <a:bodyPr/>
        <a:lstStyle/>
        <a:p>
          <a:r>
            <a:rPr lang="en-US" sz="1600" dirty="0"/>
            <a:t>Laptop placed 20 cm in front of participant. Seated on armrest chair and strapped . Right foot on foot interface. Head and chin on holder. Earphones in ear.</a:t>
          </a:r>
        </a:p>
      </dgm:t>
    </dgm:pt>
    <dgm:pt modelId="{6FD1DC84-EE55-438E-8FF5-32CF1CBE0A72}" type="parTrans" cxnId="{9996486E-A90A-481C-B8D4-4123A054C431}">
      <dgm:prSet/>
      <dgm:spPr/>
      <dgm:t>
        <a:bodyPr/>
        <a:lstStyle/>
        <a:p>
          <a:endParaRPr lang="en-US" sz="2000"/>
        </a:p>
      </dgm:t>
    </dgm:pt>
    <dgm:pt modelId="{AE7BB961-6147-496C-A190-7B7031C2866C}" type="sibTrans" cxnId="{9996486E-A90A-481C-B8D4-4123A054C431}">
      <dgm:prSet custT="1"/>
      <dgm:spPr/>
      <dgm:t>
        <a:bodyPr/>
        <a:lstStyle/>
        <a:p>
          <a:endParaRPr lang="en-US" sz="900"/>
        </a:p>
      </dgm:t>
    </dgm:pt>
    <dgm:pt modelId="{B3DB62CF-B2C6-4C94-B147-F753DE1A591B}">
      <dgm:prSet phldrT="[Text]" custT="1"/>
      <dgm:spPr/>
      <dgm:t>
        <a:bodyPr/>
        <a:lstStyle/>
        <a:p>
          <a:r>
            <a:rPr lang="en-US" sz="1600" dirty="0"/>
            <a:t>Room Darkened, IR camera calibrated and move indication with auditory cues start. </a:t>
          </a:r>
        </a:p>
      </dgm:t>
    </dgm:pt>
    <dgm:pt modelId="{43594C78-E89A-4F04-95F0-B6D1C4FC0583}" type="parTrans" cxnId="{9C1A0FE4-B9F4-4A4B-9CCD-04B03639BA72}">
      <dgm:prSet/>
      <dgm:spPr/>
      <dgm:t>
        <a:bodyPr/>
        <a:lstStyle/>
        <a:p>
          <a:endParaRPr lang="en-US" sz="2000"/>
        </a:p>
      </dgm:t>
    </dgm:pt>
    <dgm:pt modelId="{0D76A119-1A01-4AD7-974F-EC089B553444}" type="sibTrans" cxnId="{9C1A0FE4-B9F4-4A4B-9CCD-04B03639BA72}">
      <dgm:prSet custT="1"/>
      <dgm:spPr/>
      <dgm:t>
        <a:bodyPr/>
        <a:lstStyle/>
        <a:p>
          <a:endParaRPr lang="en-US" sz="900"/>
        </a:p>
      </dgm:t>
    </dgm:pt>
    <dgm:pt modelId="{3FCDBD47-C91C-4696-B045-017B082AE7E9}">
      <dgm:prSet phldrT="[Text]" custT="1"/>
      <dgm:spPr/>
      <dgm:t>
        <a:bodyPr/>
        <a:lstStyle/>
        <a:p>
          <a:r>
            <a:rPr lang="en-US" sz="1600" dirty="0"/>
            <a:t>200 trials. Breaks after every 6 trials for 2 min</a:t>
          </a:r>
        </a:p>
      </dgm:t>
    </dgm:pt>
    <dgm:pt modelId="{EB62BDC0-BFFD-4F44-B457-6E4001F07832}" type="parTrans" cxnId="{F1B4BBBB-F0A5-4EC5-BB2C-2BF513659086}">
      <dgm:prSet/>
      <dgm:spPr/>
      <dgm:t>
        <a:bodyPr/>
        <a:lstStyle/>
        <a:p>
          <a:endParaRPr lang="en-US" sz="2000"/>
        </a:p>
      </dgm:t>
    </dgm:pt>
    <dgm:pt modelId="{EE58E4A5-C4D4-464E-BF89-33E055B108A4}" type="sibTrans" cxnId="{F1B4BBBB-F0A5-4EC5-BB2C-2BF513659086}">
      <dgm:prSet/>
      <dgm:spPr/>
      <dgm:t>
        <a:bodyPr/>
        <a:lstStyle/>
        <a:p>
          <a:endParaRPr lang="en-US" sz="2000"/>
        </a:p>
      </dgm:t>
    </dgm:pt>
    <dgm:pt modelId="{C6D68E5A-9C6F-4D64-8F5C-F33086B12DFA}">
      <dgm:prSet phldrT="[Text]" custT="1"/>
      <dgm:spPr/>
      <dgm:t>
        <a:bodyPr/>
        <a:lstStyle/>
        <a:p>
          <a:r>
            <a:rPr lang="en-US" sz="1600" dirty="0"/>
            <a:t>Place phones in Metal Mesh Box</a:t>
          </a:r>
        </a:p>
      </dgm:t>
    </dgm:pt>
    <dgm:pt modelId="{7917D3B7-DAE9-49A9-8990-3E61CFD23E6F}" type="sibTrans" cxnId="{C50F8286-A6E5-4E88-9675-EE61E6B7CCCA}">
      <dgm:prSet custT="1"/>
      <dgm:spPr/>
      <dgm:t>
        <a:bodyPr/>
        <a:lstStyle/>
        <a:p>
          <a:endParaRPr lang="en-US" sz="900"/>
        </a:p>
      </dgm:t>
    </dgm:pt>
    <dgm:pt modelId="{D1C98406-02E8-4AED-ADC7-AA3131EEC3E2}" type="parTrans" cxnId="{C50F8286-A6E5-4E88-9675-EE61E6B7CCCA}">
      <dgm:prSet/>
      <dgm:spPr/>
      <dgm:t>
        <a:bodyPr/>
        <a:lstStyle/>
        <a:p>
          <a:endParaRPr lang="en-US" sz="2000"/>
        </a:p>
      </dgm:t>
    </dgm:pt>
    <dgm:pt modelId="{0D5BD7F6-B2A9-4103-9219-55953781E07A}">
      <dgm:prSet phldrT="[Text]" custT="1"/>
      <dgm:spPr/>
      <dgm:t>
        <a:bodyPr/>
        <a:lstStyle/>
        <a:p>
          <a:r>
            <a:rPr lang="en-US" sz="1600" dirty="0"/>
            <a:t>Participants Enter Room</a:t>
          </a:r>
        </a:p>
      </dgm:t>
    </dgm:pt>
    <dgm:pt modelId="{40958C8B-1445-48C0-B72A-7BAAFBB5AC24}" type="sibTrans" cxnId="{51D91A34-1D82-4ADD-B594-CC4D6CD0699D}">
      <dgm:prSet custT="1"/>
      <dgm:spPr/>
      <dgm:t>
        <a:bodyPr/>
        <a:lstStyle/>
        <a:p>
          <a:endParaRPr lang="en-US" sz="900"/>
        </a:p>
      </dgm:t>
    </dgm:pt>
    <dgm:pt modelId="{2FDA1FE1-7804-4022-A661-0AE5ADC81A46}" type="parTrans" cxnId="{51D91A34-1D82-4ADD-B594-CC4D6CD0699D}">
      <dgm:prSet/>
      <dgm:spPr/>
      <dgm:t>
        <a:bodyPr/>
        <a:lstStyle/>
        <a:p>
          <a:endParaRPr lang="en-US" sz="2000"/>
        </a:p>
      </dgm:t>
    </dgm:pt>
    <dgm:pt modelId="{D8851235-CBC8-42B5-B478-01A389D1150B}" type="pres">
      <dgm:prSet presAssocID="{F5BD35F2-A4D2-4BC2-83E9-9D9894944C4D}" presName="diagram" presStyleCnt="0">
        <dgm:presLayoutVars>
          <dgm:dir/>
          <dgm:resizeHandles val="exact"/>
        </dgm:presLayoutVars>
      </dgm:prSet>
      <dgm:spPr/>
    </dgm:pt>
    <dgm:pt modelId="{0A3BB9DC-6D04-4F9B-92CD-C4D830D23D74}" type="pres">
      <dgm:prSet presAssocID="{0D5BD7F6-B2A9-4103-9219-55953781E07A}" presName="node" presStyleLbl="node1" presStyleIdx="0" presStyleCnt="8" custScaleX="243441" custScaleY="169716" custLinFactNeighborX="-20947" custLinFactNeighborY="-22271">
        <dgm:presLayoutVars>
          <dgm:bulletEnabled val="1"/>
        </dgm:presLayoutVars>
      </dgm:prSet>
      <dgm:spPr/>
    </dgm:pt>
    <dgm:pt modelId="{4E28B1D6-BE8F-4A75-AE31-6C094AAD7B83}" type="pres">
      <dgm:prSet presAssocID="{40958C8B-1445-48C0-B72A-7BAAFBB5AC24}" presName="sibTrans" presStyleLbl="sibTrans2D1" presStyleIdx="0" presStyleCnt="7" custScaleX="124191" custScaleY="159244"/>
      <dgm:spPr/>
    </dgm:pt>
    <dgm:pt modelId="{E45F3074-58EE-42A4-8488-DCE8FAF4750B}" type="pres">
      <dgm:prSet presAssocID="{40958C8B-1445-48C0-B72A-7BAAFBB5AC24}" presName="connectorText" presStyleLbl="sibTrans2D1" presStyleIdx="0" presStyleCnt="7"/>
      <dgm:spPr/>
    </dgm:pt>
    <dgm:pt modelId="{87F87D3B-554F-4A37-930F-CA93A6387A8D}" type="pres">
      <dgm:prSet presAssocID="{C6D68E5A-9C6F-4D64-8F5C-F33086B12DFA}" presName="node" presStyleLbl="node1" presStyleIdx="1" presStyleCnt="8" custScaleX="160300" custScaleY="206075" custLinFactNeighborX="-24971" custLinFactNeighborY="-35250">
        <dgm:presLayoutVars>
          <dgm:bulletEnabled val="1"/>
        </dgm:presLayoutVars>
      </dgm:prSet>
      <dgm:spPr/>
    </dgm:pt>
    <dgm:pt modelId="{BD4B702D-F77F-4CCA-AEFB-9B500DDB526F}" type="pres">
      <dgm:prSet presAssocID="{7917D3B7-DAE9-49A9-8990-3E61CFD23E6F}" presName="sibTrans" presStyleLbl="sibTrans2D1" presStyleIdx="1" presStyleCnt="7" custScaleX="124191" custScaleY="159244"/>
      <dgm:spPr/>
    </dgm:pt>
    <dgm:pt modelId="{EDE529C4-50FF-44AF-9098-C8BA1A817FE7}" type="pres">
      <dgm:prSet presAssocID="{7917D3B7-DAE9-49A9-8990-3E61CFD23E6F}" presName="connectorText" presStyleLbl="sibTrans2D1" presStyleIdx="1" presStyleCnt="7"/>
      <dgm:spPr/>
    </dgm:pt>
    <dgm:pt modelId="{EB78087E-E410-4A6F-9E63-3458C3AA38A3}" type="pres">
      <dgm:prSet presAssocID="{43316366-0AC1-431D-92D1-8A28961961E4}" presName="node" presStyleLbl="node1" presStyleIdx="2" presStyleCnt="8" custAng="0" custScaleX="268183" custScaleY="235494" custLinFactNeighborX="1238" custLinFactNeighborY="-26528">
        <dgm:presLayoutVars>
          <dgm:bulletEnabled val="1"/>
        </dgm:presLayoutVars>
      </dgm:prSet>
      <dgm:spPr/>
    </dgm:pt>
    <dgm:pt modelId="{4AA6372D-EDFB-435C-8FE9-7078DC3A2655}" type="pres">
      <dgm:prSet presAssocID="{8D53BA33-1E5C-4454-9BF1-26509099533C}" presName="sibTrans" presStyleLbl="sibTrans2D1" presStyleIdx="2" presStyleCnt="7" custScaleX="124191" custScaleY="159244"/>
      <dgm:spPr/>
    </dgm:pt>
    <dgm:pt modelId="{AA993BCE-4659-47A8-B9EF-9E164AF3C86C}" type="pres">
      <dgm:prSet presAssocID="{8D53BA33-1E5C-4454-9BF1-26509099533C}" presName="connectorText" presStyleLbl="sibTrans2D1" presStyleIdx="2" presStyleCnt="7"/>
      <dgm:spPr/>
    </dgm:pt>
    <dgm:pt modelId="{E50ABFE3-516F-4AB2-9E80-7742746E2208}" type="pres">
      <dgm:prSet presAssocID="{40DFB5D0-2ACE-4A15-8F70-BD3DC72D400C}" presName="node" presStyleLbl="node1" presStyleIdx="3" presStyleCnt="8" custScaleX="163702" custScaleY="270510" custLinFactNeighborX="-7429" custLinFactNeighborY="-17885">
        <dgm:presLayoutVars>
          <dgm:bulletEnabled val="1"/>
        </dgm:presLayoutVars>
      </dgm:prSet>
      <dgm:spPr/>
    </dgm:pt>
    <dgm:pt modelId="{2D0F056F-A9D8-4036-B40C-36DEA126B91C}" type="pres">
      <dgm:prSet presAssocID="{C2EC5570-74A5-4174-B023-E1132DE6003B}" presName="sibTrans" presStyleLbl="sibTrans2D1" presStyleIdx="3" presStyleCnt="7" custScaleX="111103" custScaleY="212326"/>
      <dgm:spPr/>
    </dgm:pt>
    <dgm:pt modelId="{8335AAE4-72F4-474C-9AF2-359853768441}" type="pres">
      <dgm:prSet presAssocID="{C2EC5570-74A5-4174-B023-E1132DE6003B}" presName="connectorText" presStyleLbl="sibTrans2D1" presStyleIdx="3" presStyleCnt="7"/>
      <dgm:spPr/>
    </dgm:pt>
    <dgm:pt modelId="{6A01EAB7-98A9-465F-88A1-3DCBC2E0ED38}" type="pres">
      <dgm:prSet presAssocID="{BB96DD15-F71B-4070-A9F3-F11851A83BE1}" presName="node" presStyleLbl="node1" presStyleIdx="4" presStyleCnt="8" custScaleX="188261" custScaleY="378889">
        <dgm:presLayoutVars>
          <dgm:bulletEnabled val="1"/>
        </dgm:presLayoutVars>
      </dgm:prSet>
      <dgm:spPr/>
    </dgm:pt>
    <dgm:pt modelId="{315EF83B-FF2C-44B3-A7DE-F67EE946070A}" type="pres">
      <dgm:prSet presAssocID="{0DD6A2C1-4FF1-44E0-8181-4D326A4C5AB8}" presName="sibTrans" presStyleLbl="sibTrans2D1" presStyleIdx="4" presStyleCnt="7" custScaleX="124191" custScaleY="212326"/>
      <dgm:spPr/>
    </dgm:pt>
    <dgm:pt modelId="{A6246AF1-D624-4554-8053-3985FF6B70B3}" type="pres">
      <dgm:prSet presAssocID="{0DD6A2C1-4FF1-44E0-8181-4D326A4C5AB8}" presName="connectorText" presStyleLbl="sibTrans2D1" presStyleIdx="4" presStyleCnt="7"/>
      <dgm:spPr/>
    </dgm:pt>
    <dgm:pt modelId="{C716D46E-7953-4968-8C0C-5AEA5425F267}" type="pres">
      <dgm:prSet presAssocID="{EB1768B7-22BB-493C-9AA9-FA49CF77C949}" presName="node" presStyleLbl="node1" presStyleIdx="5" presStyleCnt="8" custScaleX="312533" custScaleY="489646">
        <dgm:presLayoutVars>
          <dgm:bulletEnabled val="1"/>
        </dgm:presLayoutVars>
      </dgm:prSet>
      <dgm:spPr/>
    </dgm:pt>
    <dgm:pt modelId="{C85357C4-AB1E-45E5-93A7-51EFB28CF2AD}" type="pres">
      <dgm:prSet presAssocID="{AE7BB961-6147-496C-A190-7B7031C2866C}" presName="sibTrans" presStyleLbl="sibTrans2D1" presStyleIdx="5" presStyleCnt="7" custScaleX="124191" custScaleY="212326"/>
      <dgm:spPr/>
    </dgm:pt>
    <dgm:pt modelId="{73D7CEBD-3AEF-4523-94C4-A085DB4C1666}" type="pres">
      <dgm:prSet presAssocID="{AE7BB961-6147-496C-A190-7B7031C2866C}" presName="connectorText" presStyleLbl="sibTrans2D1" presStyleIdx="5" presStyleCnt="7"/>
      <dgm:spPr/>
    </dgm:pt>
    <dgm:pt modelId="{DB861BD3-6D9A-4AA4-B1C6-40CAE08D07DD}" type="pres">
      <dgm:prSet presAssocID="{B3DB62CF-B2C6-4C94-B147-F753DE1A591B}" presName="node" presStyleLbl="node1" presStyleIdx="6" presStyleCnt="8" custScaleX="200677" custScaleY="406412">
        <dgm:presLayoutVars>
          <dgm:bulletEnabled val="1"/>
        </dgm:presLayoutVars>
      </dgm:prSet>
      <dgm:spPr/>
    </dgm:pt>
    <dgm:pt modelId="{FC0E3791-EAC8-43DE-BF84-7EAD854A58A2}" type="pres">
      <dgm:prSet presAssocID="{0D76A119-1A01-4AD7-974F-EC089B553444}" presName="sibTrans" presStyleLbl="sibTrans2D1" presStyleIdx="6" presStyleCnt="7" custScaleX="124191" custScaleY="212326"/>
      <dgm:spPr/>
    </dgm:pt>
    <dgm:pt modelId="{DCCEE08E-6FD3-45DF-929D-AA1C0103A654}" type="pres">
      <dgm:prSet presAssocID="{0D76A119-1A01-4AD7-974F-EC089B553444}" presName="connectorText" presStyleLbl="sibTrans2D1" presStyleIdx="6" presStyleCnt="7"/>
      <dgm:spPr/>
    </dgm:pt>
    <dgm:pt modelId="{A5A4F9E7-56EB-42D0-AB5D-245BFC07DCD6}" type="pres">
      <dgm:prSet presAssocID="{3FCDBD47-C91C-4696-B045-017B082AE7E9}" presName="node" presStyleLbl="node1" presStyleIdx="7" presStyleCnt="8" custScaleX="197177" custScaleY="350946">
        <dgm:presLayoutVars>
          <dgm:bulletEnabled val="1"/>
        </dgm:presLayoutVars>
      </dgm:prSet>
      <dgm:spPr/>
    </dgm:pt>
  </dgm:ptLst>
  <dgm:cxnLst>
    <dgm:cxn modelId="{2EA5A003-9534-4C0E-A795-D6F22C772D96}" type="presOf" srcId="{0DD6A2C1-4FF1-44E0-8181-4D326A4C5AB8}" destId="{A6246AF1-D624-4554-8053-3985FF6B70B3}" srcOrd="1" destOrd="0" presId="urn:microsoft.com/office/officeart/2005/8/layout/process5"/>
    <dgm:cxn modelId="{8DD8F606-41D4-418D-BDA8-3834EBD4F4BA}" type="presOf" srcId="{C6D68E5A-9C6F-4D64-8F5C-F33086B12DFA}" destId="{87F87D3B-554F-4A37-930F-CA93A6387A8D}" srcOrd="0" destOrd="0" presId="urn:microsoft.com/office/officeart/2005/8/layout/process5"/>
    <dgm:cxn modelId="{9E73380A-A817-44F7-9D00-49C7B98EA7DF}" type="presOf" srcId="{0D5BD7F6-B2A9-4103-9219-55953781E07A}" destId="{0A3BB9DC-6D04-4F9B-92CD-C4D830D23D74}" srcOrd="0" destOrd="0" presId="urn:microsoft.com/office/officeart/2005/8/layout/process5"/>
    <dgm:cxn modelId="{B2238014-2E72-4F56-BC84-53322E279EB8}" type="presOf" srcId="{AE7BB961-6147-496C-A190-7B7031C2866C}" destId="{C85357C4-AB1E-45E5-93A7-51EFB28CF2AD}" srcOrd="0" destOrd="0" presId="urn:microsoft.com/office/officeart/2005/8/layout/process5"/>
    <dgm:cxn modelId="{08D5A825-5475-4AD4-BE06-8E43993545E1}" srcId="{F5BD35F2-A4D2-4BC2-83E9-9D9894944C4D}" destId="{43316366-0AC1-431D-92D1-8A28961961E4}" srcOrd="2" destOrd="0" parTransId="{2055889F-E4D7-4740-BD20-4045F999D18B}" sibTransId="{8D53BA33-1E5C-4454-9BF1-26509099533C}"/>
    <dgm:cxn modelId="{51D91A34-1D82-4ADD-B594-CC4D6CD0699D}" srcId="{F5BD35F2-A4D2-4BC2-83E9-9D9894944C4D}" destId="{0D5BD7F6-B2A9-4103-9219-55953781E07A}" srcOrd="0" destOrd="0" parTransId="{2FDA1FE1-7804-4022-A661-0AE5ADC81A46}" sibTransId="{40958C8B-1445-48C0-B72A-7BAAFBB5AC24}"/>
    <dgm:cxn modelId="{C067365E-BF34-4E08-A33D-309F2B625283}" type="presOf" srcId="{0D76A119-1A01-4AD7-974F-EC089B553444}" destId="{FC0E3791-EAC8-43DE-BF84-7EAD854A58A2}" srcOrd="0" destOrd="0" presId="urn:microsoft.com/office/officeart/2005/8/layout/process5"/>
    <dgm:cxn modelId="{51D38161-D936-499E-8054-961375EAE5A3}" type="presOf" srcId="{43316366-0AC1-431D-92D1-8A28961961E4}" destId="{EB78087E-E410-4A6F-9E63-3458C3AA38A3}" srcOrd="0" destOrd="0" presId="urn:microsoft.com/office/officeart/2005/8/layout/process5"/>
    <dgm:cxn modelId="{895F8B61-8520-4318-82C1-255EF7A69D42}" type="presOf" srcId="{F5BD35F2-A4D2-4BC2-83E9-9D9894944C4D}" destId="{D8851235-CBC8-42B5-B478-01A389D1150B}" srcOrd="0" destOrd="0" presId="urn:microsoft.com/office/officeart/2005/8/layout/process5"/>
    <dgm:cxn modelId="{20538967-6D04-4E73-9C61-0A76F06AF0D4}" type="presOf" srcId="{7917D3B7-DAE9-49A9-8990-3E61CFD23E6F}" destId="{BD4B702D-F77F-4CCA-AEFB-9B500DDB526F}" srcOrd="0" destOrd="0" presId="urn:microsoft.com/office/officeart/2005/8/layout/process5"/>
    <dgm:cxn modelId="{10763968-7EB5-4965-B430-694510F98C20}" type="presOf" srcId="{3FCDBD47-C91C-4696-B045-017B082AE7E9}" destId="{A5A4F9E7-56EB-42D0-AB5D-245BFC07DCD6}" srcOrd="0" destOrd="0" presId="urn:microsoft.com/office/officeart/2005/8/layout/process5"/>
    <dgm:cxn modelId="{3E93AD69-3862-4856-9AD3-14A94EAC1BCE}" type="presOf" srcId="{40958C8B-1445-48C0-B72A-7BAAFBB5AC24}" destId="{4E28B1D6-BE8F-4A75-AE31-6C094AAD7B83}" srcOrd="0" destOrd="0" presId="urn:microsoft.com/office/officeart/2005/8/layout/process5"/>
    <dgm:cxn modelId="{049C054E-46A1-4CC7-938D-54F49808A0AC}" type="presOf" srcId="{7917D3B7-DAE9-49A9-8990-3E61CFD23E6F}" destId="{EDE529C4-50FF-44AF-9098-C8BA1A817FE7}" srcOrd="1" destOrd="0" presId="urn:microsoft.com/office/officeart/2005/8/layout/process5"/>
    <dgm:cxn modelId="{9996486E-A90A-481C-B8D4-4123A054C431}" srcId="{F5BD35F2-A4D2-4BC2-83E9-9D9894944C4D}" destId="{EB1768B7-22BB-493C-9AA9-FA49CF77C949}" srcOrd="5" destOrd="0" parTransId="{6FD1DC84-EE55-438E-8FF5-32CF1CBE0A72}" sibTransId="{AE7BB961-6147-496C-A190-7B7031C2866C}"/>
    <dgm:cxn modelId="{34931E73-E228-4A81-B015-2E8480B95D5D}" type="presOf" srcId="{8D53BA33-1E5C-4454-9BF1-26509099533C}" destId="{4AA6372D-EDFB-435C-8FE9-7078DC3A2655}" srcOrd="0" destOrd="0" presId="urn:microsoft.com/office/officeart/2005/8/layout/process5"/>
    <dgm:cxn modelId="{2549B555-29A0-4A9B-B668-BEB8892E992F}" type="presOf" srcId="{EB1768B7-22BB-493C-9AA9-FA49CF77C949}" destId="{C716D46E-7953-4968-8C0C-5AEA5425F267}" srcOrd="0" destOrd="0" presId="urn:microsoft.com/office/officeart/2005/8/layout/process5"/>
    <dgm:cxn modelId="{96032757-399D-4A8A-A38A-D7E243B8E873}" type="presOf" srcId="{40958C8B-1445-48C0-B72A-7BAAFBB5AC24}" destId="{E45F3074-58EE-42A4-8488-DCE8FAF4750B}" srcOrd="1" destOrd="0" presId="urn:microsoft.com/office/officeart/2005/8/layout/process5"/>
    <dgm:cxn modelId="{C50F8286-A6E5-4E88-9675-EE61E6B7CCCA}" srcId="{F5BD35F2-A4D2-4BC2-83E9-9D9894944C4D}" destId="{C6D68E5A-9C6F-4D64-8F5C-F33086B12DFA}" srcOrd="1" destOrd="0" parTransId="{D1C98406-02E8-4AED-ADC7-AA3131EEC3E2}" sibTransId="{7917D3B7-DAE9-49A9-8990-3E61CFD23E6F}"/>
    <dgm:cxn modelId="{BFAC9D88-90E5-4474-A952-C618A1686A4E}" srcId="{F5BD35F2-A4D2-4BC2-83E9-9D9894944C4D}" destId="{40DFB5D0-2ACE-4A15-8F70-BD3DC72D400C}" srcOrd="3" destOrd="0" parTransId="{C3D14E3F-FC76-4274-8001-5FFFF7F2E154}" sibTransId="{C2EC5570-74A5-4174-B023-E1132DE6003B}"/>
    <dgm:cxn modelId="{53E03991-F828-410B-8EC0-54ED7EEC9E00}" type="presOf" srcId="{C2EC5570-74A5-4174-B023-E1132DE6003B}" destId="{8335AAE4-72F4-474C-9AF2-359853768441}" srcOrd="1" destOrd="0" presId="urn:microsoft.com/office/officeart/2005/8/layout/process5"/>
    <dgm:cxn modelId="{33953A98-04F3-4101-A52F-562261AD0AC5}" type="presOf" srcId="{0D76A119-1A01-4AD7-974F-EC089B553444}" destId="{DCCEE08E-6FD3-45DF-929D-AA1C0103A654}" srcOrd="1" destOrd="0" presId="urn:microsoft.com/office/officeart/2005/8/layout/process5"/>
    <dgm:cxn modelId="{BF0BFF9E-5AA3-42F9-A397-5111AA32C2D0}" type="presOf" srcId="{8D53BA33-1E5C-4454-9BF1-26509099533C}" destId="{AA993BCE-4659-47A8-B9EF-9E164AF3C86C}" srcOrd="1" destOrd="0" presId="urn:microsoft.com/office/officeart/2005/8/layout/process5"/>
    <dgm:cxn modelId="{80C6B5A0-ED61-4B9C-B6C7-6A7B17B4E5B7}" type="presOf" srcId="{C2EC5570-74A5-4174-B023-E1132DE6003B}" destId="{2D0F056F-A9D8-4036-B40C-36DEA126B91C}" srcOrd="0" destOrd="0" presId="urn:microsoft.com/office/officeart/2005/8/layout/process5"/>
    <dgm:cxn modelId="{5A51BAAF-AA5C-4935-B691-346B3305CB29}" type="presOf" srcId="{40DFB5D0-2ACE-4A15-8F70-BD3DC72D400C}" destId="{E50ABFE3-516F-4AB2-9E80-7742746E2208}" srcOrd="0" destOrd="0" presId="urn:microsoft.com/office/officeart/2005/8/layout/process5"/>
    <dgm:cxn modelId="{3E2F71BA-98E4-493B-93A8-F12F2870109C}" type="presOf" srcId="{0DD6A2C1-4FF1-44E0-8181-4D326A4C5AB8}" destId="{315EF83B-FF2C-44B3-A7DE-F67EE946070A}" srcOrd="0" destOrd="0" presId="urn:microsoft.com/office/officeart/2005/8/layout/process5"/>
    <dgm:cxn modelId="{F1B4BBBB-F0A5-4EC5-BB2C-2BF513659086}" srcId="{F5BD35F2-A4D2-4BC2-83E9-9D9894944C4D}" destId="{3FCDBD47-C91C-4696-B045-017B082AE7E9}" srcOrd="7" destOrd="0" parTransId="{EB62BDC0-BFFD-4F44-B457-6E4001F07832}" sibTransId="{EE58E4A5-C4D4-464E-BF89-33E055B108A4}"/>
    <dgm:cxn modelId="{9F64DCBE-5E2F-4200-994C-CCFC821B0682}" type="presOf" srcId="{B3DB62CF-B2C6-4C94-B147-F753DE1A591B}" destId="{DB861BD3-6D9A-4AA4-B1C6-40CAE08D07DD}" srcOrd="0" destOrd="0" presId="urn:microsoft.com/office/officeart/2005/8/layout/process5"/>
    <dgm:cxn modelId="{223402CF-A1F2-4F82-83D4-0D096C508362}" srcId="{F5BD35F2-A4D2-4BC2-83E9-9D9894944C4D}" destId="{BB96DD15-F71B-4070-A9F3-F11851A83BE1}" srcOrd="4" destOrd="0" parTransId="{6B63B39D-3973-471B-95AB-EECA8C1E8373}" sibTransId="{0DD6A2C1-4FF1-44E0-8181-4D326A4C5AB8}"/>
    <dgm:cxn modelId="{D3D0DED1-2B68-44AC-AD07-C9FFDE744B4E}" type="presOf" srcId="{BB96DD15-F71B-4070-A9F3-F11851A83BE1}" destId="{6A01EAB7-98A9-465F-88A1-3DCBC2E0ED38}" srcOrd="0" destOrd="0" presId="urn:microsoft.com/office/officeart/2005/8/layout/process5"/>
    <dgm:cxn modelId="{9C1A0FE4-B9F4-4A4B-9CCD-04B03639BA72}" srcId="{F5BD35F2-A4D2-4BC2-83E9-9D9894944C4D}" destId="{B3DB62CF-B2C6-4C94-B147-F753DE1A591B}" srcOrd="6" destOrd="0" parTransId="{43594C78-E89A-4F04-95F0-B6D1C4FC0583}" sibTransId="{0D76A119-1A01-4AD7-974F-EC089B553444}"/>
    <dgm:cxn modelId="{5879A8F5-6F22-4595-9559-CFAD01DC2CC1}" type="presOf" srcId="{AE7BB961-6147-496C-A190-7B7031C2866C}" destId="{73D7CEBD-3AEF-4523-94C4-A085DB4C1666}" srcOrd="1" destOrd="0" presId="urn:microsoft.com/office/officeart/2005/8/layout/process5"/>
    <dgm:cxn modelId="{A4986B19-1724-4BFE-82A1-38117EB18C60}" type="presParOf" srcId="{D8851235-CBC8-42B5-B478-01A389D1150B}" destId="{0A3BB9DC-6D04-4F9B-92CD-C4D830D23D74}" srcOrd="0" destOrd="0" presId="urn:microsoft.com/office/officeart/2005/8/layout/process5"/>
    <dgm:cxn modelId="{505AF0BB-1654-46BD-9CB6-95F740B4B075}" type="presParOf" srcId="{D8851235-CBC8-42B5-B478-01A389D1150B}" destId="{4E28B1D6-BE8F-4A75-AE31-6C094AAD7B83}" srcOrd="1" destOrd="0" presId="urn:microsoft.com/office/officeart/2005/8/layout/process5"/>
    <dgm:cxn modelId="{FD2FAE5F-20BA-4EF4-ABF0-6C3BAD981053}" type="presParOf" srcId="{4E28B1D6-BE8F-4A75-AE31-6C094AAD7B83}" destId="{E45F3074-58EE-42A4-8488-DCE8FAF4750B}" srcOrd="0" destOrd="0" presId="urn:microsoft.com/office/officeart/2005/8/layout/process5"/>
    <dgm:cxn modelId="{8E68EB12-ABE9-4767-BAFF-F4B1A598422A}" type="presParOf" srcId="{D8851235-CBC8-42B5-B478-01A389D1150B}" destId="{87F87D3B-554F-4A37-930F-CA93A6387A8D}" srcOrd="2" destOrd="0" presId="urn:microsoft.com/office/officeart/2005/8/layout/process5"/>
    <dgm:cxn modelId="{846EF06F-3092-4A31-AD54-3D395E013B29}" type="presParOf" srcId="{D8851235-CBC8-42B5-B478-01A389D1150B}" destId="{BD4B702D-F77F-4CCA-AEFB-9B500DDB526F}" srcOrd="3" destOrd="0" presId="urn:microsoft.com/office/officeart/2005/8/layout/process5"/>
    <dgm:cxn modelId="{53665584-F903-4EE7-B224-BFE9B4008EE7}" type="presParOf" srcId="{BD4B702D-F77F-4CCA-AEFB-9B500DDB526F}" destId="{EDE529C4-50FF-44AF-9098-C8BA1A817FE7}" srcOrd="0" destOrd="0" presId="urn:microsoft.com/office/officeart/2005/8/layout/process5"/>
    <dgm:cxn modelId="{AE94051B-E0DF-4D8D-B5C9-AB138D44D619}" type="presParOf" srcId="{D8851235-CBC8-42B5-B478-01A389D1150B}" destId="{EB78087E-E410-4A6F-9E63-3458C3AA38A3}" srcOrd="4" destOrd="0" presId="urn:microsoft.com/office/officeart/2005/8/layout/process5"/>
    <dgm:cxn modelId="{B6C82FA3-2274-4732-9DEA-16E1128EEB77}" type="presParOf" srcId="{D8851235-CBC8-42B5-B478-01A389D1150B}" destId="{4AA6372D-EDFB-435C-8FE9-7078DC3A2655}" srcOrd="5" destOrd="0" presId="urn:microsoft.com/office/officeart/2005/8/layout/process5"/>
    <dgm:cxn modelId="{11736A52-3D47-48BC-B41E-3E186130E333}" type="presParOf" srcId="{4AA6372D-EDFB-435C-8FE9-7078DC3A2655}" destId="{AA993BCE-4659-47A8-B9EF-9E164AF3C86C}" srcOrd="0" destOrd="0" presId="urn:microsoft.com/office/officeart/2005/8/layout/process5"/>
    <dgm:cxn modelId="{00A5F97E-D329-47C6-8E6F-648AF249BC2A}" type="presParOf" srcId="{D8851235-CBC8-42B5-B478-01A389D1150B}" destId="{E50ABFE3-516F-4AB2-9E80-7742746E2208}" srcOrd="6" destOrd="0" presId="urn:microsoft.com/office/officeart/2005/8/layout/process5"/>
    <dgm:cxn modelId="{8010ECB2-6ABC-4E85-B3C4-C5033D770B97}" type="presParOf" srcId="{D8851235-CBC8-42B5-B478-01A389D1150B}" destId="{2D0F056F-A9D8-4036-B40C-36DEA126B91C}" srcOrd="7" destOrd="0" presId="urn:microsoft.com/office/officeart/2005/8/layout/process5"/>
    <dgm:cxn modelId="{7090EDA9-B33A-47DA-B79B-A76D1210AA49}" type="presParOf" srcId="{2D0F056F-A9D8-4036-B40C-36DEA126B91C}" destId="{8335AAE4-72F4-474C-9AF2-359853768441}" srcOrd="0" destOrd="0" presId="urn:microsoft.com/office/officeart/2005/8/layout/process5"/>
    <dgm:cxn modelId="{69D43CD4-7A71-4488-B2B4-F0AE43B5B7AC}" type="presParOf" srcId="{D8851235-CBC8-42B5-B478-01A389D1150B}" destId="{6A01EAB7-98A9-465F-88A1-3DCBC2E0ED38}" srcOrd="8" destOrd="0" presId="urn:microsoft.com/office/officeart/2005/8/layout/process5"/>
    <dgm:cxn modelId="{7A279EDB-3092-40A9-8329-AEFFC5E7D8D8}" type="presParOf" srcId="{D8851235-CBC8-42B5-B478-01A389D1150B}" destId="{315EF83B-FF2C-44B3-A7DE-F67EE946070A}" srcOrd="9" destOrd="0" presId="urn:microsoft.com/office/officeart/2005/8/layout/process5"/>
    <dgm:cxn modelId="{7F9EAFB5-F070-441E-85CF-E0C712780130}" type="presParOf" srcId="{315EF83B-FF2C-44B3-A7DE-F67EE946070A}" destId="{A6246AF1-D624-4554-8053-3985FF6B70B3}" srcOrd="0" destOrd="0" presId="urn:microsoft.com/office/officeart/2005/8/layout/process5"/>
    <dgm:cxn modelId="{75615BB5-4D94-4FFA-B5C3-051373A0B0B3}" type="presParOf" srcId="{D8851235-CBC8-42B5-B478-01A389D1150B}" destId="{C716D46E-7953-4968-8C0C-5AEA5425F267}" srcOrd="10" destOrd="0" presId="urn:microsoft.com/office/officeart/2005/8/layout/process5"/>
    <dgm:cxn modelId="{2F19B5C8-4614-4A0A-9EAE-51BEA7C1C68E}" type="presParOf" srcId="{D8851235-CBC8-42B5-B478-01A389D1150B}" destId="{C85357C4-AB1E-45E5-93A7-51EFB28CF2AD}" srcOrd="11" destOrd="0" presId="urn:microsoft.com/office/officeart/2005/8/layout/process5"/>
    <dgm:cxn modelId="{4DA44FA9-2E2F-4A9C-9799-23CB424BE808}" type="presParOf" srcId="{C85357C4-AB1E-45E5-93A7-51EFB28CF2AD}" destId="{73D7CEBD-3AEF-4523-94C4-A085DB4C1666}" srcOrd="0" destOrd="0" presId="urn:microsoft.com/office/officeart/2005/8/layout/process5"/>
    <dgm:cxn modelId="{9B3EF7D2-0195-4F05-9C84-114C484309CA}" type="presParOf" srcId="{D8851235-CBC8-42B5-B478-01A389D1150B}" destId="{DB861BD3-6D9A-4AA4-B1C6-40CAE08D07DD}" srcOrd="12" destOrd="0" presId="urn:microsoft.com/office/officeart/2005/8/layout/process5"/>
    <dgm:cxn modelId="{34C63958-54E9-4199-9C66-C8FFC99864C2}" type="presParOf" srcId="{D8851235-CBC8-42B5-B478-01A389D1150B}" destId="{FC0E3791-EAC8-43DE-BF84-7EAD854A58A2}" srcOrd="13" destOrd="0" presId="urn:microsoft.com/office/officeart/2005/8/layout/process5"/>
    <dgm:cxn modelId="{418FC372-9CDD-4FA1-9BAB-DED404C9F815}" type="presParOf" srcId="{FC0E3791-EAC8-43DE-BF84-7EAD854A58A2}" destId="{DCCEE08E-6FD3-45DF-929D-AA1C0103A654}" srcOrd="0" destOrd="0" presId="urn:microsoft.com/office/officeart/2005/8/layout/process5"/>
    <dgm:cxn modelId="{18BF0EA2-38F3-4D43-9FBF-6210595633A0}" type="presParOf" srcId="{D8851235-CBC8-42B5-B478-01A389D1150B}" destId="{A5A4F9E7-56EB-42D0-AB5D-245BFC07DCD6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B160E-53F5-447A-9DC9-82C733D66356}" type="doc">
      <dgm:prSet loTypeId="urn:microsoft.com/office/officeart/2005/8/layout/p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C6794-D1E8-47C6-965D-38F58C6912FF}">
      <dgm:prSet phldrT="[Text]" custT="1"/>
      <dgm:spPr/>
      <dgm:t>
        <a:bodyPr/>
        <a:lstStyle/>
        <a:p>
          <a:r>
            <a:rPr lang="en-US" sz="1400" dirty="0"/>
            <a:t>FOOT INTERFACE</a:t>
          </a:r>
        </a:p>
      </dgm:t>
    </dgm:pt>
    <dgm:pt modelId="{5E0570F5-0FE7-4932-8880-093A2ECEAC73}" type="parTrans" cxnId="{0995CE0B-BAAC-40DB-A8A6-CBE897F27D86}">
      <dgm:prSet/>
      <dgm:spPr/>
      <dgm:t>
        <a:bodyPr/>
        <a:lstStyle/>
        <a:p>
          <a:endParaRPr lang="en-US"/>
        </a:p>
      </dgm:t>
    </dgm:pt>
    <dgm:pt modelId="{97736E00-01EC-405F-9DBE-0D72939E6E57}" type="sibTrans" cxnId="{0995CE0B-BAAC-40DB-A8A6-CBE897F27D86}">
      <dgm:prSet/>
      <dgm:spPr/>
      <dgm:t>
        <a:bodyPr/>
        <a:lstStyle/>
        <a:p>
          <a:endParaRPr lang="en-US"/>
        </a:p>
      </dgm:t>
    </dgm:pt>
    <dgm:pt modelId="{9ED4271E-7E14-464E-BD8C-A9D01DDF9935}">
      <dgm:prSet phldrT="[Text]" custT="1"/>
      <dgm:spPr/>
      <dgm:t>
        <a:bodyPr/>
        <a:lstStyle/>
        <a:p>
          <a:r>
            <a:rPr lang="en-US" sz="1400" dirty="0"/>
            <a:t>CHIN AND HEAD HOLDER</a:t>
          </a:r>
        </a:p>
      </dgm:t>
    </dgm:pt>
    <dgm:pt modelId="{795059D0-9826-41E9-B3D7-6A749AEFF8A7}" type="parTrans" cxnId="{2A0D5E16-4AE8-42E7-9238-6DD2955FD67B}">
      <dgm:prSet/>
      <dgm:spPr/>
      <dgm:t>
        <a:bodyPr/>
        <a:lstStyle/>
        <a:p>
          <a:endParaRPr lang="en-US"/>
        </a:p>
      </dgm:t>
    </dgm:pt>
    <dgm:pt modelId="{4005776F-EBE6-4026-A1F6-73EEA4C9CAAE}" type="sibTrans" cxnId="{2A0D5E16-4AE8-42E7-9238-6DD2955FD67B}">
      <dgm:prSet/>
      <dgm:spPr/>
      <dgm:t>
        <a:bodyPr/>
        <a:lstStyle/>
        <a:p>
          <a:endParaRPr lang="en-US"/>
        </a:p>
      </dgm:t>
    </dgm:pt>
    <dgm:pt modelId="{1B6F5FEE-00BC-4A90-9A63-A7BA7C8DCD19}">
      <dgm:prSet phldrT="[Text]" custT="1"/>
      <dgm:spPr/>
      <dgm:t>
        <a:bodyPr/>
        <a:lstStyle/>
        <a:p>
          <a:r>
            <a:rPr lang="en-US" sz="1400" dirty="0"/>
            <a:t>CAP</a:t>
          </a:r>
        </a:p>
      </dgm:t>
    </dgm:pt>
    <dgm:pt modelId="{CCB97701-0FD1-4F97-879E-66BF42B1A800}" type="parTrans" cxnId="{54AA4930-6507-4198-9A7A-773B2A91A4B0}">
      <dgm:prSet/>
      <dgm:spPr/>
      <dgm:t>
        <a:bodyPr/>
        <a:lstStyle/>
        <a:p>
          <a:endParaRPr lang="en-US"/>
        </a:p>
      </dgm:t>
    </dgm:pt>
    <dgm:pt modelId="{4A5D0488-1D7A-4729-B850-9C632EE55282}" type="sibTrans" cxnId="{54AA4930-6507-4198-9A7A-773B2A91A4B0}">
      <dgm:prSet/>
      <dgm:spPr/>
      <dgm:t>
        <a:bodyPr/>
        <a:lstStyle/>
        <a:p>
          <a:endParaRPr lang="en-US"/>
        </a:p>
      </dgm:t>
    </dgm:pt>
    <dgm:pt modelId="{997F7646-D0C1-4ED9-B861-97AC40C51B73}">
      <dgm:prSet phldrT="[Text]" custT="1"/>
      <dgm:spPr/>
      <dgm:t>
        <a:bodyPr/>
        <a:lstStyle/>
        <a:p>
          <a:r>
            <a:rPr lang="en-US" sz="1400" dirty="0"/>
            <a:t>EYE TRACKING</a:t>
          </a:r>
        </a:p>
      </dgm:t>
    </dgm:pt>
    <dgm:pt modelId="{D26EA950-A846-4309-9C45-89D8CC380DB8}" type="parTrans" cxnId="{5BD46931-40E7-4FE2-B175-5A7FF6C76235}">
      <dgm:prSet/>
      <dgm:spPr/>
      <dgm:t>
        <a:bodyPr/>
        <a:lstStyle/>
        <a:p>
          <a:endParaRPr lang="en-US"/>
        </a:p>
      </dgm:t>
    </dgm:pt>
    <dgm:pt modelId="{45CCF5D3-8B81-4384-9A61-477415A1586F}" type="sibTrans" cxnId="{5BD46931-40E7-4FE2-B175-5A7FF6C76235}">
      <dgm:prSet/>
      <dgm:spPr/>
      <dgm:t>
        <a:bodyPr/>
        <a:lstStyle/>
        <a:p>
          <a:endParaRPr lang="en-US"/>
        </a:p>
      </dgm:t>
    </dgm:pt>
    <dgm:pt modelId="{1E3B81DF-8B1B-4111-8E2B-9256ED7B0065}">
      <dgm:prSet phldrT="[Text]" custT="1"/>
      <dgm:spPr/>
      <dgm:t>
        <a:bodyPr/>
        <a:lstStyle/>
        <a:p>
          <a:r>
            <a:rPr lang="en-US" sz="1400" dirty="0"/>
            <a:t>AMPLIFIER</a:t>
          </a:r>
        </a:p>
      </dgm:t>
    </dgm:pt>
    <dgm:pt modelId="{3037625A-96AF-4B85-A9A5-A6568B382113}" type="parTrans" cxnId="{4F96DE46-9BBC-46B4-AEAB-066751A72ACF}">
      <dgm:prSet/>
      <dgm:spPr/>
      <dgm:t>
        <a:bodyPr/>
        <a:lstStyle/>
        <a:p>
          <a:endParaRPr lang="en-US"/>
        </a:p>
      </dgm:t>
    </dgm:pt>
    <dgm:pt modelId="{55D84FBF-36F5-4AB1-AAD6-E0288EB76A38}" type="sibTrans" cxnId="{4F96DE46-9BBC-46B4-AEAB-066751A72ACF}">
      <dgm:prSet/>
      <dgm:spPr/>
      <dgm:t>
        <a:bodyPr/>
        <a:lstStyle/>
        <a:p>
          <a:endParaRPr lang="en-US"/>
        </a:p>
      </dgm:t>
    </dgm:pt>
    <dgm:pt modelId="{402EBC30-8904-45BB-93ED-5FC1842EB23E}">
      <dgm:prSet phldrT="[Text]" custT="1"/>
      <dgm:spPr/>
      <dgm:t>
        <a:bodyPr/>
        <a:lstStyle/>
        <a:p>
          <a:r>
            <a:rPr lang="en-US" sz="1400" dirty="0"/>
            <a:t>ELECTRODES</a:t>
          </a:r>
        </a:p>
      </dgm:t>
    </dgm:pt>
    <dgm:pt modelId="{2092BEBD-5251-4745-8AB4-7560BA5EC4F6}" type="parTrans" cxnId="{EB349EAD-36CE-4A12-943E-7083A3F6FCEF}">
      <dgm:prSet/>
      <dgm:spPr/>
      <dgm:t>
        <a:bodyPr/>
        <a:lstStyle/>
        <a:p>
          <a:endParaRPr lang="en-US"/>
        </a:p>
      </dgm:t>
    </dgm:pt>
    <dgm:pt modelId="{B4D9F3C0-DCE5-4ECD-AB6A-703CE588DFCA}" type="sibTrans" cxnId="{EB349EAD-36CE-4A12-943E-7083A3F6FCEF}">
      <dgm:prSet/>
      <dgm:spPr/>
      <dgm:t>
        <a:bodyPr/>
        <a:lstStyle/>
        <a:p>
          <a:endParaRPr lang="en-US"/>
        </a:p>
      </dgm:t>
    </dgm:pt>
    <dgm:pt modelId="{F332EC45-926D-401E-8638-0830DBBA29B7}">
      <dgm:prSet phldrT="[Text]" custT="1"/>
      <dgm:spPr/>
      <dgm:t>
        <a:bodyPr/>
        <a:lstStyle/>
        <a:p>
          <a:r>
            <a:rPr lang="en-US" sz="1400" dirty="0"/>
            <a:t>SHURE SE215</a:t>
          </a:r>
        </a:p>
      </dgm:t>
    </dgm:pt>
    <dgm:pt modelId="{1E800498-5F47-48F4-8E7A-C02D19F06ACA}" type="parTrans" cxnId="{43B4DCD0-53E0-4745-8A63-BCF724644FCB}">
      <dgm:prSet/>
      <dgm:spPr/>
      <dgm:t>
        <a:bodyPr/>
        <a:lstStyle/>
        <a:p>
          <a:endParaRPr lang="en-US"/>
        </a:p>
      </dgm:t>
    </dgm:pt>
    <dgm:pt modelId="{6940A07A-5180-4D54-A469-8C76A55FF461}" type="sibTrans" cxnId="{43B4DCD0-53E0-4745-8A63-BCF724644FCB}">
      <dgm:prSet/>
      <dgm:spPr/>
      <dgm:t>
        <a:bodyPr/>
        <a:lstStyle/>
        <a:p>
          <a:endParaRPr lang="en-US"/>
        </a:p>
      </dgm:t>
    </dgm:pt>
    <dgm:pt modelId="{8D907211-3FED-44DF-8FA7-686FA69844AB}" type="pres">
      <dgm:prSet presAssocID="{AB1B160E-53F5-447A-9DC9-82C733D66356}" presName="Name0" presStyleCnt="0">
        <dgm:presLayoutVars>
          <dgm:dir/>
          <dgm:resizeHandles val="exact"/>
        </dgm:presLayoutVars>
      </dgm:prSet>
      <dgm:spPr/>
    </dgm:pt>
    <dgm:pt modelId="{6F313D98-732F-4CC7-A240-16E5CA1088EF}" type="pres">
      <dgm:prSet presAssocID="{6DCC6794-D1E8-47C6-965D-38F58C6912FF}" presName="compNode" presStyleCnt="0"/>
      <dgm:spPr/>
    </dgm:pt>
    <dgm:pt modelId="{74A70DD5-20EB-4A76-AE07-CFB9131F0EF3}" type="pres">
      <dgm:prSet presAssocID="{6DCC6794-D1E8-47C6-965D-38F58C6912FF}" presName="pict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2B604347-AFE3-4679-ADAE-1AEC48611441}" type="pres">
      <dgm:prSet presAssocID="{6DCC6794-D1E8-47C6-965D-38F58C6912FF}" presName="textRect" presStyleLbl="revTx" presStyleIdx="0" presStyleCnt="7" custScaleY="46134">
        <dgm:presLayoutVars>
          <dgm:bulletEnabled val="1"/>
        </dgm:presLayoutVars>
      </dgm:prSet>
      <dgm:spPr/>
    </dgm:pt>
    <dgm:pt modelId="{330BF6B2-A96A-4451-8546-8F600CC36B92}" type="pres">
      <dgm:prSet presAssocID="{97736E00-01EC-405F-9DBE-0D72939E6E57}" presName="sibTrans" presStyleLbl="sibTrans2D1" presStyleIdx="0" presStyleCnt="0"/>
      <dgm:spPr/>
    </dgm:pt>
    <dgm:pt modelId="{B76C6CD9-F84E-41CC-8DBC-94F548E3B161}" type="pres">
      <dgm:prSet presAssocID="{1E3B81DF-8B1B-4111-8E2B-9256ED7B0065}" presName="compNode" presStyleCnt="0"/>
      <dgm:spPr/>
    </dgm:pt>
    <dgm:pt modelId="{A3E9E5F8-68BC-44EA-9870-ACEBEC72D864}" type="pres">
      <dgm:prSet presAssocID="{1E3B81DF-8B1B-4111-8E2B-9256ED7B0065}" presName="pictRect" presStyleLbl="nod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  <dgm:pt modelId="{4FE845DC-8397-4355-9681-F4E5E8B7FE7D}" type="pres">
      <dgm:prSet presAssocID="{1E3B81DF-8B1B-4111-8E2B-9256ED7B0065}" presName="textRect" presStyleLbl="revTx" presStyleIdx="1" presStyleCnt="7" custScaleY="46134">
        <dgm:presLayoutVars>
          <dgm:bulletEnabled val="1"/>
        </dgm:presLayoutVars>
      </dgm:prSet>
      <dgm:spPr/>
    </dgm:pt>
    <dgm:pt modelId="{0D5F6F39-E115-41C3-B83F-10C1ABC94004}" type="pres">
      <dgm:prSet presAssocID="{55D84FBF-36F5-4AB1-AAD6-E0288EB76A38}" presName="sibTrans" presStyleLbl="sibTrans2D1" presStyleIdx="0" presStyleCnt="0"/>
      <dgm:spPr/>
    </dgm:pt>
    <dgm:pt modelId="{B1B5C5F4-ACE4-4F54-B516-5AAE2AF02ED5}" type="pres">
      <dgm:prSet presAssocID="{9ED4271E-7E14-464E-BD8C-A9D01DDF9935}" presName="compNode" presStyleCnt="0"/>
      <dgm:spPr/>
    </dgm:pt>
    <dgm:pt modelId="{C27466C5-F3C5-47CD-B426-40F9BAC5B616}" type="pres">
      <dgm:prSet presAssocID="{9ED4271E-7E14-464E-BD8C-A9D01DDF9935}" presName="pictRect" presStyleLbl="nod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5000" b="-85000"/>
          </a:stretch>
        </a:blipFill>
      </dgm:spPr>
    </dgm:pt>
    <dgm:pt modelId="{66D17FAB-EBDD-4CEE-844F-A9A6FC1BFA81}" type="pres">
      <dgm:prSet presAssocID="{9ED4271E-7E14-464E-BD8C-A9D01DDF9935}" presName="textRect" presStyleLbl="revTx" presStyleIdx="2" presStyleCnt="7" custScaleY="46134">
        <dgm:presLayoutVars>
          <dgm:bulletEnabled val="1"/>
        </dgm:presLayoutVars>
      </dgm:prSet>
      <dgm:spPr/>
    </dgm:pt>
    <dgm:pt modelId="{E6A1EDC7-F18D-412B-8E57-86C79AE7BBC3}" type="pres">
      <dgm:prSet presAssocID="{4005776F-EBE6-4026-A1F6-73EEA4C9CAAE}" presName="sibTrans" presStyleLbl="sibTrans2D1" presStyleIdx="0" presStyleCnt="0"/>
      <dgm:spPr/>
    </dgm:pt>
    <dgm:pt modelId="{801C3E2E-D808-46AD-971B-C74ED65B3124}" type="pres">
      <dgm:prSet presAssocID="{1B6F5FEE-00BC-4A90-9A63-A7BA7C8DCD19}" presName="compNode" presStyleCnt="0"/>
      <dgm:spPr/>
    </dgm:pt>
    <dgm:pt modelId="{5017BB56-C6B5-48DB-B336-EE37DB39328D}" type="pres">
      <dgm:prSet presAssocID="{1B6F5FEE-00BC-4A90-9A63-A7BA7C8DCD19}" presName="pictRect" presStyleLbl="nod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D715225E-2B3E-4222-B0B5-B541FED57EC6}" type="pres">
      <dgm:prSet presAssocID="{1B6F5FEE-00BC-4A90-9A63-A7BA7C8DCD19}" presName="textRect" presStyleLbl="revTx" presStyleIdx="3" presStyleCnt="7" custScaleY="39692">
        <dgm:presLayoutVars>
          <dgm:bulletEnabled val="1"/>
        </dgm:presLayoutVars>
      </dgm:prSet>
      <dgm:spPr/>
    </dgm:pt>
    <dgm:pt modelId="{977D1804-37CB-4F07-88D4-8C10CF92A542}" type="pres">
      <dgm:prSet presAssocID="{4A5D0488-1D7A-4729-B850-9C632EE55282}" presName="sibTrans" presStyleLbl="sibTrans2D1" presStyleIdx="0" presStyleCnt="0"/>
      <dgm:spPr/>
    </dgm:pt>
    <dgm:pt modelId="{C74945A0-47C7-4B36-B3C7-15F61A489C19}" type="pres">
      <dgm:prSet presAssocID="{997F7646-D0C1-4ED9-B861-97AC40C51B73}" presName="compNode" presStyleCnt="0"/>
      <dgm:spPr/>
    </dgm:pt>
    <dgm:pt modelId="{BA455136-E8D6-468E-BCFE-A5BF8EC9CB6D}" type="pres">
      <dgm:prSet presAssocID="{997F7646-D0C1-4ED9-B861-97AC40C51B73}" presName="pictRect" presStyleLbl="nod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85DD5027-71A6-457B-8757-565EB1587D2A}" type="pres">
      <dgm:prSet presAssocID="{997F7646-D0C1-4ED9-B861-97AC40C51B73}" presName="textRect" presStyleLbl="revTx" presStyleIdx="4" presStyleCnt="7" custScaleY="25802" custLinFactNeighborY="-5711">
        <dgm:presLayoutVars>
          <dgm:bulletEnabled val="1"/>
        </dgm:presLayoutVars>
      </dgm:prSet>
      <dgm:spPr/>
    </dgm:pt>
    <dgm:pt modelId="{66B65336-87CD-4AD0-9A09-4E762BCC243C}" type="pres">
      <dgm:prSet presAssocID="{45CCF5D3-8B81-4384-9A61-477415A1586F}" presName="sibTrans" presStyleLbl="sibTrans2D1" presStyleIdx="0" presStyleCnt="0"/>
      <dgm:spPr/>
    </dgm:pt>
    <dgm:pt modelId="{E2DBCE97-FA1F-439C-B35D-4CEA6AF27081}" type="pres">
      <dgm:prSet presAssocID="{F332EC45-926D-401E-8638-0830DBBA29B7}" presName="compNode" presStyleCnt="0"/>
      <dgm:spPr/>
    </dgm:pt>
    <dgm:pt modelId="{D256A917-46E1-48B6-BEDE-BCFF6C149C15}" type="pres">
      <dgm:prSet presAssocID="{F332EC45-926D-401E-8638-0830DBBA29B7}" presName="pictRect" presStyleLbl="nod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D96D22B5-DFAD-4596-85FD-7FF84BE34C1B}" type="pres">
      <dgm:prSet presAssocID="{F332EC45-926D-401E-8638-0830DBBA29B7}" presName="textRect" presStyleLbl="revTx" presStyleIdx="5" presStyleCnt="7" custScaleY="25802" custLinFactNeighborY="-6853">
        <dgm:presLayoutVars>
          <dgm:bulletEnabled val="1"/>
        </dgm:presLayoutVars>
      </dgm:prSet>
      <dgm:spPr/>
    </dgm:pt>
    <dgm:pt modelId="{E87B6386-669E-4FB8-8F18-BB2783EBB95E}" type="pres">
      <dgm:prSet presAssocID="{6940A07A-5180-4D54-A469-8C76A55FF461}" presName="sibTrans" presStyleLbl="sibTrans2D1" presStyleIdx="0" presStyleCnt="0"/>
      <dgm:spPr/>
    </dgm:pt>
    <dgm:pt modelId="{6AF9C559-A8DC-40A3-920A-8B7C49566598}" type="pres">
      <dgm:prSet presAssocID="{402EBC30-8904-45BB-93ED-5FC1842EB23E}" presName="compNode" presStyleCnt="0"/>
      <dgm:spPr/>
    </dgm:pt>
    <dgm:pt modelId="{220CCC6C-C58D-4508-A179-2F91B384E556}" type="pres">
      <dgm:prSet presAssocID="{402EBC30-8904-45BB-93ED-5FC1842EB23E}" presName="pictRect" presStyleLbl="node1" presStyleIdx="6" presStyleCnt="7"/>
      <dgm:spPr>
        <a:blipFill rotWithShape="1">
          <a:blip xmlns:r="http://schemas.openxmlformats.org/officeDocument/2006/relationships" r:embed="rId7"/>
          <a:srcRect/>
          <a:stretch>
            <a:fillRect t="-15000" b="-15000"/>
          </a:stretch>
        </a:blipFill>
      </dgm:spPr>
    </dgm:pt>
    <dgm:pt modelId="{CDF79F82-FAB0-4BC8-ABEB-658862EE96E2}" type="pres">
      <dgm:prSet presAssocID="{402EBC30-8904-45BB-93ED-5FC1842EB23E}" presName="textRect" presStyleLbl="revTx" presStyleIdx="6" presStyleCnt="7" custScaleY="34850" custLinFactNeighborX="821" custLinFactNeighborY="8956">
        <dgm:presLayoutVars>
          <dgm:bulletEnabled val="1"/>
        </dgm:presLayoutVars>
      </dgm:prSet>
      <dgm:spPr/>
    </dgm:pt>
  </dgm:ptLst>
  <dgm:cxnLst>
    <dgm:cxn modelId="{F0449E0A-52EE-43E4-AF15-92D617FD57C0}" type="presOf" srcId="{9ED4271E-7E14-464E-BD8C-A9D01DDF9935}" destId="{66D17FAB-EBDD-4CEE-844F-A9A6FC1BFA81}" srcOrd="0" destOrd="0" presId="urn:microsoft.com/office/officeart/2005/8/layout/pList1"/>
    <dgm:cxn modelId="{0995CE0B-BAAC-40DB-A8A6-CBE897F27D86}" srcId="{AB1B160E-53F5-447A-9DC9-82C733D66356}" destId="{6DCC6794-D1E8-47C6-965D-38F58C6912FF}" srcOrd="0" destOrd="0" parTransId="{5E0570F5-0FE7-4932-8880-093A2ECEAC73}" sibTransId="{97736E00-01EC-405F-9DBE-0D72939E6E57}"/>
    <dgm:cxn modelId="{E25B4813-FCBC-49C2-BBE3-93B21D07A4AF}" type="presOf" srcId="{402EBC30-8904-45BB-93ED-5FC1842EB23E}" destId="{CDF79F82-FAB0-4BC8-ABEB-658862EE96E2}" srcOrd="0" destOrd="0" presId="urn:microsoft.com/office/officeart/2005/8/layout/pList1"/>
    <dgm:cxn modelId="{2A0D5E16-4AE8-42E7-9238-6DD2955FD67B}" srcId="{AB1B160E-53F5-447A-9DC9-82C733D66356}" destId="{9ED4271E-7E14-464E-BD8C-A9D01DDF9935}" srcOrd="2" destOrd="0" parTransId="{795059D0-9826-41E9-B3D7-6A749AEFF8A7}" sibTransId="{4005776F-EBE6-4026-A1F6-73EEA4C9CAAE}"/>
    <dgm:cxn modelId="{54AA4930-6507-4198-9A7A-773B2A91A4B0}" srcId="{AB1B160E-53F5-447A-9DC9-82C733D66356}" destId="{1B6F5FEE-00BC-4A90-9A63-A7BA7C8DCD19}" srcOrd="3" destOrd="0" parTransId="{CCB97701-0FD1-4F97-879E-66BF42B1A800}" sibTransId="{4A5D0488-1D7A-4729-B850-9C632EE55282}"/>
    <dgm:cxn modelId="{5BD46931-40E7-4FE2-B175-5A7FF6C76235}" srcId="{AB1B160E-53F5-447A-9DC9-82C733D66356}" destId="{997F7646-D0C1-4ED9-B861-97AC40C51B73}" srcOrd="4" destOrd="0" parTransId="{D26EA950-A846-4309-9C45-89D8CC380DB8}" sibTransId="{45CCF5D3-8B81-4384-9A61-477415A1586F}"/>
    <dgm:cxn modelId="{E613E565-B70F-4E33-B7F2-0354D7067E10}" type="presOf" srcId="{1E3B81DF-8B1B-4111-8E2B-9256ED7B0065}" destId="{4FE845DC-8397-4355-9681-F4E5E8B7FE7D}" srcOrd="0" destOrd="0" presId="urn:microsoft.com/office/officeart/2005/8/layout/pList1"/>
    <dgm:cxn modelId="{4F96DE46-9BBC-46B4-AEAB-066751A72ACF}" srcId="{AB1B160E-53F5-447A-9DC9-82C733D66356}" destId="{1E3B81DF-8B1B-4111-8E2B-9256ED7B0065}" srcOrd="1" destOrd="0" parTransId="{3037625A-96AF-4B85-A9A5-A6568B382113}" sibTransId="{55D84FBF-36F5-4AB1-AAD6-E0288EB76A38}"/>
    <dgm:cxn modelId="{CAFEA468-2236-4469-A20A-95C611399E5F}" type="presOf" srcId="{4A5D0488-1D7A-4729-B850-9C632EE55282}" destId="{977D1804-37CB-4F07-88D4-8C10CF92A542}" srcOrd="0" destOrd="0" presId="urn:microsoft.com/office/officeart/2005/8/layout/pList1"/>
    <dgm:cxn modelId="{5EC6986A-0537-4422-B56C-A3094987C704}" type="presOf" srcId="{55D84FBF-36F5-4AB1-AAD6-E0288EB76A38}" destId="{0D5F6F39-E115-41C3-B83F-10C1ABC94004}" srcOrd="0" destOrd="0" presId="urn:microsoft.com/office/officeart/2005/8/layout/pList1"/>
    <dgm:cxn modelId="{8D227250-D7C1-4D98-AF3D-82F38A50A081}" type="presOf" srcId="{6940A07A-5180-4D54-A469-8C76A55FF461}" destId="{E87B6386-669E-4FB8-8F18-BB2783EBB95E}" srcOrd="0" destOrd="0" presId="urn:microsoft.com/office/officeart/2005/8/layout/pList1"/>
    <dgm:cxn modelId="{62124D8D-79D6-4734-9938-A84534ABA113}" type="presOf" srcId="{AB1B160E-53F5-447A-9DC9-82C733D66356}" destId="{8D907211-3FED-44DF-8FA7-686FA69844AB}" srcOrd="0" destOrd="0" presId="urn:microsoft.com/office/officeart/2005/8/layout/pList1"/>
    <dgm:cxn modelId="{B4624598-AA09-4356-93FB-38403F0C365D}" type="presOf" srcId="{6DCC6794-D1E8-47C6-965D-38F58C6912FF}" destId="{2B604347-AFE3-4679-ADAE-1AEC48611441}" srcOrd="0" destOrd="0" presId="urn:microsoft.com/office/officeart/2005/8/layout/pList1"/>
    <dgm:cxn modelId="{C04D02AC-0AE8-481F-9017-9ED4C1C4BDBD}" type="presOf" srcId="{45CCF5D3-8B81-4384-9A61-477415A1586F}" destId="{66B65336-87CD-4AD0-9A09-4E762BCC243C}" srcOrd="0" destOrd="0" presId="urn:microsoft.com/office/officeart/2005/8/layout/pList1"/>
    <dgm:cxn modelId="{EB349EAD-36CE-4A12-943E-7083A3F6FCEF}" srcId="{AB1B160E-53F5-447A-9DC9-82C733D66356}" destId="{402EBC30-8904-45BB-93ED-5FC1842EB23E}" srcOrd="6" destOrd="0" parTransId="{2092BEBD-5251-4745-8AB4-7560BA5EC4F6}" sibTransId="{B4D9F3C0-DCE5-4ECD-AB6A-703CE588DFCA}"/>
    <dgm:cxn modelId="{C095D8B8-424D-477B-8246-34951FA2A85D}" type="presOf" srcId="{97736E00-01EC-405F-9DBE-0D72939E6E57}" destId="{330BF6B2-A96A-4451-8546-8F600CC36B92}" srcOrd="0" destOrd="0" presId="urn:microsoft.com/office/officeart/2005/8/layout/pList1"/>
    <dgm:cxn modelId="{55562AB9-4BF7-4153-A04A-DA370F792ABE}" type="presOf" srcId="{4005776F-EBE6-4026-A1F6-73EEA4C9CAAE}" destId="{E6A1EDC7-F18D-412B-8E57-86C79AE7BBC3}" srcOrd="0" destOrd="0" presId="urn:microsoft.com/office/officeart/2005/8/layout/pList1"/>
    <dgm:cxn modelId="{3664B4BA-F13E-4F3D-8A75-B00EE3DCCF43}" type="presOf" srcId="{997F7646-D0C1-4ED9-B861-97AC40C51B73}" destId="{85DD5027-71A6-457B-8757-565EB1587D2A}" srcOrd="0" destOrd="0" presId="urn:microsoft.com/office/officeart/2005/8/layout/pList1"/>
    <dgm:cxn modelId="{43B4DCD0-53E0-4745-8A63-BCF724644FCB}" srcId="{AB1B160E-53F5-447A-9DC9-82C733D66356}" destId="{F332EC45-926D-401E-8638-0830DBBA29B7}" srcOrd="5" destOrd="0" parTransId="{1E800498-5F47-48F4-8E7A-C02D19F06ACA}" sibTransId="{6940A07A-5180-4D54-A469-8C76A55FF461}"/>
    <dgm:cxn modelId="{47A382EE-5142-4840-87C5-3E0AAC941004}" type="presOf" srcId="{1B6F5FEE-00BC-4A90-9A63-A7BA7C8DCD19}" destId="{D715225E-2B3E-4222-B0B5-B541FED57EC6}" srcOrd="0" destOrd="0" presId="urn:microsoft.com/office/officeart/2005/8/layout/pList1"/>
    <dgm:cxn modelId="{7C9709F0-5DE2-43C7-821F-E1EE7AAB55B2}" type="presOf" srcId="{F332EC45-926D-401E-8638-0830DBBA29B7}" destId="{D96D22B5-DFAD-4596-85FD-7FF84BE34C1B}" srcOrd="0" destOrd="0" presId="urn:microsoft.com/office/officeart/2005/8/layout/pList1"/>
    <dgm:cxn modelId="{7E9BCEF4-BAF4-4161-840F-7C23D3E8808B}" type="presParOf" srcId="{8D907211-3FED-44DF-8FA7-686FA69844AB}" destId="{6F313D98-732F-4CC7-A240-16E5CA1088EF}" srcOrd="0" destOrd="0" presId="urn:microsoft.com/office/officeart/2005/8/layout/pList1"/>
    <dgm:cxn modelId="{2EAAC994-E58B-438D-83CF-8EE2F6E7FAD1}" type="presParOf" srcId="{6F313D98-732F-4CC7-A240-16E5CA1088EF}" destId="{74A70DD5-20EB-4A76-AE07-CFB9131F0EF3}" srcOrd="0" destOrd="0" presId="urn:microsoft.com/office/officeart/2005/8/layout/pList1"/>
    <dgm:cxn modelId="{15171617-3BBC-4857-8EBB-3A8B3E60C9F0}" type="presParOf" srcId="{6F313D98-732F-4CC7-A240-16E5CA1088EF}" destId="{2B604347-AFE3-4679-ADAE-1AEC48611441}" srcOrd="1" destOrd="0" presId="urn:microsoft.com/office/officeart/2005/8/layout/pList1"/>
    <dgm:cxn modelId="{36B0D27A-BAA1-4C03-B978-4B33C066D636}" type="presParOf" srcId="{8D907211-3FED-44DF-8FA7-686FA69844AB}" destId="{330BF6B2-A96A-4451-8546-8F600CC36B92}" srcOrd="1" destOrd="0" presId="urn:microsoft.com/office/officeart/2005/8/layout/pList1"/>
    <dgm:cxn modelId="{286319EC-5410-45AA-A8B2-E6B1CD9A8FBB}" type="presParOf" srcId="{8D907211-3FED-44DF-8FA7-686FA69844AB}" destId="{B76C6CD9-F84E-41CC-8DBC-94F548E3B161}" srcOrd="2" destOrd="0" presId="urn:microsoft.com/office/officeart/2005/8/layout/pList1"/>
    <dgm:cxn modelId="{7DF4CE07-6F02-4CE6-8936-2A46AF613B41}" type="presParOf" srcId="{B76C6CD9-F84E-41CC-8DBC-94F548E3B161}" destId="{A3E9E5F8-68BC-44EA-9870-ACEBEC72D864}" srcOrd="0" destOrd="0" presId="urn:microsoft.com/office/officeart/2005/8/layout/pList1"/>
    <dgm:cxn modelId="{71B875EA-DFCD-47E3-83FC-31AE82DAD31F}" type="presParOf" srcId="{B76C6CD9-F84E-41CC-8DBC-94F548E3B161}" destId="{4FE845DC-8397-4355-9681-F4E5E8B7FE7D}" srcOrd="1" destOrd="0" presId="urn:microsoft.com/office/officeart/2005/8/layout/pList1"/>
    <dgm:cxn modelId="{23F52D3E-96E5-404C-95CF-90F9B78AADA4}" type="presParOf" srcId="{8D907211-3FED-44DF-8FA7-686FA69844AB}" destId="{0D5F6F39-E115-41C3-B83F-10C1ABC94004}" srcOrd="3" destOrd="0" presId="urn:microsoft.com/office/officeart/2005/8/layout/pList1"/>
    <dgm:cxn modelId="{44184D04-EDA4-4E38-B138-E1E46DBE2FC0}" type="presParOf" srcId="{8D907211-3FED-44DF-8FA7-686FA69844AB}" destId="{B1B5C5F4-ACE4-4F54-B516-5AAE2AF02ED5}" srcOrd="4" destOrd="0" presId="urn:microsoft.com/office/officeart/2005/8/layout/pList1"/>
    <dgm:cxn modelId="{6E8A983F-3BC5-4A88-8E51-4C75C7F83B25}" type="presParOf" srcId="{B1B5C5F4-ACE4-4F54-B516-5AAE2AF02ED5}" destId="{C27466C5-F3C5-47CD-B426-40F9BAC5B616}" srcOrd="0" destOrd="0" presId="urn:microsoft.com/office/officeart/2005/8/layout/pList1"/>
    <dgm:cxn modelId="{B97154EF-E36A-4355-96C2-BACBDCC6341E}" type="presParOf" srcId="{B1B5C5F4-ACE4-4F54-B516-5AAE2AF02ED5}" destId="{66D17FAB-EBDD-4CEE-844F-A9A6FC1BFA81}" srcOrd="1" destOrd="0" presId="urn:microsoft.com/office/officeart/2005/8/layout/pList1"/>
    <dgm:cxn modelId="{F0A0C4C3-B0D4-4586-B086-45CA268AC071}" type="presParOf" srcId="{8D907211-3FED-44DF-8FA7-686FA69844AB}" destId="{E6A1EDC7-F18D-412B-8E57-86C79AE7BBC3}" srcOrd="5" destOrd="0" presId="urn:microsoft.com/office/officeart/2005/8/layout/pList1"/>
    <dgm:cxn modelId="{1BFC17DB-E5EA-4BA7-BD3D-8D769750E36D}" type="presParOf" srcId="{8D907211-3FED-44DF-8FA7-686FA69844AB}" destId="{801C3E2E-D808-46AD-971B-C74ED65B3124}" srcOrd="6" destOrd="0" presId="urn:microsoft.com/office/officeart/2005/8/layout/pList1"/>
    <dgm:cxn modelId="{032C6A0C-7519-41B3-8E85-C74215CCD87B}" type="presParOf" srcId="{801C3E2E-D808-46AD-971B-C74ED65B3124}" destId="{5017BB56-C6B5-48DB-B336-EE37DB39328D}" srcOrd="0" destOrd="0" presId="urn:microsoft.com/office/officeart/2005/8/layout/pList1"/>
    <dgm:cxn modelId="{380A6E90-75FD-4D14-AED3-8AF2F1C12BED}" type="presParOf" srcId="{801C3E2E-D808-46AD-971B-C74ED65B3124}" destId="{D715225E-2B3E-4222-B0B5-B541FED57EC6}" srcOrd="1" destOrd="0" presId="urn:microsoft.com/office/officeart/2005/8/layout/pList1"/>
    <dgm:cxn modelId="{EAC20F9B-F505-4463-89DE-01C7ABA263F5}" type="presParOf" srcId="{8D907211-3FED-44DF-8FA7-686FA69844AB}" destId="{977D1804-37CB-4F07-88D4-8C10CF92A542}" srcOrd="7" destOrd="0" presId="urn:microsoft.com/office/officeart/2005/8/layout/pList1"/>
    <dgm:cxn modelId="{20A6B262-496E-4164-89EB-72BDFE077D5E}" type="presParOf" srcId="{8D907211-3FED-44DF-8FA7-686FA69844AB}" destId="{C74945A0-47C7-4B36-B3C7-15F61A489C19}" srcOrd="8" destOrd="0" presId="urn:microsoft.com/office/officeart/2005/8/layout/pList1"/>
    <dgm:cxn modelId="{42B6FDF4-13AC-468D-8B28-1FEACEDBA747}" type="presParOf" srcId="{C74945A0-47C7-4B36-B3C7-15F61A489C19}" destId="{BA455136-E8D6-468E-BCFE-A5BF8EC9CB6D}" srcOrd="0" destOrd="0" presId="urn:microsoft.com/office/officeart/2005/8/layout/pList1"/>
    <dgm:cxn modelId="{4CFE7C8F-DA7A-4833-A9CE-85260C95C032}" type="presParOf" srcId="{C74945A0-47C7-4B36-B3C7-15F61A489C19}" destId="{85DD5027-71A6-457B-8757-565EB1587D2A}" srcOrd="1" destOrd="0" presId="urn:microsoft.com/office/officeart/2005/8/layout/pList1"/>
    <dgm:cxn modelId="{242FA0D6-54A2-4E4B-B851-6751BD8DDB6B}" type="presParOf" srcId="{8D907211-3FED-44DF-8FA7-686FA69844AB}" destId="{66B65336-87CD-4AD0-9A09-4E762BCC243C}" srcOrd="9" destOrd="0" presId="urn:microsoft.com/office/officeart/2005/8/layout/pList1"/>
    <dgm:cxn modelId="{8CE1B0A3-B53A-4C22-B4AA-F8DD4676FD80}" type="presParOf" srcId="{8D907211-3FED-44DF-8FA7-686FA69844AB}" destId="{E2DBCE97-FA1F-439C-B35D-4CEA6AF27081}" srcOrd="10" destOrd="0" presId="urn:microsoft.com/office/officeart/2005/8/layout/pList1"/>
    <dgm:cxn modelId="{2B0AADC9-ACAF-4A20-A3AD-4CD7EB640D31}" type="presParOf" srcId="{E2DBCE97-FA1F-439C-B35D-4CEA6AF27081}" destId="{D256A917-46E1-48B6-BEDE-BCFF6C149C15}" srcOrd="0" destOrd="0" presId="urn:microsoft.com/office/officeart/2005/8/layout/pList1"/>
    <dgm:cxn modelId="{312D2FAC-5131-4086-987F-8B068A9B6789}" type="presParOf" srcId="{E2DBCE97-FA1F-439C-B35D-4CEA6AF27081}" destId="{D96D22B5-DFAD-4596-85FD-7FF84BE34C1B}" srcOrd="1" destOrd="0" presId="urn:microsoft.com/office/officeart/2005/8/layout/pList1"/>
    <dgm:cxn modelId="{94B7D422-AE6F-420D-BDCA-E17080069AF3}" type="presParOf" srcId="{8D907211-3FED-44DF-8FA7-686FA69844AB}" destId="{E87B6386-669E-4FB8-8F18-BB2783EBB95E}" srcOrd="11" destOrd="0" presId="urn:microsoft.com/office/officeart/2005/8/layout/pList1"/>
    <dgm:cxn modelId="{F86540F5-3CE4-420A-8023-517FA410D96C}" type="presParOf" srcId="{8D907211-3FED-44DF-8FA7-686FA69844AB}" destId="{6AF9C559-A8DC-40A3-920A-8B7C49566598}" srcOrd="12" destOrd="0" presId="urn:microsoft.com/office/officeart/2005/8/layout/pList1"/>
    <dgm:cxn modelId="{F688C5F3-3718-4D35-AA3A-D178CB01946A}" type="presParOf" srcId="{6AF9C559-A8DC-40A3-920A-8B7C49566598}" destId="{220CCC6C-C58D-4508-A179-2F91B384E556}" srcOrd="0" destOrd="0" presId="urn:microsoft.com/office/officeart/2005/8/layout/pList1"/>
    <dgm:cxn modelId="{89DA1C65-265B-4BCC-A74A-F71375E322CB}" type="presParOf" srcId="{6AF9C559-A8DC-40A3-920A-8B7C49566598}" destId="{CDF79F82-FAB0-4BC8-ABEB-658862EE96E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BB9DC-6D04-4F9B-92CD-C4D830D23D74}">
      <dsp:nvSpPr>
        <dsp:cNvPr id="0" name=""/>
        <dsp:cNvSpPr/>
      </dsp:nvSpPr>
      <dsp:spPr>
        <a:xfrm>
          <a:off x="270117" y="598266"/>
          <a:ext cx="1558102" cy="6517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Participants Enter Room</a:t>
          </a:r>
        </a:p>
      </dsp:txBody>
      <dsp:txXfrm>
        <a:off x="289206" y="617355"/>
        <a:ext cx="1519924" cy="613565"/>
      </dsp:txXfrm>
    </dsp:sp>
    <dsp:sp modelId="{4E28B1D6-BE8F-4A75-AE31-6C094AAD7B83}">
      <dsp:nvSpPr>
        <dsp:cNvPr id="0" name=""/>
        <dsp:cNvSpPr/>
      </dsp:nvSpPr>
      <dsp:spPr>
        <a:xfrm rot="21487484">
          <a:off x="1864075" y="768591"/>
          <a:ext cx="151640" cy="2527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864087" y="819888"/>
        <a:ext cx="106148" cy="151659"/>
      </dsp:txXfrm>
    </dsp:sp>
    <dsp:sp modelId="{87F87D3B-554F-4A37-930F-CA93A6387A8D}">
      <dsp:nvSpPr>
        <dsp:cNvPr id="0" name=""/>
        <dsp:cNvSpPr/>
      </dsp:nvSpPr>
      <dsp:spPr>
        <a:xfrm>
          <a:off x="2058478" y="478611"/>
          <a:ext cx="1025972" cy="791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345981"/>
                <a:satOff val="-609"/>
                <a:lumOff val="67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2345981"/>
                <a:satOff val="-609"/>
                <a:lumOff val="67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Place phones in Metal Mesh Box</a:t>
          </a:r>
        </a:p>
      </dsp:txBody>
      <dsp:txXfrm>
        <a:off x="2081656" y="501789"/>
        <a:ext cx="979616" cy="745012"/>
      </dsp:txXfrm>
    </dsp:sp>
    <dsp:sp modelId="{BD4B702D-F77F-4CCA-AEFB-9B500DDB526F}">
      <dsp:nvSpPr>
        <dsp:cNvPr id="0" name=""/>
        <dsp:cNvSpPr/>
      </dsp:nvSpPr>
      <dsp:spPr>
        <a:xfrm rot="64141">
          <a:off x="3150488" y="761320"/>
          <a:ext cx="278972" cy="2527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36978"/>
                <a:satOff val="-710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2736978"/>
                <a:satOff val="-710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50495" y="811166"/>
        <a:ext cx="203143" cy="151659"/>
      </dsp:txXfrm>
    </dsp:sp>
    <dsp:sp modelId="{EB78087E-E410-4A6F-9E63-3458C3AA38A3}">
      <dsp:nvSpPr>
        <dsp:cNvPr id="0" name=""/>
        <dsp:cNvSpPr/>
      </dsp:nvSpPr>
      <dsp:spPr>
        <a:xfrm>
          <a:off x="3508211" y="455618"/>
          <a:ext cx="1716459" cy="904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691963"/>
                <a:satOff val="-1217"/>
                <a:lumOff val="134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4691963"/>
                <a:satOff val="-1217"/>
                <a:lumOff val="134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Measurements of Head taken for precise positioning of electrodes</a:t>
          </a:r>
        </a:p>
      </dsp:txBody>
      <dsp:txXfrm>
        <a:off x="3534698" y="482105"/>
        <a:ext cx="1663485" cy="851369"/>
      </dsp:txXfrm>
    </dsp:sp>
    <dsp:sp modelId="{4AA6372D-EDFB-435C-8FE9-7078DC3A2655}">
      <dsp:nvSpPr>
        <dsp:cNvPr id="0" name=""/>
        <dsp:cNvSpPr/>
      </dsp:nvSpPr>
      <dsp:spPr>
        <a:xfrm rot="72085">
          <a:off x="5255919" y="801445"/>
          <a:ext cx="132027" cy="2527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73956"/>
                <a:satOff val="-1420"/>
                <a:lumOff val="156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5473956"/>
                <a:satOff val="-1420"/>
                <a:lumOff val="156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255923" y="851583"/>
        <a:ext cx="92419" cy="151659"/>
      </dsp:txXfrm>
    </dsp:sp>
    <dsp:sp modelId="{E50ABFE3-516F-4AB2-9E80-7742746E2208}">
      <dsp:nvSpPr>
        <dsp:cNvPr id="0" name=""/>
        <dsp:cNvSpPr/>
      </dsp:nvSpPr>
      <dsp:spPr>
        <a:xfrm>
          <a:off x="5425212" y="421574"/>
          <a:ext cx="1047746" cy="1038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037944"/>
                <a:satOff val="-1826"/>
                <a:lumOff val="201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7037944"/>
                <a:satOff val="-1826"/>
                <a:lumOff val="201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Cap and water electrodes placed on head</a:t>
          </a:r>
        </a:p>
      </dsp:txBody>
      <dsp:txXfrm>
        <a:off x="5455638" y="452000"/>
        <a:ext cx="986894" cy="977959"/>
      </dsp:txXfrm>
    </dsp:sp>
    <dsp:sp modelId="{2D0F056F-A9D8-4036-B40C-36DEA126B91C}">
      <dsp:nvSpPr>
        <dsp:cNvPr id="0" name=""/>
        <dsp:cNvSpPr/>
      </dsp:nvSpPr>
      <dsp:spPr>
        <a:xfrm rot="5459808">
          <a:off x="5777278" y="1552495"/>
          <a:ext cx="316469" cy="3370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210934"/>
                <a:satOff val="-2130"/>
                <a:lumOff val="23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8210934"/>
                <a:satOff val="-2130"/>
                <a:lumOff val="23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5835231" y="1562779"/>
        <a:ext cx="202213" cy="221528"/>
      </dsp:txXfrm>
    </dsp:sp>
    <dsp:sp modelId="{6A01EAB7-98A9-465F-88A1-3DCBC2E0ED38}">
      <dsp:nvSpPr>
        <dsp:cNvPr id="0" name=""/>
        <dsp:cNvSpPr/>
      </dsp:nvSpPr>
      <dsp:spPr>
        <a:xfrm>
          <a:off x="5315574" y="1997746"/>
          <a:ext cx="1204932" cy="1455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383925"/>
                <a:satOff val="-2434"/>
                <a:lumOff val="268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9383925"/>
                <a:satOff val="-2434"/>
                <a:lumOff val="268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Connectivity checked by looking at 50Hz level and blinking response</a:t>
          </a:r>
        </a:p>
      </dsp:txBody>
      <dsp:txXfrm>
        <a:off x="5350865" y="2033037"/>
        <a:ext cx="1134350" cy="1384426"/>
      </dsp:txXfrm>
    </dsp:sp>
    <dsp:sp modelId="{315EF83B-FF2C-44B3-A7DE-F67EE946070A}">
      <dsp:nvSpPr>
        <dsp:cNvPr id="0" name=""/>
        <dsp:cNvSpPr/>
      </dsp:nvSpPr>
      <dsp:spPr>
        <a:xfrm rot="10800000">
          <a:off x="5107152" y="2556739"/>
          <a:ext cx="168511" cy="3370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947913"/>
                <a:satOff val="-2840"/>
                <a:lumOff val="313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0947913"/>
                <a:satOff val="-2840"/>
                <a:lumOff val="313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157705" y="2624143"/>
        <a:ext cx="117958" cy="202213"/>
      </dsp:txXfrm>
    </dsp:sp>
    <dsp:sp modelId="{C716D46E-7953-4968-8C0C-5AEA5425F267}">
      <dsp:nvSpPr>
        <dsp:cNvPr id="0" name=""/>
        <dsp:cNvSpPr/>
      </dsp:nvSpPr>
      <dsp:spPr>
        <a:xfrm>
          <a:off x="3059247" y="1785081"/>
          <a:ext cx="2000314" cy="1880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729907"/>
                <a:satOff val="-3043"/>
                <a:lumOff val="33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1729907"/>
                <a:satOff val="-3043"/>
                <a:lumOff val="33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Laptop placed 20 cm in front of participant. Seated on armrest chair and strapped . Right foot on foot interface. Head and chin on holder. Earphones in ear.</a:t>
          </a:r>
        </a:p>
      </dsp:txBody>
      <dsp:txXfrm>
        <a:off x="3114320" y="1840154"/>
        <a:ext cx="1890168" cy="1770191"/>
      </dsp:txXfrm>
    </dsp:sp>
    <dsp:sp modelId="{C85357C4-AB1E-45E5-93A7-51EFB28CF2AD}">
      <dsp:nvSpPr>
        <dsp:cNvPr id="0" name=""/>
        <dsp:cNvSpPr/>
      </dsp:nvSpPr>
      <dsp:spPr>
        <a:xfrm rot="10800000">
          <a:off x="2850825" y="2556739"/>
          <a:ext cx="168511" cy="3370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3684891"/>
                <a:satOff val="-3550"/>
                <a:lumOff val="39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3684891"/>
                <a:satOff val="-3550"/>
                <a:lumOff val="39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01378" y="2624143"/>
        <a:ext cx="117958" cy="202213"/>
      </dsp:txXfrm>
    </dsp:sp>
    <dsp:sp modelId="{DB861BD3-6D9A-4AA4-B1C6-40CAE08D07DD}">
      <dsp:nvSpPr>
        <dsp:cNvPr id="0" name=""/>
        <dsp:cNvSpPr/>
      </dsp:nvSpPr>
      <dsp:spPr>
        <a:xfrm>
          <a:off x="1518834" y="1944899"/>
          <a:ext cx="1284398" cy="1560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4075888"/>
                <a:satOff val="-3651"/>
                <a:lumOff val="403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4075888"/>
                <a:satOff val="-3651"/>
                <a:lumOff val="403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Room Darkened, IR camera calibrated and move indication with auditory cues start. </a:t>
          </a:r>
        </a:p>
      </dsp:txBody>
      <dsp:txXfrm>
        <a:off x="1556453" y="1982518"/>
        <a:ext cx="1209160" cy="1485464"/>
      </dsp:txXfrm>
    </dsp:sp>
    <dsp:sp modelId="{FC0E3791-EAC8-43DE-BF84-7EAD854A58A2}">
      <dsp:nvSpPr>
        <dsp:cNvPr id="0" name=""/>
        <dsp:cNvSpPr/>
      </dsp:nvSpPr>
      <dsp:spPr>
        <a:xfrm rot="10800000">
          <a:off x="1310413" y="2556739"/>
          <a:ext cx="168511" cy="3370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421869"/>
                <a:satOff val="-4260"/>
                <a:lumOff val="470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6421869"/>
                <a:satOff val="-4260"/>
                <a:lumOff val="470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60966" y="2624143"/>
        <a:ext cx="117958" cy="202213"/>
      </dsp:txXfrm>
    </dsp:sp>
    <dsp:sp modelId="{A5A4F9E7-56EB-42D0-AB5D-245BFC07DCD6}">
      <dsp:nvSpPr>
        <dsp:cNvPr id="0" name=""/>
        <dsp:cNvSpPr/>
      </dsp:nvSpPr>
      <dsp:spPr>
        <a:xfrm>
          <a:off x="823" y="2051399"/>
          <a:ext cx="1261997" cy="134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421869"/>
                <a:satOff val="-4260"/>
                <a:lumOff val="470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6421869"/>
                <a:satOff val="-4260"/>
                <a:lumOff val="470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200 trials. Breaks after every 6 trials for 2 min</a:t>
          </a:r>
        </a:p>
      </dsp:txBody>
      <dsp:txXfrm>
        <a:off x="37786" y="2088362"/>
        <a:ext cx="1188071" cy="1273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70DD5-20EB-4A76-AE07-CFB9131F0EF3}">
      <dsp:nvSpPr>
        <dsp:cNvPr id="0" name=""/>
        <dsp:cNvSpPr/>
      </dsp:nvSpPr>
      <dsp:spPr>
        <a:xfrm>
          <a:off x="87641" y="2550"/>
          <a:ext cx="2397566" cy="165192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604347-AFE3-4679-ADAE-1AEC48611441}">
      <dsp:nvSpPr>
        <dsp:cNvPr id="0" name=""/>
        <dsp:cNvSpPr/>
      </dsp:nvSpPr>
      <dsp:spPr>
        <a:xfrm>
          <a:off x="87641" y="1894042"/>
          <a:ext cx="2397566" cy="41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FOOT INTERFACE</a:t>
          </a:r>
        </a:p>
      </dsp:txBody>
      <dsp:txXfrm>
        <a:off x="87641" y="1894042"/>
        <a:ext cx="2397566" cy="410360"/>
      </dsp:txXfrm>
    </dsp:sp>
    <dsp:sp modelId="{A3E9E5F8-68BC-44EA-9870-ACEBEC72D864}">
      <dsp:nvSpPr>
        <dsp:cNvPr id="0" name=""/>
        <dsp:cNvSpPr/>
      </dsp:nvSpPr>
      <dsp:spPr>
        <a:xfrm>
          <a:off x="2725065" y="2550"/>
          <a:ext cx="2397566" cy="165192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845DC-8397-4355-9681-F4E5E8B7FE7D}">
      <dsp:nvSpPr>
        <dsp:cNvPr id="0" name=""/>
        <dsp:cNvSpPr/>
      </dsp:nvSpPr>
      <dsp:spPr>
        <a:xfrm>
          <a:off x="2725065" y="1894042"/>
          <a:ext cx="2397566" cy="41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AMPLIFIER</a:t>
          </a:r>
        </a:p>
      </dsp:txBody>
      <dsp:txXfrm>
        <a:off x="2725065" y="1894042"/>
        <a:ext cx="2397566" cy="410360"/>
      </dsp:txXfrm>
    </dsp:sp>
    <dsp:sp modelId="{C27466C5-F3C5-47CD-B426-40F9BAC5B616}">
      <dsp:nvSpPr>
        <dsp:cNvPr id="0" name=""/>
        <dsp:cNvSpPr/>
      </dsp:nvSpPr>
      <dsp:spPr>
        <a:xfrm>
          <a:off x="5362488" y="2550"/>
          <a:ext cx="2397566" cy="165192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5000" b="-85000"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D17FAB-EBDD-4CEE-844F-A9A6FC1BFA81}">
      <dsp:nvSpPr>
        <dsp:cNvPr id="0" name=""/>
        <dsp:cNvSpPr/>
      </dsp:nvSpPr>
      <dsp:spPr>
        <a:xfrm>
          <a:off x="5362488" y="1894042"/>
          <a:ext cx="2397566" cy="41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CHIN AND HEAD HOLDER</a:t>
          </a:r>
        </a:p>
      </dsp:txBody>
      <dsp:txXfrm>
        <a:off x="5362488" y="1894042"/>
        <a:ext cx="2397566" cy="410360"/>
      </dsp:txXfrm>
    </dsp:sp>
    <dsp:sp modelId="{5017BB56-C6B5-48DB-B336-EE37DB39328D}">
      <dsp:nvSpPr>
        <dsp:cNvPr id="0" name=""/>
        <dsp:cNvSpPr/>
      </dsp:nvSpPr>
      <dsp:spPr>
        <a:xfrm>
          <a:off x="7999912" y="16876"/>
          <a:ext cx="2397566" cy="165192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15225E-2B3E-4222-B0B5-B541FED57EC6}">
      <dsp:nvSpPr>
        <dsp:cNvPr id="0" name=""/>
        <dsp:cNvSpPr/>
      </dsp:nvSpPr>
      <dsp:spPr>
        <a:xfrm>
          <a:off x="7999912" y="1937018"/>
          <a:ext cx="2397566" cy="353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CAP</a:t>
          </a:r>
        </a:p>
      </dsp:txBody>
      <dsp:txXfrm>
        <a:off x="7999912" y="1937018"/>
        <a:ext cx="2397566" cy="353059"/>
      </dsp:txXfrm>
    </dsp:sp>
    <dsp:sp modelId="{BA455136-E8D6-468E-BCFE-A5BF8EC9CB6D}">
      <dsp:nvSpPr>
        <dsp:cNvPr id="0" name=""/>
        <dsp:cNvSpPr/>
      </dsp:nvSpPr>
      <dsp:spPr>
        <a:xfrm>
          <a:off x="1406353" y="2564279"/>
          <a:ext cx="2397566" cy="1651923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DD5027-71A6-457B-8757-565EB1587D2A}">
      <dsp:nvSpPr>
        <dsp:cNvPr id="0" name=""/>
        <dsp:cNvSpPr/>
      </dsp:nvSpPr>
      <dsp:spPr>
        <a:xfrm>
          <a:off x="1406353" y="4495398"/>
          <a:ext cx="2397566" cy="22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EYE TRACKING</a:t>
          </a:r>
        </a:p>
      </dsp:txBody>
      <dsp:txXfrm>
        <a:off x="1406353" y="4495398"/>
        <a:ext cx="2397566" cy="229508"/>
      </dsp:txXfrm>
    </dsp:sp>
    <dsp:sp modelId="{D256A917-46E1-48B6-BEDE-BCFF6C149C15}">
      <dsp:nvSpPr>
        <dsp:cNvPr id="0" name=""/>
        <dsp:cNvSpPr/>
      </dsp:nvSpPr>
      <dsp:spPr>
        <a:xfrm>
          <a:off x="4043776" y="2564279"/>
          <a:ext cx="2397566" cy="1651923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6D22B5-DFAD-4596-85FD-7FF84BE34C1B}">
      <dsp:nvSpPr>
        <dsp:cNvPr id="0" name=""/>
        <dsp:cNvSpPr/>
      </dsp:nvSpPr>
      <dsp:spPr>
        <a:xfrm>
          <a:off x="4043776" y="4485240"/>
          <a:ext cx="2397566" cy="22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SHURE SE215</a:t>
          </a:r>
        </a:p>
      </dsp:txBody>
      <dsp:txXfrm>
        <a:off x="4043776" y="4485240"/>
        <a:ext cx="2397566" cy="229508"/>
      </dsp:txXfrm>
    </dsp:sp>
    <dsp:sp modelId="{220CCC6C-C58D-4508-A179-2F91B384E556}">
      <dsp:nvSpPr>
        <dsp:cNvPr id="0" name=""/>
        <dsp:cNvSpPr/>
      </dsp:nvSpPr>
      <dsp:spPr>
        <a:xfrm>
          <a:off x="6681200" y="2544159"/>
          <a:ext cx="2397566" cy="1651923"/>
        </a:xfrm>
        <a:prstGeom prst="roundRect">
          <a:avLst/>
        </a:prstGeom>
        <a:blipFill rotWithShape="1">
          <a:blip xmlns:r="http://schemas.openxmlformats.org/officeDocument/2006/relationships" r:embed="rId7"/>
          <a:srcRect/>
          <a:stretch>
            <a:fillRect t="-15000" b="-15000"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F79F82-FAB0-4BC8-ABEB-658862EE96E2}">
      <dsp:nvSpPr>
        <dsp:cNvPr id="0" name=""/>
        <dsp:cNvSpPr/>
      </dsp:nvSpPr>
      <dsp:spPr>
        <a:xfrm>
          <a:off x="6700884" y="4488387"/>
          <a:ext cx="2397566" cy="30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ELECTRODES</a:t>
          </a:r>
        </a:p>
      </dsp:txBody>
      <dsp:txXfrm>
        <a:off x="6700884" y="4488387"/>
        <a:ext cx="2397566" cy="309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66048-B673-4DA8-9D01-1EFD9D610A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4BCEF-792E-48F5-BBA7-EE70E62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predivt</a:t>
            </a:r>
            <a:r>
              <a:rPr lang="en-US" dirty="0"/>
              <a:t> </a:t>
            </a:r>
            <a:r>
              <a:rPr lang="en-US" dirty="0" err="1"/>
              <a:t>thr</a:t>
            </a:r>
            <a:r>
              <a:rPr lang="en-US" dirty="0"/>
              <a:t> </a:t>
            </a:r>
            <a:r>
              <a:rPr lang="en-US" dirty="0" err="1"/>
              <a:t>fortcvominhg</a:t>
            </a:r>
            <a:r>
              <a:rPr lang="en-US" dirty="0"/>
              <a:t> </a:t>
            </a:r>
            <a:r>
              <a:rPr lang="en-US" dirty="0" err="1"/>
              <a:t>m,obrmryd</a:t>
            </a:r>
            <a:r>
              <a:rPr lang="en-US" dirty="0"/>
              <a:t> in a </a:t>
            </a:r>
            <a:r>
              <a:rPr lang="en-US" dirty="0" err="1"/>
              <a:t>atask</a:t>
            </a:r>
            <a:r>
              <a:rPr lang="en-US" dirty="0"/>
              <a:t> </a:t>
            </a:r>
            <a:r>
              <a:rPr lang="en-US" dirty="0" err="1"/>
              <a:t>consiosting</a:t>
            </a:r>
            <a:r>
              <a:rPr lang="en-US" dirty="0"/>
              <a:t> of sequential </a:t>
            </a:r>
            <a:r>
              <a:rPr lang="en-US" dirty="0" err="1"/>
              <a:t>ebvemnts</a:t>
            </a:r>
            <a:endParaRPr lang="en-US" dirty="0"/>
          </a:p>
          <a:p>
            <a:r>
              <a:rPr lang="en-US" dirty="0"/>
              <a:t> in real time using a non-</a:t>
            </a:r>
            <a:r>
              <a:rPr lang="en-US" dirty="0" err="1"/>
              <a:t>invasieve</a:t>
            </a:r>
            <a:r>
              <a:rPr lang="en-US" dirty="0"/>
              <a:t> brain </a:t>
            </a:r>
            <a:r>
              <a:rPr lang="en-US" dirty="0" err="1"/>
              <a:t>acquision</a:t>
            </a:r>
            <a:r>
              <a:rPr lang="en-US" dirty="0"/>
              <a:t> </a:t>
            </a:r>
            <a:r>
              <a:rPr lang="en-US" dirty="0" err="1"/>
              <a:t>deivce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4BCEF-792E-48F5-BBA7-EE70E6290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4BCEF-792E-48F5-BBA7-EE70E6290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2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4BCEF-792E-48F5-BBA7-EE70E6290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0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DC0C13-7088-459E-A051-7CFD650889B6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940C-D92F-45D2-99AB-0C1AA1F8F3DB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35604" y="6047511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8501-4F62-408A-9752-F4BE476758BA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72F-A384-4129-A621-B7F43FF25BE6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30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535-DCE5-448E-9791-08E8DAF5A96A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27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1DA-E883-4309-A8C9-673CB37A3BDD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8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7977-61B5-49C4-AEB6-72A8A5A11ED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0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384C-646E-4022-8610-41958696E11A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26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3170-F218-4EC3-A3F0-27B13F1C64DF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5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7910-7B74-4816-8D10-EBC4655ED65F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DFA5-5569-4BDA-9EE5-5B908B2383E0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4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133-7AA6-4193-9431-02DE1475ED13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549-9C6B-42A5-868E-37137E341F37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DF6-2152-4B63-8FBA-9E5E4A837BE7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0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816D-4E3D-44B8-91C7-727986FB8531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4AD6-F355-4E5F-88D4-E5D98269BCD9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24BE-9FC0-49F1-BB7C-E91E1BC57450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8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2FF7-D81D-43B1-8E52-2260978205A3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2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2F9F2-16FA-42B5-B8D0-A948F9470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7760" y="1122363"/>
            <a:ext cx="8270239" cy="3027360"/>
          </a:xfrm>
        </p:spPr>
        <p:txBody>
          <a:bodyPr>
            <a:normAutofit/>
          </a:bodyPr>
          <a:lstStyle/>
          <a:p>
            <a:r>
              <a:rPr lang="en-US" sz="4600" dirty="0"/>
              <a:t>Sequential Decoding of Lower Limb movements using a Non-invasive Brain Computer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3FBA8-29FA-4696-8328-2C2FD2B1D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0" y="4149724"/>
            <a:ext cx="4575810" cy="20716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/>
                </a:solidFill>
              </a:rPr>
              <a:t>Nov  29, 2018</a:t>
            </a:r>
          </a:p>
          <a:p>
            <a:pPr>
              <a:lnSpc>
                <a:spcPct val="11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Dr. </a:t>
            </a:r>
            <a:r>
              <a:rPr lang="en-US" sz="1400" dirty="0" err="1">
                <a:solidFill>
                  <a:schemeClr val="tx1"/>
                </a:solidFill>
              </a:rPr>
              <a:t>Elahe</a:t>
            </a:r>
            <a:r>
              <a:rPr lang="en-US" sz="1400" dirty="0">
                <a:solidFill>
                  <a:schemeClr val="tx1"/>
                </a:solidFill>
              </a:rPr>
              <a:t> Abdi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Dr. Yan Tat Wong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Roshan Sivakumar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8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106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3B397ED-9410-45CB-A426-5465B2E4404B}"/>
              </a:ext>
            </a:extLst>
          </p:cNvPr>
          <p:cNvSpPr txBox="1"/>
          <p:nvPr/>
        </p:nvSpPr>
        <p:spPr>
          <a:xfrm>
            <a:off x="1390650" y="2598738"/>
            <a:ext cx="9828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Any Questions?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6FE989-FB2F-4C54-BB65-082B5BA39FA7}"/>
              </a:ext>
            </a:extLst>
          </p:cNvPr>
          <p:cNvSpPr txBox="1"/>
          <p:nvPr/>
        </p:nvSpPr>
        <p:spPr>
          <a:xfrm>
            <a:off x="1138236" y="1238863"/>
            <a:ext cx="1008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17967-D175-4918-A0DE-81811837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583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0BCD85-0770-44AE-8714-DDBED938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62" y="2400300"/>
            <a:ext cx="2400300" cy="2057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50FC3-F2C0-4DE0-9AD9-60310868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23979"/>
            <a:ext cx="9905998" cy="68350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0F88B-2D9F-412A-8958-6083FC8E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424" y="6001565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887E3B62-BFDE-4871-93AD-6CF4C0FF659C}"/>
              </a:ext>
            </a:extLst>
          </p:cNvPr>
          <p:cNvSpPr/>
          <p:nvPr/>
        </p:nvSpPr>
        <p:spPr>
          <a:xfrm>
            <a:off x="5889624" y="2419350"/>
            <a:ext cx="409575" cy="170719"/>
          </a:xfrm>
          <a:prstGeom prst="flowChartMagneticDrum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508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BAB7463C-059C-44E6-BF9D-9934AD93707D}"/>
              </a:ext>
            </a:extLst>
          </p:cNvPr>
          <p:cNvSpPr/>
          <p:nvPr/>
        </p:nvSpPr>
        <p:spPr>
          <a:xfrm rot="20591094" flipV="1">
            <a:off x="5595181" y="2474589"/>
            <a:ext cx="369807" cy="192126"/>
          </a:xfrm>
          <a:prstGeom prst="flowChartMagneticDrum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508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D7A107BD-F7B0-4B9A-8FF8-011B56375C98}"/>
              </a:ext>
            </a:extLst>
          </p:cNvPr>
          <p:cNvSpPr/>
          <p:nvPr/>
        </p:nvSpPr>
        <p:spPr>
          <a:xfrm rot="16043775">
            <a:off x="5249598" y="2799597"/>
            <a:ext cx="835959" cy="640424"/>
          </a:xfrm>
          <a:prstGeom prst="flowChartMagneticDrum">
            <a:avLst/>
          </a:prstGeom>
          <a:solidFill>
            <a:schemeClr val="bg1"/>
          </a:solidFill>
          <a:ln>
            <a:noFill/>
          </a:ln>
          <a:effectLst>
            <a:outerShdw blurRad="114300" dist="50800" dir="900000" sx="105000" sy="105000" algn="ctr" rotWithShape="0">
              <a:srgbClr val="000000">
                <a:alpha val="0"/>
              </a:srgbClr>
            </a:outerShdw>
            <a:reflection endPos="0" dist="50800" dir="5400000" sy="-100000" algn="bl" rotWithShape="0"/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238FADC5-EABB-4A8F-A367-183E47D24445}"/>
              </a:ext>
            </a:extLst>
          </p:cNvPr>
          <p:cNvSpPr/>
          <p:nvPr/>
        </p:nvSpPr>
        <p:spPr>
          <a:xfrm rot="17321670">
            <a:off x="4857335" y="3069532"/>
            <a:ext cx="649335" cy="419978"/>
          </a:xfrm>
          <a:prstGeom prst="flowChartMagneticDrum">
            <a:avLst/>
          </a:prstGeom>
          <a:solidFill>
            <a:schemeClr val="bg1"/>
          </a:solidFill>
          <a:ln>
            <a:noFill/>
          </a:ln>
          <a:effectLst>
            <a:outerShdw blurRad="114300" dist="50800" dir="900000" sx="105000" sy="105000" algn="ctr" rotWithShape="0">
              <a:srgbClr val="000000">
                <a:alpha val="0"/>
              </a:srgbClr>
            </a:outerShdw>
            <a:reflection endPos="0" dist="50800" dir="5400000" sy="-100000" algn="bl" rotWithShape="0"/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953E6C-3747-4F37-907F-7DEA80F1A1FD}"/>
              </a:ext>
            </a:extLst>
          </p:cNvPr>
          <p:cNvCxnSpPr>
            <a:cxnSpLocks/>
          </p:cNvCxnSpPr>
          <p:nvPr/>
        </p:nvCxnSpPr>
        <p:spPr>
          <a:xfrm flipH="1">
            <a:off x="1524000" y="3268800"/>
            <a:ext cx="3681676" cy="602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970B45-290D-4D89-BA4A-969FF0A3AD7A}"/>
              </a:ext>
            </a:extLst>
          </p:cNvPr>
          <p:cNvCxnSpPr>
            <a:cxnSpLocks/>
          </p:cNvCxnSpPr>
          <p:nvPr/>
        </p:nvCxnSpPr>
        <p:spPr>
          <a:xfrm>
            <a:off x="5777015" y="3140182"/>
            <a:ext cx="2798923" cy="543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F99804-46C4-41B9-8792-E7DA2F027269}"/>
              </a:ext>
            </a:extLst>
          </p:cNvPr>
          <p:cNvSpPr txBox="1"/>
          <p:nvPr/>
        </p:nvSpPr>
        <p:spPr>
          <a:xfrm>
            <a:off x="2828925" y="5572422"/>
            <a:ext cx="68484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 2 forthcoming movements using invasive brain acquisition method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Non-Human Primate</a:t>
            </a:r>
          </a:p>
          <a:p>
            <a:endParaRPr lang="en-US" sz="1050" dirty="0"/>
          </a:p>
          <a:p>
            <a:r>
              <a:rPr lang="en-IN" sz="1050" dirty="0"/>
              <a:t>Maryam M </a:t>
            </a:r>
            <a:r>
              <a:rPr lang="en-IN" sz="1050" dirty="0" err="1"/>
              <a:t>Shanechi</a:t>
            </a:r>
            <a:r>
              <a:rPr lang="en-IN" sz="1050" dirty="0"/>
              <a:t> et al. , In: Brain-Computer Interface Research A State-of-the-Art Summary, 2014</a:t>
            </a:r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4AA74E-8289-453F-AA76-31304745C496}"/>
              </a:ext>
            </a:extLst>
          </p:cNvPr>
          <p:cNvSpPr txBox="1"/>
          <p:nvPr/>
        </p:nvSpPr>
        <p:spPr>
          <a:xfrm>
            <a:off x="854176" y="1207487"/>
            <a:ext cx="368167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 - SMA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brain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Non-human Primates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Information about next movements</a:t>
            </a:r>
          </a:p>
          <a:p>
            <a:endParaRPr lang="en-US" sz="1400" dirty="0"/>
          </a:p>
          <a:p>
            <a:r>
              <a:rPr lang="en-IN" sz="1050" dirty="0" err="1"/>
              <a:t>Toshi</a:t>
            </a:r>
            <a:r>
              <a:rPr lang="en-IN" sz="1050" dirty="0"/>
              <a:t> Nakajima et al. , In: Journal of neurophysiology, 2009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330BCB-E9B7-4A87-9A0A-CB01B13694D5}"/>
              </a:ext>
            </a:extLst>
          </p:cNvPr>
          <p:cNvSpPr txBox="1"/>
          <p:nvPr/>
        </p:nvSpPr>
        <p:spPr>
          <a:xfrm>
            <a:off x="8010421" y="1019328"/>
            <a:ext cx="392801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brain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Non-human Primates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Ordering of upcoming movements in a sequence</a:t>
            </a:r>
          </a:p>
          <a:p>
            <a:endParaRPr lang="en-US" sz="1400" dirty="0"/>
          </a:p>
          <a:p>
            <a:r>
              <a:rPr lang="en-IN" sz="1050" dirty="0"/>
              <a:t>Jun </a:t>
            </a:r>
            <a:r>
              <a:rPr lang="en-IN" sz="1050" dirty="0" err="1"/>
              <a:t>Tanj</a:t>
            </a:r>
            <a:r>
              <a:rPr lang="en-IN" sz="1050" dirty="0"/>
              <a:t> et al. , In: Nature, 1994</a:t>
            </a:r>
          </a:p>
          <a:p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4C6058-AFE7-4E8A-913C-F32024C14413}"/>
              </a:ext>
            </a:extLst>
          </p:cNvPr>
          <p:cNvSpPr txBox="1"/>
          <p:nvPr/>
        </p:nvSpPr>
        <p:spPr>
          <a:xfrm>
            <a:off x="8614208" y="3488853"/>
            <a:ext cx="348635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LPFC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brain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Non-human Primates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Activity related to upcoming movements represented simultaneously</a:t>
            </a:r>
          </a:p>
          <a:p>
            <a:endParaRPr lang="en-IN" sz="1050" dirty="0"/>
          </a:p>
          <a:p>
            <a:r>
              <a:rPr lang="en-IN" sz="1050" dirty="0"/>
              <a:t>Hajime </a:t>
            </a:r>
            <a:r>
              <a:rPr lang="en-IN" sz="1050" dirty="0" err="1"/>
              <a:t>Mushiake</a:t>
            </a:r>
            <a:r>
              <a:rPr lang="en-IN" sz="1050" dirty="0"/>
              <a:t> et al. , In: Neuron,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5E689D-39D8-46DD-B481-A389DBA2A580}"/>
              </a:ext>
            </a:extLst>
          </p:cNvPr>
          <p:cNvSpPr txBox="1"/>
          <p:nvPr/>
        </p:nvSpPr>
        <p:spPr>
          <a:xfrm>
            <a:off x="656747" y="3777849"/>
            <a:ext cx="4151355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DLPFC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Neuro Imaging brain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Human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Storage of forthcoming movements in working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IN" sz="1050" dirty="0"/>
              <a:t>Jean-Baptiste </a:t>
            </a:r>
            <a:r>
              <a:rPr lang="en-IN" sz="1050" dirty="0" err="1"/>
              <a:t>Pochon</a:t>
            </a:r>
            <a:r>
              <a:rPr lang="en-IN" sz="1050" dirty="0"/>
              <a:t> et al. , In: Cerebral Cortex, 2001.</a:t>
            </a:r>
          </a:p>
          <a:p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1D0CCD-441B-470B-8EDA-22817366EF8C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240803" y="1589400"/>
            <a:ext cx="2598281" cy="963422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  <a:effectLst>
            <a:reflection stA="0" endPos="65000" dist="508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87A5E5-3A87-440D-B96E-CFC1EEF8EAA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162674" y="1207487"/>
            <a:ext cx="1847747" cy="1297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4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3B397ED-9410-45CB-A426-5465B2E4404B}"/>
              </a:ext>
            </a:extLst>
          </p:cNvPr>
          <p:cNvSpPr txBox="1"/>
          <p:nvPr/>
        </p:nvSpPr>
        <p:spPr>
          <a:xfrm>
            <a:off x="1141412" y="1082673"/>
            <a:ext cx="3336667" cy="1430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Motivation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6FE989-FB2F-4C54-BB65-082B5BA39FA7}"/>
              </a:ext>
            </a:extLst>
          </p:cNvPr>
          <p:cNvSpPr txBox="1"/>
          <p:nvPr/>
        </p:nvSpPr>
        <p:spPr>
          <a:xfrm>
            <a:off x="5297763" y="1082673"/>
            <a:ext cx="5751237" cy="416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first step in exploring alternative options to direct commanding of robotic platforms. 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build up a better understanding of brain function and the limitations of EEG. 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results will help us in identifying the best way forward in bio signal-based control of robots. 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007B5794-E40A-4F85-A517-E220FD10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7561" y="5976938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6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7E8EE8D-9946-4F03-88FB-9CCB3EF16720}"/>
              </a:ext>
            </a:extLst>
          </p:cNvPr>
          <p:cNvSpPr/>
          <p:nvPr/>
        </p:nvSpPr>
        <p:spPr>
          <a:xfrm>
            <a:off x="1087438" y="2549476"/>
            <a:ext cx="3390641" cy="17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604020202020204" pitchFamily="34" charset="0"/>
              </a:rPr>
              <a:t>to decode brain signals and predict the upcoming movements in a sequence which  will be the beginning of a wider range of studies on the potentials</a:t>
            </a:r>
          </a:p>
        </p:txBody>
      </p:sp>
    </p:spTree>
    <p:extLst>
      <p:ext uri="{BB962C8B-B14F-4D97-AF65-F5344CB8AC3E}">
        <p14:creationId xmlns:p14="http://schemas.microsoft.com/office/powerpoint/2010/main" val="88853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3B397ED-9410-45CB-A426-5465B2E4404B}"/>
              </a:ext>
            </a:extLst>
          </p:cNvPr>
          <p:cNvSpPr txBox="1"/>
          <p:nvPr/>
        </p:nvSpPr>
        <p:spPr>
          <a:xfrm>
            <a:off x="1981200" y="474663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ABOUT THE RESEARCH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17967-D175-4918-A0DE-81811837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0" y="5988048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4EC77-D5DF-4C3E-9CB9-F78043CC67F4}"/>
              </a:ext>
            </a:extLst>
          </p:cNvPr>
          <p:cNvSpPr txBox="1"/>
          <p:nvPr/>
        </p:nvSpPr>
        <p:spPr>
          <a:xfrm>
            <a:off x="844062" y="1350498"/>
            <a:ext cx="2765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Parts of the brain involved: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DLPFC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LPFC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Pre-SMA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01ED6-7439-4FD3-BB75-FE617BA5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841351"/>
            <a:ext cx="3304959" cy="3329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FB94E8-E056-471E-829D-95771538772F}"/>
              </a:ext>
            </a:extLst>
          </p:cNvPr>
          <p:cNvSpPr txBox="1"/>
          <p:nvPr/>
        </p:nvSpPr>
        <p:spPr>
          <a:xfrm>
            <a:off x="7480515" y="137702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participants to be recruited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Ethics Approval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39E2369-A828-4B18-A3B5-8FF1D214B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076785"/>
              </p:ext>
            </p:extLst>
          </p:nvPr>
        </p:nvGraphicFramePr>
        <p:xfrm>
          <a:off x="4673877" y="2227662"/>
          <a:ext cx="6521331" cy="4155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000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CFD4D0A-D1B5-4D44-95A1-032CD48B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5" y="1405460"/>
            <a:ext cx="5888965" cy="404707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3B397ED-9410-45CB-A426-5465B2E4404B}"/>
              </a:ext>
            </a:extLst>
          </p:cNvPr>
          <p:cNvSpPr txBox="1"/>
          <p:nvPr/>
        </p:nvSpPr>
        <p:spPr>
          <a:xfrm>
            <a:off x="1981200" y="474663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EXPERIMENT DESIGN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6FE989-FB2F-4C54-BB65-082B5BA39FA7}"/>
              </a:ext>
            </a:extLst>
          </p:cNvPr>
          <p:cNvSpPr txBox="1"/>
          <p:nvPr/>
        </p:nvSpPr>
        <p:spPr>
          <a:xfrm>
            <a:off x="7248292" y="1544466"/>
            <a:ext cx="4806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Move Indication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 Auditory Cue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Second Auditory Cue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17967-D175-4918-A0DE-81811837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0F82F7-3FBA-4D2C-A141-7A7370AE1526}"/>
              </a:ext>
            </a:extLst>
          </p:cNvPr>
          <p:cNvCxnSpPr>
            <a:cxnSpLocks/>
          </p:cNvCxnSpPr>
          <p:nvPr/>
        </p:nvCxnSpPr>
        <p:spPr>
          <a:xfrm flipH="1">
            <a:off x="1743076" y="1544467"/>
            <a:ext cx="3033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899E74-E3F9-47D1-A8A7-E4240FB7F7BF}"/>
              </a:ext>
            </a:extLst>
          </p:cNvPr>
          <p:cNvCxnSpPr>
            <a:cxnSpLocks/>
          </p:cNvCxnSpPr>
          <p:nvPr/>
        </p:nvCxnSpPr>
        <p:spPr>
          <a:xfrm flipH="1">
            <a:off x="2152651" y="2077865"/>
            <a:ext cx="262413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0C9DA1-96C2-4BE2-81E6-71D1B7D04EB1}"/>
              </a:ext>
            </a:extLst>
          </p:cNvPr>
          <p:cNvCxnSpPr>
            <a:cxnSpLocks/>
          </p:cNvCxnSpPr>
          <p:nvPr/>
        </p:nvCxnSpPr>
        <p:spPr>
          <a:xfrm flipH="1">
            <a:off x="2733676" y="2611264"/>
            <a:ext cx="204311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6EA2BC-2F33-4A68-878F-74B31D3A698F}"/>
              </a:ext>
            </a:extLst>
          </p:cNvPr>
          <p:cNvCxnSpPr>
            <a:cxnSpLocks/>
          </p:cNvCxnSpPr>
          <p:nvPr/>
        </p:nvCxnSpPr>
        <p:spPr>
          <a:xfrm flipH="1">
            <a:off x="3286126" y="3144663"/>
            <a:ext cx="156209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3328C5-1968-48F7-B9EE-E2596EA3F1CB}"/>
              </a:ext>
            </a:extLst>
          </p:cNvPr>
          <p:cNvCxnSpPr>
            <a:cxnSpLocks/>
          </p:cNvCxnSpPr>
          <p:nvPr/>
        </p:nvCxnSpPr>
        <p:spPr>
          <a:xfrm>
            <a:off x="2076450" y="3713336"/>
            <a:ext cx="14668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C3707-DD33-48DF-BF23-C8018B237363}"/>
              </a:ext>
            </a:extLst>
          </p:cNvPr>
          <p:cNvSpPr txBox="1"/>
          <p:nvPr/>
        </p:nvSpPr>
        <p:spPr>
          <a:xfrm>
            <a:off x="4837192" y="1408169"/>
            <a:ext cx="10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Fixation Dot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CBABA4-E7A3-46B6-9C40-9A3B1C073EC3}"/>
              </a:ext>
            </a:extLst>
          </p:cNvPr>
          <p:cNvSpPr txBox="1"/>
          <p:nvPr/>
        </p:nvSpPr>
        <p:spPr>
          <a:xfrm>
            <a:off x="1112917" y="3559447"/>
            <a:ext cx="10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Move 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308288-50CA-4B3F-9545-93A5CD2481AC}"/>
              </a:ext>
            </a:extLst>
          </p:cNvPr>
          <p:cNvSpPr txBox="1"/>
          <p:nvPr/>
        </p:nvSpPr>
        <p:spPr>
          <a:xfrm>
            <a:off x="4895851" y="2431164"/>
            <a:ext cx="10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Move Left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99BB24-2309-45BA-9CF7-2F794D8B5B46}"/>
              </a:ext>
            </a:extLst>
          </p:cNvPr>
          <p:cNvSpPr txBox="1"/>
          <p:nvPr/>
        </p:nvSpPr>
        <p:spPr>
          <a:xfrm>
            <a:off x="4895851" y="2990774"/>
            <a:ext cx="10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Move Right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583D1-770B-4A08-A05E-71A0147FF608}"/>
              </a:ext>
            </a:extLst>
          </p:cNvPr>
          <p:cNvSpPr txBox="1"/>
          <p:nvPr/>
        </p:nvSpPr>
        <p:spPr>
          <a:xfrm>
            <a:off x="1109413" y="4429006"/>
            <a:ext cx="10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Fixation Dot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D7D6CC-3555-4B86-A12F-8C4744D4ED8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149147" y="4582895"/>
            <a:ext cx="185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5FA5D3-98CC-4B0A-B2F7-47ED54A50776}"/>
              </a:ext>
            </a:extLst>
          </p:cNvPr>
          <p:cNvSpPr txBox="1"/>
          <p:nvPr/>
        </p:nvSpPr>
        <p:spPr>
          <a:xfrm>
            <a:off x="4895851" y="1919666"/>
            <a:ext cx="10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Move Up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8FB323-193B-4EC3-A4D2-039DBAB9FA02}"/>
              </a:ext>
            </a:extLst>
          </p:cNvPr>
          <p:cNvCxnSpPr>
            <a:cxnSpLocks/>
          </p:cNvCxnSpPr>
          <p:nvPr/>
        </p:nvCxnSpPr>
        <p:spPr>
          <a:xfrm flipV="1">
            <a:off x="5581651" y="5062710"/>
            <a:ext cx="0" cy="72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B851AA-140E-48CB-9656-CA93F09866CE}"/>
              </a:ext>
            </a:extLst>
          </p:cNvPr>
          <p:cNvSpPr txBox="1"/>
          <p:nvPr/>
        </p:nvSpPr>
        <p:spPr>
          <a:xfrm>
            <a:off x="4150146" y="5832047"/>
            <a:ext cx="286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Randomness to ensure no expectation</a:t>
            </a:r>
          </a:p>
        </p:txBody>
      </p:sp>
    </p:spTree>
    <p:extLst>
      <p:ext uri="{BB962C8B-B14F-4D97-AF65-F5344CB8AC3E}">
        <p14:creationId xmlns:p14="http://schemas.microsoft.com/office/powerpoint/2010/main" val="268875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3B397ED-9410-45CB-A426-5465B2E4404B}"/>
              </a:ext>
            </a:extLst>
          </p:cNvPr>
          <p:cNvSpPr txBox="1"/>
          <p:nvPr/>
        </p:nvSpPr>
        <p:spPr>
          <a:xfrm>
            <a:off x="1981200" y="474663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SETUP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9409519-2F28-44CB-9CB8-6633A1B20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925393"/>
              </p:ext>
            </p:extLst>
          </p:nvPr>
        </p:nvGraphicFramePr>
        <p:xfrm>
          <a:off x="1158240" y="1584959"/>
          <a:ext cx="10485120" cy="4798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Slide Number Placeholder 65">
            <a:extLst>
              <a:ext uri="{FF2B5EF4-FFF2-40B4-BE49-F238E27FC236}">
                <a16:creationId xmlns:a16="http://schemas.microsoft.com/office/drawing/2014/main" id="{A87A6980-19BA-46C1-B5FA-875ED53A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5280" y="5989163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6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6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3B397ED-9410-45CB-A426-5465B2E4404B}"/>
              </a:ext>
            </a:extLst>
          </p:cNvPr>
          <p:cNvSpPr txBox="1"/>
          <p:nvPr/>
        </p:nvSpPr>
        <p:spPr>
          <a:xfrm>
            <a:off x="-25397" y="1082673"/>
            <a:ext cx="450347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Complete process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007B5794-E40A-4F85-A517-E220FD10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5280" y="5989163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6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7AE724E-7DFB-4104-992A-8C6A3386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67" y="19050"/>
            <a:ext cx="5558186" cy="68389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AAF5EBC-0875-4717-ACC2-B1FBC3C7E71D}"/>
              </a:ext>
            </a:extLst>
          </p:cNvPr>
          <p:cNvSpPr/>
          <p:nvPr/>
        </p:nvSpPr>
        <p:spPr>
          <a:xfrm>
            <a:off x="6096000" y="903288"/>
            <a:ext cx="3695700" cy="411162"/>
          </a:xfrm>
          <a:prstGeom prst="ellipse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44000" endPos="0" dir="5400000" sy="-100000" algn="bl" rotWithShape="0"/>
            <a:softEdge rad="254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26045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0ED28F-C3A7-4872-87B3-15BE9923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4595635"/>
            <a:ext cx="4370510" cy="211651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3B397ED-9410-45CB-A426-5465B2E4404B}"/>
              </a:ext>
            </a:extLst>
          </p:cNvPr>
          <p:cNvSpPr txBox="1"/>
          <p:nvPr/>
        </p:nvSpPr>
        <p:spPr>
          <a:xfrm>
            <a:off x="1943100" y="414724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VALIDATE EXPECTED NEURAL SIGNAL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17967-D175-4918-A0DE-81811837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D6F3A18-B8A6-483E-ABE7-43BCFDAD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15" y="1059438"/>
            <a:ext cx="4370510" cy="306468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26FE989-FB2F-4C54-BB65-082B5BA39FA7}"/>
              </a:ext>
            </a:extLst>
          </p:cNvPr>
          <p:cNvSpPr txBox="1"/>
          <p:nvPr/>
        </p:nvSpPr>
        <p:spPr>
          <a:xfrm>
            <a:off x="1266825" y="1179315"/>
            <a:ext cx="9952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Response to Flicker stimulus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Response to oddball paradigm and observing the distinct N300 peak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E170A-859B-43FD-9C83-62030FA78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242" y="5246112"/>
            <a:ext cx="2158748" cy="436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D892CD-C918-4CC8-A32A-5A62DFA3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575972" y="5246112"/>
            <a:ext cx="2158746" cy="4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3B397ED-9410-45CB-A426-5465B2E4404B}"/>
              </a:ext>
            </a:extLst>
          </p:cNvPr>
          <p:cNvSpPr txBox="1"/>
          <p:nvPr/>
        </p:nvSpPr>
        <p:spPr>
          <a:xfrm>
            <a:off x="1981200" y="474663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17967-D175-4918-A0DE-81811837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8E38F-5AEB-4B5D-8669-44686577B9C6}"/>
              </a:ext>
            </a:extLst>
          </p:cNvPr>
          <p:cNvSpPr txBox="1"/>
          <p:nvPr/>
        </p:nvSpPr>
        <p:spPr>
          <a:xfrm>
            <a:off x="1238250" y="1562099"/>
            <a:ext cx="9809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Work Done Till Date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Correction of neural signals being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Future Work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features like power changes and 2d </a:t>
            </a:r>
            <a:r>
              <a:rPr lang="en-US" dirty="0" err="1"/>
              <a:t>topoplots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lightweight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prediction on a new set of participants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60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488</Words>
  <Application>Microsoft Office PowerPoint</Application>
  <PresentationFormat>Widescreen</PresentationFormat>
  <Paragraphs>114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 Cond</vt:lpstr>
      <vt:lpstr>Calibri</vt:lpstr>
      <vt:lpstr>Tw Cen MT</vt:lpstr>
      <vt:lpstr>Circuit</vt:lpstr>
      <vt:lpstr>Sequential Decoding of Lower Limb movements using a Non-invasive Brain Computer Interface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Decoding of Lower Limb movements using a Non-invasive Brain Computer Interface</dc:title>
  <dc:creator>Roshan Sivakumar</dc:creator>
  <cp:lastModifiedBy>Roshan Sivakumar</cp:lastModifiedBy>
  <cp:revision>31</cp:revision>
  <dcterms:created xsi:type="dcterms:W3CDTF">2019-11-28T06:01:09Z</dcterms:created>
  <dcterms:modified xsi:type="dcterms:W3CDTF">2019-11-28T23:29:09Z</dcterms:modified>
</cp:coreProperties>
</file>