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8D0-E7E1-305D-EA45-B7608920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C23C-940D-63F5-1170-BC894D78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11EC-9873-4100-B580-1C190C6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7B92-9BA6-8146-4A32-A5C730B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98-15A8-218B-50E7-93BF7F88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66BC-2F2F-318B-0485-87F0375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B5F3C-EF74-E211-0EBE-D831435C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93D4-64F7-4F48-6691-D6A2C5DF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AE10-7317-462B-A11A-3B7BAB33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4AE-301C-C476-311E-663D9AE6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47526-ACD0-C58B-2CBC-AF90D912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5583E-CC5B-35D4-0221-1C411293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783E-BDD9-D1D7-4A9D-385D744D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A162-A840-FEAE-4D63-9521D52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464A-4A8C-BF37-9175-78EE9EE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682E-929E-4DB7-C9BE-5EA39D30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3959-5021-752B-2A3A-8548B8A2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B11D-3E03-243E-AA1E-4C8F6298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33DA-051D-431A-B6C5-A923F50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49AD-97B0-E46F-9358-9C03FCA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665-AC7F-81D1-A81B-4FEBC312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50D5-C316-2621-271E-774893F8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05F9-2376-AE09-8144-E5BE7FB0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2DD9-2968-D30E-CE24-A48803C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9AF7-D2C0-B4B1-317A-17ABBF0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257-BED3-8300-CCD4-C15D3571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829-95F6-F33C-555B-5B84AD94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0F1C-E6ED-1B94-5903-F024DE60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53B4E-D54E-C775-E2D9-B76AD37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FC4E-219B-2552-7F9B-180EA3C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4B461-21AB-A527-5D3B-0ACEDB05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FB3-EA98-50F1-F9BB-6A3BE3A6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497A-5C22-DC52-1CEF-4121B3A4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D34-04C3-3182-5013-90138B37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9AA1-107F-C55B-AF01-37840BD2D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0BF81-9B7D-72CE-1A29-DDAB3D5A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7F1E-2BF0-95D4-1FFB-4EA161D0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3DC5-D34D-A313-8EB1-84EA5F3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B4C48-940A-C70E-7C4E-A6A3C048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47E0-A10D-3327-DB06-7614B5A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B89A-C8D0-93EA-77F4-8584C37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5ADE-B651-835E-8FF7-0A2FD743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BB6-12EA-33E1-9E74-D1D35D5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B206C-AEB1-20E4-35A9-93EB77A4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196EE-1AB8-6CC0-E87A-CEFF8A2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54088-C5A4-E21F-09DB-CCA244B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DC4F-3071-5788-AB02-87C21F7A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D71F-7A7A-D0EB-D5E6-039BA1D9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5A4B-D476-73AB-5CA7-F5B2DBE8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ED8-2EB4-4DEB-F65E-07C6043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5F7-C2CC-0018-03E2-92391D75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5EFD-3166-E985-26E7-B0E4396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CD0A-7F19-12FE-7C02-DACB5C3B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09F40-ABA9-B0F3-1D8D-A4914266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EC50C-7D4C-C7B6-B18D-76D5FFDE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C1B5-C67C-C58F-A534-6791C87A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AC3B-9D3E-8AC5-2C3B-F436676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7645-6B06-CA03-E7BB-B059A53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58231-1A11-5794-4807-DEC76296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4707-19BC-2BEE-8D4E-BE06C2B3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D479-C1E4-72DE-64F7-BAF6F8C62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09A4-68D1-4E1C-8848-6FEB57C9D90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876A-5665-9118-00AC-52E9CCB0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140B-14EF-FE7F-21F3-B40B0739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CF41-C914-4ABD-B773-466E968E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B2FDB9-CB31-3DD2-90F2-5537B2DF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F7DE4-6DF5-E5CB-A761-308B4853A0F0}"/>
              </a:ext>
            </a:extLst>
          </p:cNvPr>
          <p:cNvSpPr txBox="1"/>
          <p:nvPr/>
        </p:nvSpPr>
        <p:spPr>
          <a:xfrm>
            <a:off x="1085653" y="1174231"/>
            <a:ext cx="100206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Week over week change: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Revenue increased by 28.8%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Amt &amp; Count increased by xx% &amp; xx%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Customer count increased by xx%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Overview YTD: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Number of Interest earned is from ‘Graduate’ education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revenue is 57M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interest is 8M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Most delinquent age group is 40-50.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Total transaction amount is 46M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Male customers are contributing more in revenue 31M, female 26M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Blue &amp; Silver credit card are contributing to 93% of overall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TX, NY &amp; CA is contributing to 68%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Activation rate is 57.5%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</a:rPr>
              <a:t>Overall Delinquent rate is 6.06%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74A68-DB02-DA03-7167-F990E899041C}"/>
              </a:ext>
            </a:extLst>
          </p:cNvPr>
          <p:cNvSpPr txBox="1"/>
          <p:nvPr/>
        </p:nvSpPr>
        <p:spPr>
          <a:xfrm>
            <a:off x="2856322" y="263950"/>
            <a:ext cx="70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Project Insights- Week 53 (31st Dec) 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2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Raviraaj Roshan</dc:creator>
  <cp:lastModifiedBy>Raviraaj Roshan</cp:lastModifiedBy>
  <cp:revision>1</cp:revision>
  <dcterms:created xsi:type="dcterms:W3CDTF">2024-04-25T06:45:45Z</dcterms:created>
  <dcterms:modified xsi:type="dcterms:W3CDTF">2024-04-25T06:57:36Z</dcterms:modified>
</cp:coreProperties>
</file>