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52"/>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7B4A16EB-1E9D-064F-8E6C-6C1A40161DEF}"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7245022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4A16EB-1E9D-064F-8E6C-6C1A40161DEF}"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47139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B4A16EB-1E9D-064F-8E6C-6C1A40161DEF}"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317099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B4A16EB-1E9D-064F-8E6C-6C1A40161DEF}"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78453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7B4A16EB-1E9D-064F-8E6C-6C1A40161DEF}"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119831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7B4A16EB-1E9D-064F-8E6C-6C1A40161DEF}" type="datetimeFigureOut">
              <a:rPr lang="en-US" smtClean="0"/>
              <a:t>4/16/20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381972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7B4A16EB-1E9D-064F-8E6C-6C1A40161DEF}"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4D57E-4A63-014D-B383-729A1A01EF0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55235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B4A16EB-1E9D-064F-8E6C-6C1A40161DEF}" type="datetimeFigureOut">
              <a:rPr lang="en-US" smtClean="0"/>
              <a:t>4/16/20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390123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A16EB-1E9D-064F-8E6C-6C1A40161DEF}" type="datetimeFigureOut">
              <a:rPr lang="en-US" smtClean="0"/>
              <a:t>4/16/20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47453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7B4A16EB-1E9D-064F-8E6C-6C1A40161DEF}" type="datetimeFigureOut">
              <a:rPr lang="en-US" smtClean="0"/>
              <a:t>4/16/20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412194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B4A16EB-1E9D-064F-8E6C-6C1A40161DEF}" type="datetimeFigureOut">
              <a:rPr lang="en-US" smtClean="0"/>
              <a:t>4/16/20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6E4D57E-4A63-014D-B383-729A1A01EF02}" type="slidenum">
              <a:rPr lang="en-US" smtClean="0"/>
              <a:t>‹#›</a:t>
            </a:fld>
            <a:endParaRPr lang="en-US"/>
          </a:p>
        </p:txBody>
      </p:sp>
    </p:spTree>
    <p:extLst>
      <p:ext uri="{BB962C8B-B14F-4D97-AF65-F5344CB8AC3E}">
        <p14:creationId xmlns:p14="http://schemas.microsoft.com/office/powerpoint/2010/main" val="218907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B4A16EB-1E9D-064F-8E6C-6C1A40161DEF}" type="datetimeFigureOut">
              <a:rPr lang="en-US" smtClean="0"/>
              <a:t>4/16/20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6E4D57E-4A63-014D-B383-729A1A01EF02}" type="slidenum">
              <a:rPr lang="en-US" smtClean="0"/>
              <a:t>‹#›</a:t>
            </a:fld>
            <a:endParaRPr lang="en-US"/>
          </a:p>
        </p:txBody>
      </p:sp>
    </p:spTree>
    <p:extLst>
      <p:ext uri="{BB962C8B-B14F-4D97-AF65-F5344CB8AC3E}">
        <p14:creationId xmlns:p14="http://schemas.microsoft.com/office/powerpoint/2010/main" val="1312369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r>
              <a:rPr lang="en-US" dirty="0"/>
              <a:t>Roshan Tushar S</a:t>
            </a:r>
          </a:p>
        </p:txBody>
      </p:sp>
    </p:spTree>
    <p:extLst>
      <p:ext uri="{BB962C8B-B14F-4D97-AF65-F5344CB8AC3E}">
        <p14:creationId xmlns:p14="http://schemas.microsoft.com/office/powerpoint/2010/main" val="99296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33681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355714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273623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194644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normAutofit lnSpcReduction="10000"/>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24991184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{C7DA99E6-C95A-F74C-A495-FA55B47AFCE2}tf10001120</Template>
  <TotalTime>0</TotalTime>
  <Words>264</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The Battle of Neighborhood</vt:lpstr>
      <vt:lpstr>Introduction</vt:lpstr>
      <vt:lpstr>Data </vt:lpstr>
      <vt:lpstr>Methodology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roshantushar.srt@gmail.com</dc:creator>
  <cp:lastModifiedBy>roshantushar.srt@gmail.com</cp:lastModifiedBy>
  <cp:revision>1</cp:revision>
  <dcterms:created xsi:type="dcterms:W3CDTF">2020-04-16T13:25:42Z</dcterms:created>
  <dcterms:modified xsi:type="dcterms:W3CDTF">2020-04-16T13:26:39Z</dcterms:modified>
</cp:coreProperties>
</file>