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1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3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4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5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6.xml" ContentType="application/vnd.openxmlformats-officedocument.drawingml.char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69" r:id="rId4"/>
    <p:sldId id="260" r:id="rId5"/>
    <p:sldId id="281" r:id="rId6"/>
    <p:sldId id="280" r:id="rId7"/>
    <p:sldId id="263" r:id="rId8"/>
    <p:sldId id="277" r:id="rId9"/>
    <p:sldId id="276" r:id="rId10"/>
    <p:sldId id="270" r:id="rId11"/>
    <p:sldId id="279" r:id="rId12"/>
    <p:sldId id="278" r:id="rId13"/>
    <p:sldId id="267" r:id="rId14"/>
    <p:sldId id="265" r:id="rId15"/>
    <p:sldId id="282" r:id="rId16"/>
    <p:sldId id="275" r:id="rId17"/>
    <p:sldId id="283" r:id="rId18"/>
    <p:sldId id="28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8357"/>
    <a:srgbClr val="E48312"/>
    <a:srgbClr val="83897D"/>
    <a:srgbClr val="865640"/>
    <a:srgbClr val="D9D9D9"/>
    <a:srgbClr val="FFFFFF"/>
    <a:srgbClr val="BD582C"/>
    <a:srgbClr val="5F2C16"/>
    <a:srgbClr val="644030"/>
    <a:srgbClr val="D0A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66" d="100"/>
          <a:sy n="66" d="100"/>
        </p:scale>
        <p:origin x="41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han Zubair Mohammad" userId="7a4e80d4-bd15-4538-8bcc-c1c36ba6ac88" providerId="ADAL" clId="{60EF50A1-96DD-43EF-96B2-BAA695039E40}"/>
    <pc:docChg chg="undo custSel addSld modSld sldOrd">
      <pc:chgData name="Roshan Zubair Mohammad" userId="7a4e80d4-bd15-4538-8bcc-c1c36ba6ac88" providerId="ADAL" clId="{60EF50A1-96DD-43EF-96B2-BAA695039E40}" dt="2017-11-26T21:13:51.361" v="478" actId="115"/>
      <pc:docMkLst>
        <pc:docMk/>
      </pc:docMkLst>
      <pc:sldChg chg="addSp delSp">
        <pc:chgData name="Roshan Zubair Mohammad" userId="7a4e80d4-bd15-4538-8bcc-c1c36ba6ac88" providerId="ADAL" clId="{60EF50A1-96DD-43EF-96B2-BAA695039E40}" dt="2017-11-26T19:58:56.181" v="1" actId="115"/>
        <pc:sldMkLst>
          <pc:docMk/>
          <pc:sldMk cId="893639525" sldId="276"/>
        </pc:sldMkLst>
        <pc:spChg chg="add del">
          <ac:chgData name="Roshan Zubair Mohammad" userId="7a4e80d4-bd15-4538-8bcc-c1c36ba6ac88" providerId="ADAL" clId="{60EF50A1-96DD-43EF-96B2-BAA695039E40}" dt="2017-11-26T19:58:56.181" v="1" actId="115"/>
          <ac:spMkLst>
            <pc:docMk/>
            <pc:sldMk cId="893639525" sldId="276"/>
            <ac:spMk id="40" creationId="{955D9BA0-E7BA-434C-90E9-675A72844821}"/>
          </ac:spMkLst>
        </pc:spChg>
      </pc:sldChg>
      <pc:sldChg chg="addSp delSp modSp add ord">
        <pc:chgData name="Roshan Zubair Mohammad" userId="7a4e80d4-bd15-4538-8bcc-c1c36ba6ac88" providerId="ADAL" clId="{60EF50A1-96DD-43EF-96B2-BAA695039E40}" dt="2017-11-26T20:48:24.852" v="265" actId="1076"/>
        <pc:sldMkLst>
          <pc:docMk/>
          <pc:sldMk cId="657872765" sldId="277"/>
        </pc:sldMkLst>
        <pc:spChg chg="add mod">
          <ac:chgData name="Roshan Zubair Mohammad" userId="7a4e80d4-bd15-4538-8bcc-c1c36ba6ac88" providerId="ADAL" clId="{60EF50A1-96DD-43EF-96B2-BAA695039E40}" dt="2017-11-26T20:48:08.921" v="263" actId="1076"/>
          <ac:spMkLst>
            <pc:docMk/>
            <pc:sldMk cId="657872765" sldId="277"/>
            <ac:spMk id="4" creationId="{4DA19EB8-8054-413D-B0B2-0D3A82E28346}"/>
          </ac:spMkLst>
        </pc:spChg>
        <pc:spChg chg="add mod">
          <ac:chgData name="Roshan Zubair Mohammad" userId="7a4e80d4-bd15-4538-8bcc-c1c36ba6ac88" providerId="ADAL" clId="{60EF50A1-96DD-43EF-96B2-BAA695039E40}" dt="2017-11-26T20:48:08.921" v="263" actId="1076"/>
          <ac:spMkLst>
            <pc:docMk/>
            <pc:sldMk cId="657872765" sldId="277"/>
            <ac:spMk id="5" creationId="{9BE6C16F-F1A5-4B4D-9854-1E8C384F5E22}"/>
          </ac:spMkLst>
        </pc:spChg>
        <pc:spChg chg="del">
          <ac:chgData name="Roshan Zubair Mohammad" userId="7a4e80d4-bd15-4538-8bcc-c1c36ba6ac88" providerId="ADAL" clId="{60EF50A1-96DD-43EF-96B2-BAA695039E40}" dt="2017-11-26T20:03:50.544" v="145" actId="478"/>
          <ac:spMkLst>
            <pc:docMk/>
            <pc:sldMk cId="657872765" sldId="277"/>
            <ac:spMk id="6" creationId="{08459804-460B-436E-B1A1-E3A55F021706}"/>
          </ac:spMkLst>
        </pc:spChg>
        <pc:spChg chg="del">
          <ac:chgData name="Roshan Zubair Mohammad" userId="7a4e80d4-bd15-4538-8bcc-c1c36ba6ac88" providerId="ADAL" clId="{60EF50A1-96DD-43EF-96B2-BAA695039E40}" dt="2017-11-26T20:03:50.544" v="145" actId="478"/>
          <ac:spMkLst>
            <pc:docMk/>
            <pc:sldMk cId="657872765" sldId="277"/>
            <ac:spMk id="7" creationId="{54A4F299-0254-4E10-A708-6E349782A9B7}"/>
          </ac:spMkLst>
        </pc:spChg>
        <pc:spChg chg="del">
          <ac:chgData name="Roshan Zubair Mohammad" userId="7a4e80d4-bd15-4538-8bcc-c1c36ba6ac88" providerId="ADAL" clId="{60EF50A1-96DD-43EF-96B2-BAA695039E40}" dt="2017-11-26T20:03:50.544" v="145" actId="478"/>
          <ac:spMkLst>
            <pc:docMk/>
            <pc:sldMk cId="657872765" sldId="277"/>
            <ac:spMk id="15" creationId="{8F77FEE3-CB69-4F53-A73B-46EBF3C73AC4}"/>
          </ac:spMkLst>
        </pc:spChg>
        <pc:spChg chg="del">
          <ac:chgData name="Roshan Zubair Mohammad" userId="7a4e80d4-bd15-4538-8bcc-c1c36ba6ac88" providerId="ADAL" clId="{60EF50A1-96DD-43EF-96B2-BAA695039E40}" dt="2017-11-26T20:01:32.467" v="143" actId="478"/>
          <ac:spMkLst>
            <pc:docMk/>
            <pc:sldMk cId="657872765" sldId="277"/>
            <ac:spMk id="20" creationId="{6ED33D84-39A2-406C-BC5A-124D429EC7CD}"/>
          </ac:spMkLst>
        </pc:spChg>
        <pc:spChg chg="mod">
          <ac:chgData name="Roshan Zubair Mohammad" userId="7a4e80d4-bd15-4538-8bcc-c1c36ba6ac88" providerId="ADAL" clId="{60EF50A1-96DD-43EF-96B2-BAA695039E40}" dt="2017-11-26T20:00:56.892" v="142" actId="20577"/>
          <ac:spMkLst>
            <pc:docMk/>
            <pc:sldMk cId="657872765" sldId="277"/>
            <ac:spMk id="24" creationId="{C718E75F-406B-4F92-A9D5-6D2DB96D9EC9}"/>
          </ac:spMkLst>
        </pc:spChg>
        <pc:spChg chg="mod">
          <ac:chgData name="Roshan Zubair Mohammad" userId="7a4e80d4-bd15-4538-8bcc-c1c36ba6ac88" providerId="ADAL" clId="{60EF50A1-96DD-43EF-96B2-BAA695039E40}" dt="2017-11-26T19:59:18.033" v="4" actId="6549"/>
          <ac:spMkLst>
            <pc:docMk/>
            <pc:sldMk cId="657872765" sldId="277"/>
            <ac:spMk id="26" creationId="{90D47757-DFBE-47EF-8ED6-675CA4E0F57A}"/>
          </ac:spMkLst>
        </pc:spChg>
        <pc:spChg chg="mod">
          <ac:chgData name="Roshan Zubair Mohammad" userId="7a4e80d4-bd15-4538-8bcc-c1c36ba6ac88" providerId="ADAL" clId="{60EF50A1-96DD-43EF-96B2-BAA695039E40}" dt="2017-11-26T20:00:19.486" v="82" actId="1076"/>
          <ac:spMkLst>
            <pc:docMk/>
            <pc:sldMk cId="657872765" sldId="277"/>
            <ac:spMk id="27" creationId="{BD843E91-D1D1-4042-BA54-B0FF5B534863}"/>
          </ac:spMkLst>
        </pc:spChg>
        <pc:spChg chg="mod">
          <ac:chgData name="Roshan Zubair Mohammad" userId="7a4e80d4-bd15-4538-8bcc-c1c36ba6ac88" providerId="ADAL" clId="{60EF50A1-96DD-43EF-96B2-BAA695039E40}" dt="2017-11-26T20:03:13.037" v="144" actId="20577"/>
          <ac:spMkLst>
            <pc:docMk/>
            <pc:sldMk cId="657872765" sldId="277"/>
            <ac:spMk id="28" creationId="{D03ACCE8-3259-408E-A4A1-DC986945402C}"/>
          </ac:spMkLst>
        </pc:spChg>
        <pc:spChg chg="del">
          <ac:chgData name="Roshan Zubair Mohammad" userId="7a4e80d4-bd15-4538-8bcc-c1c36ba6ac88" providerId="ADAL" clId="{60EF50A1-96DD-43EF-96B2-BAA695039E40}" dt="2017-11-26T19:59:23.418" v="5" actId="478"/>
          <ac:spMkLst>
            <pc:docMk/>
            <pc:sldMk cId="657872765" sldId="277"/>
            <ac:spMk id="30" creationId="{F458A7AB-EBBF-4027-80DE-96DBE6E0FFC1}"/>
          </ac:spMkLst>
        </pc:spChg>
        <pc:spChg chg="del">
          <ac:chgData name="Roshan Zubair Mohammad" userId="7a4e80d4-bd15-4538-8bcc-c1c36ba6ac88" providerId="ADAL" clId="{60EF50A1-96DD-43EF-96B2-BAA695039E40}" dt="2017-11-26T19:59:27.574" v="6" actId="478"/>
          <ac:spMkLst>
            <pc:docMk/>
            <pc:sldMk cId="657872765" sldId="277"/>
            <ac:spMk id="31" creationId="{6BD1D3F7-6E75-4EE8-8F02-5B5FE6D6B329}"/>
          </ac:spMkLst>
        </pc:spChg>
        <pc:spChg chg="del">
          <ac:chgData name="Roshan Zubair Mohammad" userId="7a4e80d4-bd15-4538-8bcc-c1c36ba6ac88" providerId="ADAL" clId="{60EF50A1-96DD-43EF-96B2-BAA695039E40}" dt="2017-11-26T20:03:50.544" v="145" actId="478"/>
          <ac:spMkLst>
            <pc:docMk/>
            <pc:sldMk cId="657872765" sldId="277"/>
            <ac:spMk id="32" creationId="{43CF5F96-D1DB-40CD-8D58-56DE207DBA78}"/>
          </ac:spMkLst>
        </pc:spChg>
        <pc:spChg chg="del">
          <ac:chgData name="Roshan Zubair Mohammad" userId="7a4e80d4-bd15-4538-8bcc-c1c36ba6ac88" providerId="ADAL" clId="{60EF50A1-96DD-43EF-96B2-BAA695039E40}" dt="2017-11-26T20:03:50.544" v="145" actId="478"/>
          <ac:spMkLst>
            <pc:docMk/>
            <pc:sldMk cId="657872765" sldId="277"/>
            <ac:spMk id="34" creationId="{40AB1E46-8666-49C1-B161-DD75787C538B}"/>
          </ac:spMkLst>
        </pc:spChg>
        <pc:spChg chg="del">
          <ac:chgData name="Roshan Zubair Mohammad" userId="7a4e80d4-bd15-4538-8bcc-c1c36ba6ac88" providerId="ADAL" clId="{60EF50A1-96DD-43EF-96B2-BAA695039E40}" dt="2017-11-26T20:03:50.544" v="145" actId="478"/>
          <ac:spMkLst>
            <pc:docMk/>
            <pc:sldMk cId="657872765" sldId="277"/>
            <ac:spMk id="35" creationId="{B14033FB-592B-41A1-812A-B060B05B772C}"/>
          </ac:spMkLst>
        </pc:spChg>
        <pc:spChg chg="del">
          <ac:chgData name="Roshan Zubair Mohammad" userId="7a4e80d4-bd15-4538-8bcc-c1c36ba6ac88" providerId="ADAL" clId="{60EF50A1-96DD-43EF-96B2-BAA695039E40}" dt="2017-11-26T20:03:50.544" v="145" actId="478"/>
          <ac:spMkLst>
            <pc:docMk/>
            <pc:sldMk cId="657872765" sldId="277"/>
            <ac:spMk id="36" creationId="{19750579-3BBF-4986-AEED-A11123A69DE0}"/>
          </ac:spMkLst>
        </pc:spChg>
        <pc:spChg chg="del">
          <ac:chgData name="Roshan Zubair Mohammad" userId="7a4e80d4-bd15-4538-8bcc-c1c36ba6ac88" providerId="ADAL" clId="{60EF50A1-96DD-43EF-96B2-BAA695039E40}" dt="2017-11-26T20:03:50.544" v="145" actId="478"/>
          <ac:spMkLst>
            <pc:docMk/>
            <pc:sldMk cId="657872765" sldId="277"/>
            <ac:spMk id="37" creationId="{B5E16A72-C8FA-4017-A45B-83190E8ED42A}"/>
          </ac:spMkLst>
        </pc:spChg>
        <pc:spChg chg="del">
          <ac:chgData name="Roshan Zubair Mohammad" userId="7a4e80d4-bd15-4538-8bcc-c1c36ba6ac88" providerId="ADAL" clId="{60EF50A1-96DD-43EF-96B2-BAA695039E40}" dt="2017-11-26T20:03:50.544" v="145" actId="478"/>
          <ac:spMkLst>
            <pc:docMk/>
            <pc:sldMk cId="657872765" sldId="277"/>
            <ac:spMk id="38" creationId="{BF37F5AA-2DFE-4A37-ADA1-33B200F0F3F1}"/>
          </ac:spMkLst>
        </pc:spChg>
        <pc:spChg chg="del">
          <ac:chgData name="Roshan Zubair Mohammad" userId="7a4e80d4-bd15-4538-8bcc-c1c36ba6ac88" providerId="ADAL" clId="{60EF50A1-96DD-43EF-96B2-BAA695039E40}" dt="2017-11-26T20:03:50.544" v="145" actId="478"/>
          <ac:spMkLst>
            <pc:docMk/>
            <pc:sldMk cId="657872765" sldId="277"/>
            <ac:spMk id="48" creationId="{98A6E350-A1AE-47FF-99D0-DB44E4BF389B}"/>
          </ac:spMkLst>
        </pc:spChg>
        <pc:spChg chg="del">
          <ac:chgData name="Roshan Zubair Mohammad" userId="7a4e80d4-bd15-4538-8bcc-c1c36ba6ac88" providerId="ADAL" clId="{60EF50A1-96DD-43EF-96B2-BAA695039E40}" dt="2017-11-26T20:03:50.544" v="145" actId="478"/>
          <ac:spMkLst>
            <pc:docMk/>
            <pc:sldMk cId="657872765" sldId="277"/>
            <ac:spMk id="49" creationId="{01020997-58E2-4D19-AB9C-0B84C464EA7A}"/>
          </ac:spMkLst>
        </pc:spChg>
        <pc:spChg chg="del">
          <ac:chgData name="Roshan Zubair Mohammad" userId="7a4e80d4-bd15-4538-8bcc-c1c36ba6ac88" providerId="ADAL" clId="{60EF50A1-96DD-43EF-96B2-BAA695039E40}" dt="2017-11-26T20:03:50.544" v="145" actId="478"/>
          <ac:spMkLst>
            <pc:docMk/>
            <pc:sldMk cId="657872765" sldId="277"/>
            <ac:spMk id="50" creationId="{828241FD-F34A-426C-A610-E63C2C8EA4CA}"/>
          </ac:spMkLst>
        </pc:spChg>
        <pc:spChg chg="del">
          <ac:chgData name="Roshan Zubair Mohammad" userId="7a4e80d4-bd15-4538-8bcc-c1c36ba6ac88" providerId="ADAL" clId="{60EF50A1-96DD-43EF-96B2-BAA695039E40}" dt="2017-11-26T20:03:50.544" v="145" actId="478"/>
          <ac:spMkLst>
            <pc:docMk/>
            <pc:sldMk cId="657872765" sldId="277"/>
            <ac:spMk id="51" creationId="{F387AD78-8DF6-4C46-AA98-06607E0C7BAD}"/>
          </ac:spMkLst>
        </pc:spChg>
        <pc:spChg chg="del">
          <ac:chgData name="Roshan Zubair Mohammad" userId="7a4e80d4-bd15-4538-8bcc-c1c36ba6ac88" providerId="ADAL" clId="{60EF50A1-96DD-43EF-96B2-BAA695039E40}" dt="2017-11-26T20:03:50.544" v="145" actId="478"/>
          <ac:spMkLst>
            <pc:docMk/>
            <pc:sldMk cId="657872765" sldId="277"/>
            <ac:spMk id="52" creationId="{95D078CB-94AC-49F4-BB5E-DD0E41D9D1A6}"/>
          </ac:spMkLst>
        </pc:spChg>
        <pc:spChg chg="del">
          <ac:chgData name="Roshan Zubair Mohammad" userId="7a4e80d4-bd15-4538-8bcc-c1c36ba6ac88" providerId="ADAL" clId="{60EF50A1-96DD-43EF-96B2-BAA695039E40}" dt="2017-11-26T20:03:50.544" v="145" actId="478"/>
          <ac:spMkLst>
            <pc:docMk/>
            <pc:sldMk cId="657872765" sldId="277"/>
            <ac:spMk id="53" creationId="{5A5DD0C4-5E2F-4EB1-BA80-5124476CD919}"/>
          </ac:spMkLst>
        </pc:spChg>
        <pc:spChg chg="del">
          <ac:chgData name="Roshan Zubair Mohammad" userId="7a4e80d4-bd15-4538-8bcc-c1c36ba6ac88" providerId="ADAL" clId="{60EF50A1-96DD-43EF-96B2-BAA695039E40}" dt="2017-11-26T20:03:50.544" v="145" actId="478"/>
          <ac:spMkLst>
            <pc:docMk/>
            <pc:sldMk cId="657872765" sldId="277"/>
            <ac:spMk id="54" creationId="{350E049E-8D4C-49FF-A7B0-42D253A988D7}"/>
          </ac:spMkLst>
        </pc:spChg>
        <pc:spChg chg="del">
          <ac:chgData name="Roshan Zubair Mohammad" userId="7a4e80d4-bd15-4538-8bcc-c1c36ba6ac88" providerId="ADAL" clId="{60EF50A1-96DD-43EF-96B2-BAA695039E40}" dt="2017-11-26T20:03:50.544" v="145" actId="478"/>
          <ac:spMkLst>
            <pc:docMk/>
            <pc:sldMk cId="657872765" sldId="277"/>
            <ac:spMk id="55" creationId="{7FF39FC1-0D38-457F-A556-84B818B072BA}"/>
          </ac:spMkLst>
        </pc:spChg>
        <pc:spChg chg="del">
          <ac:chgData name="Roshan Zubair Mohammad" userId="7a4e80d4-bd15-4538-8bcc-c1c36ba6ac88" providerId="ADAL" clId="{60EF50A1-96DD-43EF-96B2-BAA695039E40}" dt="2017-11-26T20:03:50.544" v="145" actId="478"/>
          <ac:spMkLst>
            <pc:docMk/>
            <pc:sldMk cId="657872765" sldId="277"/>
            <ac:spMk id="56" creationId="{643CB778-D5CE-4BCD-AB22-0A687531ADE0}"/>
          </ac:spMkLst>
        </pc:spChg>
        <pc:spChg chg="del">
          <ac:chgData name="Roshan Zubair Mohammad" userId="7a4e80d4-bd15-4538-8bcc-c1c36ba6ac88" providerId="ADAL" clId="{60EF50A1-96DD-43EF-96B2-BAA695039E40}" dt="2017-11-26T20:03:50.544" v="145" actId="478"/>
          <ac:spMkLst>
            <pc:docMk/>
            <pc:sldMk cId="657872765" sldId="277"/>
            <ac:spMk id="57" creationId="{DE7A00EC-1434-44DD-80F7-9EE51DFB5FD3}"/>
          </ac:spMkLst>
        </pc:spChg>
        <pc:spChg chg="del">
          <ac:chgData name="Roshan Zubair Mohammad" userId="7a4e80d4-bd15-4538-8bcc-c1c36ba6ac88" providerId="ADAL" clId="{60EF50A1-96DD-43EF-96B2-BAA695039E40}" dt="2017-11-26T20:03:50.544" v="145" actId="478"/>
          <ac:spMkLst>
            <pc:docMk/>
            <pc:sldMk cId="657872765" sldId="277"/>
            <ac:spMk id="58" creationId="{5B83448B-244E-4237-8016-AA86E32CD004}"/>
          </ac:spMkLst>
        </pc:spChg>
        <pc:spChg chg="add mod">
          <ac:chgData name="Roshan Zubair Mohammad" userId="7a4e80d4-bd15-4538-8bcc-c1c36ba6ac88" providerId="ADAL" clId="{60EF50A1-96DD-43EF-96B2-BAA695039E40}" dt="2017-11-26T20:05:39.740" v="147" actId="1076"/>
          <ac:spMkLst>
            <pc:docMk/>
            <pc:sldMk cId="657872765" sldId="277"/>
            <ac:spMk id="59" creationId="{E4058C66-F1F9-4EFF-B239-E7D799BCCC3D}"/>
          </ac:spMkLst>
        </pc:spChg>
        <pc:spChg chg="add mod">
          <ac:chgData name="Roshan Zubair Mohammad" userId="7a4e80d4-bd15-4538-8bcc-c1c36ba6ac88" providerId="ADAL" clId="{60EF50A1-96DD-43EF-96B2-BAA695039E40}" dt="2017-11-26T20:47:58.691" v="262" actId="6549"/>
          <ac:spMkLst>
            <pc:docMk/>
            <pc:sldMk cId="657872765" sldId="277"/>
            <ac:spMk id="60" creationId="{1B254467-BA48-41B3-B0D4-FF8184B0E73E}"/>
          </ac:spMkLst>
        </pc:spChg>
        <pc:spChg chg="add mod">
          <ac:chgData name="Roshan Zubair Mohammad" userId="7a4e80d4-bd15-4538-8bcc-c1c36ba6ac88" providerId="ADAL" clId="{60EF50A1-96DD-43EF-96B2-BAA695039E40}" dt="2017-11-26T20:48:08.921" v="263" actId="1076"/>
          <ac:spMkLst>
            <pc:docMk/>
            <pc:sldMk cId="657872765" sldId="277"/>
            <ac:spMk id="61" creationId="{A873EF3A-5852-4DB1-8D58-A140A77218DA}"/>
          </ac:spMkLst>
        </pc:spChg>
        <pc:spChg chg="add mod">
          <ac:chgData name="Roshan Zubair Mohammad" userId="7a4e80d4-bd15-4538-8bcc-c1c36ba6ac88" providerId="ADAL" clId="{60EF50A1-96DD-43EF-96B2-BAA695039E40}" dt="2017-11-26T20:48:08.921" v="263" actId="1076"/>
          <ac:spMkLst>
            <pc:docMk/>
            <pc:sldMk cId="657872765" sldId="277"/>
            <ac:spMk id="62" creationId="{80199289-CBAC-4482-B98E-CB7BE1572586}"/>
          </ac:spMkLst>
        </pc:spChg>
        <pc:spChg chg="add mod">
          <ac:chgData name="Roshan Zubair Mohammad" userId="7a4e80d4-bd15-4538-8bcc-c1c36ba6ac88" providerId="ADAL" clId="{60EF50A1-96DD-43EF-96B2-BAA695039E40}" dt="2017-11-26T20:48:08.921" v="263" actId="1076"/>
          <ac:spMkLst>
            <pc:docMk/>
            <pc:sldMk cId="657872765" sldId="277"/>
            <ac:spMk id="63" creationId="{2DB4792B-EB99-4E27-9A2E-450EC6491E3E}"/>
          </ac:spMkLst>
        </pc:spChg>
        <pc:spChg chg="add mod">
          <ac:chgData name="Roshan Zubair Mohammad" userId="7a4e80d4-bd15-4538-8bcc-c1c36ba6ac88" providerId="ADAL" clId="{60EF50A1-96DD-43EF-96B2-BAA695039E40}" dt="2017-11-26T20:48:08.921" v="263" actId="1076"/>
          <ac:spMkLst>
            <pc:docMk/>
            <pc:sldMk cId="657872765" sldId="277"/>
            <ac:spMk id="64" creationId="{AE1AFF18-8E2B-4A28-8B8F-DA1BA465BFD3}"/>
          </ac:spMkLst>
        </pc:spChg>
        <pc:spChg chg="add mod">
          <ac:chgData name="Roshan Zubair Mohammad" userId="7a4e80d4-bd15-4538-8bcc-c1c36ba6ac88" providerId="ADAL" clId="{60EF50A1-96DD-43EF-96B2-BAA695039E40}" dt="2017-11-26T20:48:08.921" v="263" actId="1076"/>
          <ac:spMkLst>
            <pc:docMk/>
            <pc:sldMk cId="657872765" sldId="277"/>
            <ac:spMk id="65" creationId="{D7B50F47-4809-4880-8A82-10090253FD87}"/>
          </ac:spMkLst>
        </pc:spChg>
        <pc:spChg chg="add mod">
          <ac:chgData name="Roshan Zubair Mohammad" userId="7a4e80d4-bd15-4538-8bcc-c1c36ba6ac88" providerId="ADAL" clId="{60EF50A1-96DD-43EF-96B2-BAA695039E40}" dt="2017-11-26T20:48:08.921" v="263" actId="1076"/>
          <ac:spMkLst>
            <pc:docMk/>
            <pc:sldMk cId="657872765" sldId="277"/>
            <ac:spMk id="66" creationId="{E91CAC3A-5A8F-41DB-AF3A-A934D003ED80}"/>
          </ac:spMkLst>
        </pc:spChg>
        <pc:spChg chg="add mod">
          <ac:chgData name="Roshan Zubair Mohammad" userId="7a4e80d4-bd15-4538-8bcc-c1c36ba6ac88" providerId="ADAL" clId="{60EF50A1-96DD-43EF-96B2-BAA695039E40}" dt="2017-11-26T20:48:08.921" v="263" actId="1076"/>
          <ac:spMkLst>
            <pc:docMk/>
            <pc:sldMk cId="657872765" sldId="277"/>
            <ac:spMk id="67" creationId="{F1ED1E4E-D88D-478B-98AF-1E333E2569E4}"/>
          </ac:spMkLst>
        </pc:spChg>
        <pc:spChg chg="add mod">
          <ac:chgData name="Roshan Zubair Mohammad" userId="7a4e80d4-bd15-4538-8bcc-c1c36ba6ac88" providerId="ADAL" clId="{60EF50A1-96DD-43EF-96B2-BAA695039E40}" dt="2017-11-26T20:48:08.921" v="263" actId="1076"/>
          <ac:spMkLst>
            <pc:docMk/>
            <pc:sldMk cId="657872765" sldId="277"/>
            <ac:spMk id="68" creationId="{40C821B8-B597-4A86-89FB-4A763B2DD3AB}"/>
          </ac:spMkLst>
        </pc:spChg>
        <pc:spChg chg="add mod">
          <ac:chgData name="Roshan Zubair Mohammad" userId="7a4e80d4-bd15-4538-8bcc-c1c36ba6ac88" providerId="ADAL" clId="{60EF50A1-96DD-43EF-96B2-BAA695039E40}" dt="2017-11-26T20:48:08.921" v="263" actId="1076"/>
          <ac:spMkLst>
            <pc:docMk/>
            <pc:sldMk cId="657872765" sldId="277"/>
            <ac:spMk id="69" creationId="{EB9F1525-BF6A-4668-AB36-BDF98E7EC7DC}"/>
          </ac:spMkLst>
        </pc:spChg>
        <pc:spChg chg="add mod">
          <ac:chgData name="Roshan Zubair Mohammad" userId="7a4e80d4-bd15-4538-8bcc-c1c36ba6ac88" providerId="ADAL" clId="{60EF50A1-96DD-43EF-96B2-BAA695039E40}" dt="2017-11-26T20:48:08.921" v="263" actId="1076"/>
          <ac:spMkLst>
            <pc:docMk/>
            <pc:sldMk cId="657872765" sldId="277"/>
            <ac:spMk id="70" creationId="{377548B2-AD3C-4739-8921-6B81BC3873A4}"/>
          </ac:spMkLst>
        </pc:spChg>
        <pc:spChg chg="add mod">
          <ac:chgData name="Roshan Zubair Mohammad" userId="7a4e80d4-bd15-4538-8bcc-c1c36ba6ac88" providerId="ADAL" clId="{60EF50A1-96DD-43EF-96B2-BAA695039E40}" dt="2017-11-26T20:48:08.921" v="263" actId="1076"/>
          <ac:spMkLst>
            <pc:docMk/>
            <pc:sldMk cId="657872765" sldId="277"/>
            <ac:spMk id="71" creationId="{400D65B4-B35A-4299-9F6D-BC6C57CCA500}"/>
          </ac:spMkLst>
        </pc:spChg>
        <pc:spChg chg="add del mod">
          <ac:chgData name="Roshan Zubair Mohammad" userId="7a4e80d4-bd15-4538-8bcc-c1c36ba6ac88" providerId="ADAL" clId="{60EF50A1-96DD-43EF-96B2-BAA695039E40}" dt="2017-11-26T20:12:59.367" v="204" actId="1076"/>
          <ac:spMkLst>
            <pc:docMk/>
            <pc:sldMk cId="657872765" sldId="277"/>
            <ac:spMk id="72" creationId="{E687769B-6DB4-48B7-938C-F26AA701C984}"/>
          </ac:spMkLst>
        </pc:spChg>
        <pc:spChg chg="add del">
          <ac:chgData name="Roshan Zubair Mohammad" userId="7a4e80d4-bd15-4538-8bcc-c1c36ba6ac88" providerId="ADAL" clId="{60EF50A1-96DD-43EF-96B2-BAA695039E40}" dt="2017-11-26T20:13:09.017" v="208" actId="1076"/>
          <ac:spMkLst>
            <pc:docMk/>
            <pc:sldMk cId="657872765" sldId="277"/>
            <ac:spMk id="73" creationId="{CEF4E4EC-8069-4110-ABAF-7546AB91FD59}"/>
          </ac:spMkLst>
        </pc:spChg>
        <pc:spChg chg="add del">
          <ac:chgData name="Roshan Zubair Mohammad" userId="7a4e80d4-bd15-4538-8bcc-c1c36ba6ac88" providerId="ADAL" clId="{60EF50A1-96DD-43EF-96B2-BAA695039E40}" dt="2017-11-26T20:13:09.017" v="208" actId="1076"/>
          <ac:spMkLst>
            <pc:docMk/>
            <pc:sldMk cId="657872765" sldId="277"/>
            <ac:spMk id="74" creationId="{D6A4FF1F-82D4-4F19-8274-CB80CD85B523}"/>
          </ac:spMkLst>
        </pc:spChg>
        <pc:spChg chg="add del">
          <ac:chgData name="Roshan Zubair Mohammad" userId="7a4e80d4-bd15-4538-8bcc-c1c36ba6ac88" providerId="ADAL" clId="{60EF50A1-96DD-43EF-96B2-BAA695039E40}" dt="2017-11-26T20:13:09.017" v="208" actId="1076"/>
          <ac:spMkLst>
            <pc:docMk/>
            <pc:sldMk cId="657872765" sldId="277"/>
            <ac:spMk id="75" creationId="{AF34F3DA-B34F-459E-A52C-49F1BBD872E9}"/>
          </ac:spMkLst>
        </pc:spChg>
        <pc:spChg chg="add del">
          <ac:chgData name="Roshan Zubair Mohammad" userId="7a4e80d4-bd15-4538-8bcc-c1c36ba6ac88" providerId="ADAL" clId="{60EF50A1-96DD-43EF-96B2-BAA695039E40}" dt="2017-11-26T20:13:09.017" v="208" actId="1076"/>
          <ac:spMkLst>
            <pc:docMk/>
            <pc:sldMk cId="657872765" sldId="277"/>
            <ac:spMk id="76" creationId="{1F0309AA-EF40-45EA-BA72-29B95E29A560}"/>
          </ac:spMkLst>
        </pc:spChg>
        <pc:spChg chg="add del">
          <ac:chgData name="Roshan Zubair Mohammad" userId="7a4e80d4-bd15-4538-8bcc-c1c36ba6ac88" providerId="ADAL" clId="{60EF50A1-96DD-43EF-96B2-BAA695039E40}" dt="2017-11-26T20:13:09.017" v="208" actId="1076"/>
          <ac:spMkLst>
            <pc:docMk/>
            <pc:sldMk cId="657872765" sldId="277"/>
            <ac:spMk id="77" creationId="{3F399050-165E-4629-A1B2-0A83C35F8550}"/>
          </ac:spMkLst>
        </pc:spChg>
        <pc:spChg chg="add del">
          <ac:chgData name="Roshan Zubair Mohammad" userId="7a4e80d4-bd15-4538-8bcc-c1c36ba6ac88" providerId="ADAL" clId="{60EF50A1-96DD-43EF-96B2-BAA695039E40}" dt="2017-11-26T20:13:09.017" v="208" actId="1076"/>
          <ac:spMkLst>
            <pc:docMk/>
            <pc:sldMk cId="657872765" sldId="277"/>
            <ac:spMk id="78" creationId="{C0313DAF-6CF2-4C42-874B-7F803C0FFB38}"/>
          </ac:spMkLst>
        </pc:spChg>
        <pc:spChg chg="add mod">
          <ac:chgData name="Roshan Zubair Mohammad" userId="7a4e80d4-bd15-4538-8bcc-c1c36ba6ac88" providerId="ADAL" clId="{60EF50A1-96DD-43EF-96B2-BAA695039E40}" dt="2017-11-26T20:48:08.921" v="263" actId="1076"/>
          <ac:spMkLst>
            <pc:docMk/>
            <pc:sldMk cId="657872765" sldId="277"/>
            <ac:spMk id="79" creationId="{4E61816D-D6AC-4590-8EAE-956CE2B2D34A}"/>
          </ac:spMkLst>
        </pc:spChg>
        <pc:spChg chg="add del mod">
          <ac:chgData name="Roshan Zubair Mohammad" userId="7a4e80d4-bd15-4538-8bcc-c1c36ba6ac88" providerId="ADAL" clId="{60EF50A1-96DD-43EF-96B2-BAA695039E40}" dt="2017-11-26T20:16:06.951" v="244" actId="478"/>
          <ac:spMkLst>
            <pc:docMk/>
            <pc:sldMk cId="657872765" sldId="277"/>
            <ac:spMk id="80" creationId="{12A50E9D-5927-4C15-8FAD-F7235C63A420}"/>
          </ac:spMkLst>
        </pc:spChg>
        <pc:spChg chg="add mod">
          <ac:chgData name="Roshan Zubair Mohammad" userId="7a4e80d4-bd15-4538-8bcc-c1c36ba6ac88" providerId="ADAL" clId="{60EF50A1-96DD-43EF-96B2-BAA695039E40}" dt="2017-11-26T20:48:08.921" v="263" actId="1076"/>
          <ac:spMkLst>
            <pc:docMk/>
            <pc:sldMk cId="657872765" sldId="277"/>
            <ac:spMk id="81" creationId="{1745E604-D482-497D-ACA3-E3D3D11B598B}"/>
          </ac:spMkLst>
        </pc:spChg>
        <pc:spChg chg="add mod">
          <ac:chgData name="Roshan Zubair Mohammad" userId="7a4e80d4-bd15-4538-8bcc-c1c36ba6ac88" providerId="ADAL" clId="{60EF50A1-96DD-43EF-96B2-BAA695039E40}" dt="2017-11-26T20:48:08.921" v="263" actId="1076"/>
          <ac:spMkLst>
            <pc:docMk/>
            <pc:sldMk cId="657872765" sldId="277"/>
            <ac:spMk id="82" creationId="{C89D0205-1AA6-4DCD-BA38-719D1F3476D6}"/>
          </ac:spMkLst>
        </pc:spChg>
        <pc:spChg chg="add mod">
          <ac:chgData name="Roshan Zubair Mohammad" userId="7a4e80d4-bd15-4538-8bcc-c1c36ba6ac88" providerId="ADAL" clId="{60EF50A1-96DD-43EF-96B2-BAA695039E40}" dt="2017-11-26T20:48:08.921" v="263" actId="1076"/>
          <ac:spMkLst>
            <pc:docMk/>
            <pc:sldMk cId="657872765" sldId="277"/>
            <ac:spMk id="83" creationId="{B063BF97-7041-4ABE-AD6F-B8A921E89606}"/>
          </ac:spMkLst>
        </pc:spChg>
        <pc:spChg chg="add del mod">
          <ac:chgData name="Roshan Zubair Mohammad" userId="7a4e80d4-bd15-4538-8bcc-c1c36ba6ac88" providerId="ADAL" clId="{60EF50A1-96DD-43EF-96B2-BAA695039E40}" dt="2017-11-26T20:16:06.951" v="244" actId="478"/>
          <ac:spMkLst>
            <pc:docMk/>
            <pc:sldMk cId="657872765" sldId="277"/>
            <ac:spMk id="84" creationId="{005A06F5-970B-47FF-8244-05186D5A2778}"/>
          </ac:spMkLst>
        </pc:spChg>
        <pc:spChg chg="add mod">
          <ac:chgData name="Roshan Zubair Mohammad" userId="7a4e80d4-bd15-4538-8bcc-c1c36ba6ac88" providerId="ADAL" clId="{60EF50A1-96DD-43EF-96B2-BAA695039E40}" dt="2017-11-26T20:13:24.565" v="212" actId="571"/>
          <ac:spMkLst>
            <pc:docMk/>
            <pc:sldMk cId="657872765" sldId="277"/>
            <ac:spMk id="85" creationId="{66D6813C-E5E2-4184-9233-61A08447CBCC}"/>
          </ac:spMkLst>
        </pc:spChg>
        <pc:spChg chg="add mod">
          <ac:chgData name="Roshan Zubair Mohammad" userId="7a4e80d4-bd15-4538-8bcc-c1c36ba6ac88" providerId="ADAL" clId="{60EF50A1-96DD-43EF-96B2-BAA695039E40}" dt="2017-11-26T20:48:08.921" v="263" actId="1076"/>
          <ac:spMkLst>
            <pc:docMk/>
            <pc:sldMk cId="657872765" sldId="277"/>
            <ac:spMk id="86" creationId="{BB98161D-F337-4AF7-95C9-F4AB8809FA37}"/>
          </ac:spMkLst>
        </pc:spChg>
        <pc:spChg chg="add del mod">
          <ac:chgData name="Roshan Zubair Mohammad" userId="7a4e80d4-bd15-4538-8bcc-c1c36ba6ac88" providerId="ADAL" clId="{60EF50A1-96DD-43EF-96B2-BAA695039E40}" dt="2017-11-26T20:14:14.461" v="223" actId="478"/>
          <ac:spMkLst>
            <pc:docMk/>
            <pc:sldMk cId="657872765" sldId="277"/>
            <ac:spMk id="87" creationId="{CC5308A4-33F0-4BB4-AF7C-2887613AFFA4}"/>
          </ac:spMkLst>
        </pc:spChg>
        <pc:spChg chg="add mod">
          <ac:chgData name="Roshan Zubair Mohammad" userId="7a4e80d4-bd15-4538-8bcc-c1c36ba6ac88" providerId="ADAL" clId="{60EF50A1-96DD-43EF-96B2-BAA695039E40}" dt="2017-11-26T20:48:08.921" v="263" actId="1076"/>
          <ac:spMkLst>
            <pc:docMk/>
            <pc:sldMk cId="657872765" sldId="277"/>
            <ac:spMk id="88" creationId="{6107C83F-1F28-4F33-A5DE-8C87B17AD405}"/>
          </ac:spMkLst>
        </pc:spChg>
        <pc:spChg chg="add mod">
          <ac:chgData name="Roshan Zubair Mohammad" userId="7a4e80d4-bd15-4538-8bcc-c1c36ba6ac88" providerId="ADAL" clId="{60EF50A1-96DD-43EF-96B2-BAA695039E40}" dt="2017-11-26T20:48:08.921" v="263" actId="1076"/>
          <ac:spMkLst>
            <pc:docMk/>
            <pc:sldMk cId="657872765" sldId="277"/>
            <ac:spMk id="89" creationId="{FE696AF6-1CA3-47AA-9667-AA24B28205D4}"/>
          </ac:spMkLst>
        </pc:spChg>
        <pc:spChg chg="add mod">
          <ac:chgData name="Roshan Zubair Mohammad" userId="7a4e80d4-bd15-4538-8bcc-c1c36ba6ac88" providerId="ADAL" clId="{60EF50A1-96DD-43EF-96B2-BAA695039E40}" dt="2017-11-26T20:48:08.921" v="263" actId="1076"/>
          <ac:spMkLst>
            <pc:docMk/>
            <pc:sldMk cId="657872765" sldId="277"/>
            <ac:spMk id="90" creationId="{C657F0F3-F5DA-460E-80F0-CD65F5A7E90A}"/>
          </ac:spMkLst>
        </pc:spChg>
        <pc:spChg chg="add del mod">
          <ac:chgData name="Roshan Zubair Mohammad" userId="7a4e80d4-bd15-4538-8bcc-c1c36ba6ac88" providerId="ADAL" clId="{60EF50A1-96DD-43EF-96B2-BAA695039E40}" dt="2017-11-26T20:14:14.461" v="223" actId="478"/>
          <ac:spMkLst>
            <pc:docMk/>
            <pc:sldMk cId="657872765" sldId="277"/>
            <ac:spMk id="91" creationId="{2E3DB688-46A5-401B-BA23-6D726077A19A}"/>
          </ac:spMkLst>
        </pc:spChg>
        <pc:spChg chg="add mod">
          <ac:chgData name="Roshan Zubair Mohammad" userId="7a4e80d4-bd15-4538-8bcc-c1c36ba6ac88" providerId="ADAL" clId="{60EF50A1-96DD-43EF-96B2-BAA695039E40}" dt="2017-11-26T20:48:08.921" v="263" actId="1076"/>
          <ac:spMkLst>
            <pc:docMk/>
            <pc:sldMk cId="657872765" sldId="277"/>
            <ac:spMk id="92" creationId="{2C405AAD-2262-470E-B73D-137D1658CC80}"/>
          </ac:spMkLst>
        </pc:spChg>
        <pc:spChg chg="add mod">
          <ac:chgData name="Roshan Zubair Mohammad" userId="7a4e80d4-bd15-4538-8bcc-c1c36ba6ac88" providerId="ADAL" clId="{60EF50A1-96DD-43EF-96B2-BAA695039E40}" dt="2017-11-26T20:48:08.921" v="263" actId="1076"/>
          <ac:spMkLst>
            <pc:docMk/>
            <pc:sldMk cId="657872765" sldId="277"/>
            <ac:spMk id="93" creationId="{7771B918-5134-47C3-AE5D-88BE015941CE}"/>
          </ac:spMkLst>
        </pc:spChg>
        <pc:spChg chg="add del mod">
          <ac:chgData name="Roshan Zubair Mohammad" userId="7a4e80d4-bd15-4538-8bcc-c1c36ba6ac88" providerId="ADAL" clId="{60EF50A1-96DD-43EF-96B2-BAA695039E40}" dt="2017-11-26T20:16:42.140" v="251" actId="478"/>
          <ac:spMkLst>
            <pc:docMk/>
            <pc:sldMk cId="657872765" sldId="277"/>
            <ac:spMk id="94" creationId="{F52EEAAE-61DB-4B78-A777-2C8378366816}"/>
          </ac:spMkLst>
        </pc:spChg>
        <pc:spChg chg="add mod">
          <ac:chgData name="Roshan Zubair Mohammad" userId="7a4e80d4-bd15-4538-8bcc-c1c36ba6ac88" providerId="ADAL" clId="{60EF50A1-96DD-43EF-96B2-BAA695039E40}" dt="2017-11-26T20:48:08.921" v="263" actId="1076"/>
          <ac:spMkLst>
            <pc:docMk/>
            <pc:sldMk cId="657872765" sldId="277"/>
            <ac:spMk id="95" creationId="{DBB9C8F5-77DE-4A88-98D7-DD80E84EB59C}"/>
          </ac:spMkLst>
        </pc:spChg>
        <pc:spChg chg="add mod">
          <ac:chgData name="Roshan Zubair Mohammad" userId="7a4e80d4-bd15-4538-8bcc-c1c36ba6ac88" providerId="ADAL" clId="{60EF50A1-96DD-43EF-96B2-BAA695039E40}" dt="2017-11-26T20:48:08.921" v="263" actId="1076"/>
          <ac:spMkLst>
            <pc:docMk/>
            <pc:sldMk cId="657872765" sldId="277"/>
            <ac:spMk id="96" creationId="{7F4AE743-A04F-4EE6-8883-9F025FCA7017}"/>
          </ac:spMkLst>
        </pc:spChg>
        <pc:spChg chg="add mod">
          <ac:chgData name="Roshan Zubair Mohammad" userId="7a4e80d4-bd15-4538-8bcc-c1c36ba6ac88" providerId="ADAL" clId="{60EF50A1-96DD-43EF-96B2-BAA695039E40}" dt="2017-11-26T20:48:24.852" v="265" actId="1076"/>
          <ac:spMkLst>
            <pc:docMk/>
            <pc:sldMk cId="657872765" sldId="277"/>
            <ac:spMk id="98" creationId="{C97F7B6C-1B0A-4F46-8021-34267C681347}"/>
          </ac:spMkLst>
        </pc:spChg>
        <pc:graphicFrameChg chg="del">
          <ac:chgData name="Roshan Zubair Mohammad" userId="7a4e80d4-bd15-4538-8bcc-c1c36ba6ac88" providerId="ADAL" clId="{60EF50A1-96DD-43EF-96B2-BAA695039E40}" dt="2017-11-26T20:03:50.544" v="145" actId="478"/>
          <ac:graphicFrameMkLst>
            <pc:docMk/>
            <pc:sldMk cId="657872765" sldId="277"/>
            <ac:graphicFrameMk id="22" creationId="{B01CFCC0-3065-4BE5-AD77-EDAB2AE4871A}"/>
          </ac:graphicFrameMkLst>
        </pc:graphicFrameChg>
        <pc:picChg chg="del">
          <ac:chgData name="Roshan Zubair Mohammad" userId="7a4e80d4-bd15-4538-8bcc-c1c36ba6ac88" providerId="ADAL" clId="{60EF50A1-96DD-43EF-96B2-BAA695039E40}" dt="2017-11-26T20:03:50.544" v="145" actId="478"/>
          <ac:picMkLst>
            <pc:docMk/>
            <pc:sldMk cId="657872765" sldId="277"/>
            <ac:picMk id="40" creationId="{4933A432-57D5-42A4-A8E6-6919A85B58E5}"/>
          </ac:picMkLst>
        </pc:picChg>
        <pc:picChg chg="del">
          <ac:chgData name="Roshan Zubair Mohammad" userId="7a4e80d4-bd15-4538-8bcc-c1c36ba6ac88" providerId="ADAL" clId="{60EF50A1-96DD-43EF-96B2-BAA695039E40}" dt="2017-11-26T20:03:50.544" v="145" actId="478"/>
          <ac:picMkLst>
            <pc:docMk/>
            <pc:sldMk cId="657872765" sldId="277"/>
            <ac:picMk id="41" creationId="{3FC6B061-6992-469F-8FF5-B052B45935D8}"/>
          </ac:picMkLst>
        </pc:picChg>
        <pc:picChg chg="del">
          <ac:chgData name="Roshan Zubair Mohammad" userId="7a4e80d4-bd15-4538-8bcc-c1c36ba6ac88" providerId="ADAL" clId="{60EF50A1-96DD-43EF-96B2-BAA695039E40}" dt="2017-11-26T20:03:50.544" v="145" actId="478"/>
          <ac:picMkLst>
            <pc:docMk/>
            <pc:sldMk cId="657872765" sldId="277"/>
            <ac:picMk id="42" creationId="{8D437E1B-4E75-435A-949C-23CCBA5AE8E5}"/>
          </ac:picMkLst>
        </pc:picChg>
        <pc:picChg chg="del">
          <ac:chgData name="Roshan Zubair Mohammad" userId="7a4e80d4-bd15-4538-8bcc-c1c36ba6ac88" providerId="ADAL" clId="{60EF50A1-96DD-43EF-96B2-BAA695039E40}" dt="2017-11-26T20:03:50.544" v="145" actId="478"/>
          <ac:picMkLst>
            <pc:docMk/>
            <pc:sldMk cId="657872765" sldId="277"/>
            <ac:picMk id="43" creationId="{0BE67291-6981-4880-BC52-3279B32A8857}"/>
          </ac:picMkLst>
        </pc:picChg>
        <pc:picChg chg="del">
          <ac:chgData name="Roshan Zubair Mohammad" userId="7a4e80d4-bd15-4538-8bcc-c1c36ba6ac88" providerId="ADAL" clId="{60EF50A1-96DD-43EF-96B2-BAA695039E40}" dt="2017-11-26T20:03:50.544" v="145" actId="478"/>
          <ac:picMkLst>
            <pc:docMk/>
            <pc:sldMk cId="657872765" sldId="277"/>
            <ac:picMk id="44" creationId="{6C0C55B6-F037-4FBD-80CB-D93B4F4B42D7}"/>
          </ac:picMkLst>
        </pc:picChg>
        <pc:cxnChg chg="del">
          <ac:chgData name="Roshan Zubair Mohammad" userId="7a4e80d4-bd15-4538-8bcc-c1c36ba6ac88" providerId="ADAL" clId="{60EF50A1-96DD-43EF-96B2-BAA695039E40}" dt="2017-11-26T20:03:50.544" v="145" actId="478"/>
          <ac:cxnSpMkLst>
            <pc:docMk/>
            <pc:sldMk cId="657872765" sldId="277"/>
            <ac:cxnSpMk id="39" creationId="{35FFA1A7-D67F-4D2A-A5B5-8ED31BFF956E}"/>
          </ac:cxnSpMkLst>
        </pc:cxnChg>
        <pc:cxnChg chg="del mod">
          <ac:chgData name="Roshan Zubair Mohammad" userId="7a4e80d4-bd15-4538-8bcc-c1c36ba6ac88" providerId="ADAL" clId="{60EF50A1-96DD-43EF-96B2-BAA695039E40}" dt="2017-11-26T20:03:50.544" v="145" actId="478"/>
          <ac:cxnSpMkLst>
            <pc:docMk/>
            <pc:sldMk cId="657872765" sldId="277"/>
            <ac:cxnSpMk id="45" creationId="{160E0983-8A52-4D8F-9CB0-45996001D42B}"/>
          </ac:cxnSpMkLst>
        </pc:cxnChg>
        <pc:cxnChg chg="del mod">
          <ac:chgData name="Roshan Zubair Mohammad" userId="7a4e80d4-bd15-4538-8bcc-c1c36ba6ac88" providerId="ADAL" clId="{60EF50A1-96DD-43EF-96B2-BAA695039E40}" dt="2017-11-26T20:03:50.544" v="145" actId="478"/>
          <ac:cxnSpMkLst>
            <pc:docMk/>
            <pc:sldMk cId="657872765" sldId="277"/>
            <ac:cxnSpMk id="46" creationId="{6233C230-FB2E-4661-B23E-BFBE91953E0C}"/>
          </ac:cxnSpMkLst>
        </pc:cxnChg>
        <pc:cxnChg chg="del mod">
          <ac:chgData name="Roshan Zubair Mohammad" userId="7a4e80d4-bd15-4538-8bcc-c1c36ba6ac88" providerId="ADAL" clId="{60EF50A1-96DD-43EF-96B2-BAA695039E40}" dt="2017-11-26T20:03:50.544" v="145" actId="478"/>
          <ac:cxnSpMkLst>
            <pc:docMk/>
            <pc:sldMk cId="657872765" sldId="277"/>
            <ac:cxnSpMk id="47" creationId="{DE6EED3C-558C-4F2F-A8BF-F7E987638662}"/>
          </ac:cxnSpMkLst>
        </pc:cxnChg>
        <pc:cxnChg chg="add mod">
          <ac:chgData name="Roshan Zubair Mohammad" userId="7a4e80d4-bd15-4538-8bcc-c1c36ba6ac88" providerId="ADAL" clId="{60EF50A1-96DD-43EF-96B2-BAA695039E40}" dt="2017-11-26T20:17:18.150" v="257" actId="571"/>
          <ac:cxnSpMkLst>
            <pc:docMk/>
            <pc:sldMk cId="657872765" sldId="277"/>
            <ac:cxnSpMk id="97" creationId="{05689CAA-E26F-42EA-BE90-49F6C0FDD118}"/>
          </ac:cxnSpMkLst>
        </pc:cxnChg>
      </pc:sldChg>
      <pc:sldChg chg="addSp delSp modSp add mod">
        <pc:chgData name="Roshan Zubair Mohammad" userId="7a4e80d4-bd15-4538-8bcc-c1c36ba6ac88" providerId="ADAL" clId="{60EF50A1-96DD-43EF-96B2-BAA695039E40}" dt="2017-11-26T21:13:51.361" v="478" actId="115"/>
        <pc:sldMkLst>
          <pc:docMk/>
          <pc:sldMk cId="1840061240" sldId="278"/>
        </pc:sldMkLst>
        <pc:spChg chg="add mod">
          <ac:chgData name="Roshan Zubair Mohammad" userId="7a4e80d4-bd15-4538-8bcc-c1c36ba6ac88" providerId="ADAL" clId="{60EF50A1-96DD-43EF-96B2-BAA695039E40}" dt="2017-11-26T20:59:57.302" v="281" actId="1076"/>
          <ac:spMkLst>
            <pc:docMk/>
            <pc:sldMk cId="1840061240" sldId="278"/>
            <ac:spMk id="3" creationId="{63E0EAD3-E6D4-499D-90F2-6C00E22E08A1}"/>
          </ac:spMkLst>
        </pc:spChg>
        <pc:spChg chg="add mod">
          <ac:chgData name="Roshan Zubair Mohammad" userId="7a4e80d4-bd15-4538-8bcc-c1c36ba6ac88" providerId="ADAL" clId="{60EF50A1-96DD-43EF-96B2-BAA695039E40}" dt="2017-11-26T20:59:57.302" v="281" actId="1076"/>
          <ac:spMkLst>
            <pc:docMk/>
            <pc:sldMk cId="1840061240" sldId="278"/>
            <ac:spMk id="4" creationId="{08538805-0645-4793-B59D-E16275A57642}"/>
          </ac:spMkLst>
        </pc:spChg>
        <pc:spChg chg="add mod">
          <ac:chgData name="Roshan Zubair Mohammad" userId="7a4e80d4-bd15-4538-8bcc-c1c36ba6ac88" providerId="ADAL" clId="{60EF50A1-96DD-43EF-96B2-BAA695039E40}" dt="2017-11-26T21:04:55.917" v="321" actId="1038"/>
          <ac:spMkLst>
            <pc:docMk/>
            <pc:sldMk cId="1840061240" sldId="278"/>
            <ac:spMk id="7" creationId="{97799CC9-4886-4FBD-B1FA-1F5B65884F8C}"/>
          </ac:spMkLst>
        </pc:spChg>
        <pc:spChg chg="add mod">
          <ac:chgData name="Roshan Zubair Mohammad" userId="7a4e80d4-bd15-4538-8bcc-c1c36ba6ac88" providerId="ADAL" clId="{60EF50A1-96DD-43EF-96B2-BAA695039E40}" dt="2017-11-26T21:04:55.917" v="321" actId="1038"/>
          <ac:spMkLst>
            <pc:docMk/>
            <pc:sldMk cId="1840061240" sldId="278"/>
            <ac:spMk id="8" creationId="{241F1A3A-7745-4223-8107-A67CD48EFECE}"/>
          </ac:spMkLst>
        </pc:spChg>
        <pc:spChg chg="add mod">
          <ac:chgData name="Roshan Zubair Mohammad" userId="7a4e80d4-bd15-4538-8bcc-c1c36ba6ac88" providerId="ADAL" clId="{60EF50A1-96DD-43EF-96B2-BAA695039E40}" dt="2017-11-26T21:04:55.917" v="321" actId="1038"/>
          <ac:spMkLst>
            <pc:docMk/>
            <pc:sldMk cId="1840061240" sldId="278"/>
            <ac:spMk id="10" creationId="{BAA7CF38-6271-4161-8386-2F456BE32D19}"/>
          </ac:spMkLst>
        </pc:spChg>
        <pc:spChg chg="add mod">
          <ac:chgData name="Roshan Zubair Mohammad" userId="7a4e80d4-bd15-4538-8bcc-c1c36ba6ac88" providerId="ADAL" clId="{60EF50A1-96DD-43EF-96B2-BAA695039E40}" dt="2017-11-26T21:02:55.813" v="307" actId="20577"/>
          <ac:spMkLst>
            <pc:docMk/>
            <pc:sldMk cId="1840061240" sldId="278"/>
            <ac:spMk id="11" creationId="{43493D7B-CF47-45A7-A5B6-722048F4C784}"/>
          </ac:spMkLst>
        </pc:spChg>
        <pc:spChg chg="add mod">
          <ac:chgData name="Roshan Zubair Mohammad" userId="7a4e80d4-bd15-4538-8bcc-c1c36ba6ac88" providerId="ADAL" clId="{60EF50A1-96DD-43EF-96B2-BAA695039E40}" dt="2017-11-26T21:12:44.036" v="389" actId="1076"/>
          <ac:spMkLst>
            <pc:docMk/>
            <pc:sldMk cId="1840061240" sldId="278"/>
            <ac:spMk id="40" creationId="{E8D5ACF8-EFE7-4B87-87F5-7DA0072C68A3}"/>
          </ac:spMkLst>
        </pc:spChg>
        <pc:spChg chg="add mod">
          <ac:chgData name="Roshan Zubair Mohammad" userId="7a4e80d4-bd15-4538-8bcc-c1c36ba6ac88" providerId="ADAL" clId="{60EF50A1-96DD-43EF-96B2-BAA695039E40}" dt="2017-11-26T21:12:44.036" v="389" actId="1076"/>
          <ac:spMkLst>
            <pc:docMk/>
            <pc:sldMk cId="1840061240" sldId="278"/>
            <ac:spMk id="41" creationId="{491FAE1F-ED49-4113-A3F3-516489F40EBE}"/>
          </ac:spMkLst>
        </pc:spChg>
        <pc:spChg chg="add mod">
          <ac:chgData name="Roshan Zubair Mohammad" userId="7a4e80d4-bd15-4538-8bcc-c1c36ba6ac88" providerId="ADAL" clId="{60EF50A1-96DD-43EF-96B2-BAA695039E40}" dt="2017-11-26T21:09:08.892" v="351" actId="1076"/>
          <ac:spMkLst>
            <pc:docMk/>
            <pc:sldMk cId="1840061240" sldId="278"/>
            <ac:spMk id="42" creationId="{B1261149-CCD0-4C1B-AC5C-4179A6734028}"/>
          </ac:spMkLst>
        </pc:spChg>
        <pc:spChg chg="add mod">
          <ac:chgData name="Roshan Zubair Mohammad" userId="7a4e80d4-bd15-4538-8bcc-c1c36ba6ac88" providerId="ADAL" clId="{60EF50A1-96DD-43EF-96B2-BAA695039E40}" dt="2017-11-26T21:10:46.964" v="368" actId="1076"/>
          <ac:spMkLst>
            <pc:docMk/>
            <pc:sldMk cId="1840061240" sldId="278"/>
            <ac:spMk id="43" creationId="{5458BE91-62F4-4440-A3FE-53A3990F6D2A}"/>
          </ac:spMkLst>
        </pc:spChg>
        <pc:spChg chg="add mod">
          <ac:chgData name="Roshan Zubair Mohammad" userId="7a4e80d4-bd15-4538-8bcc-c1c36ba6ac88" providerId="ADAL" clId="{60EF50A1-96DD-43EF-96B2-BAA695039E40}" dt="2017-11-26T21:12:30.013" v="384" actId="1076"/>
          <ac:spMkLst>
            <pc:docMk/>
            <pc:sldMk cId="1840061240" sldId="278"/>
            <ac:spMk id="44" creationId="{CDB5A9EE-E96D-4CF4-98ED-6D3ACDDD61A9}"/>
          </ac:spMkLst>
        </pc:spChg>
        <pc:spChg chg="add mod">
          <ac:chgData name="Roshan Zubair Mohammad" userId="7a4e80d4-bd15-4538-8bcc-c1c36ba6ac88" providerId="ADAL" clId="{60EF50A1-96DD-43EF-96B2-BAA695039E40}" dt="2017-11-26T21:09:55.708" v="360" actId="1076"/>
          <ac:spMkLst>
            <pc:docMk/>
            <pc:sldMk cId="1840061240" sldId="278"/>
            <ac:spMk id="45" creationId="{7606E240-78C2-46D8-A580-9103956D221E}"/>
          </ac:spMkLst>
        </pc:spChg>
        <pc:spChg chg="add mod">
          <ac:chgData name="Roshan Zubair Mohammad" userId="7a4e80d4-bd15-4538-8bcc-c1c36ba6ac88" providerId="ADAL" clId="{60EF50A1-96DD-43EF-96B2-BAA695039E40}" dt="2017-11-26T21:12:18.076" v="383" actId="1076"/>
          <ac:spMkLst>
            <pc:docMk/>
            <pc:sldMk cId="1840061240" sldId="278"/>
            <ac:spMk id="46" creationId="{018CFE73-DC5C-496B-B118-874FF3C406FA}"/>
          </ac:spMkLst>
        </pc:spChg>
        <pc:spChg chg="add mod">
          <ac:chgData name="Roshan Zubair Mohammad" userId="7a4e80d4-bd15-4538-8bcc-c1c36ba6ac88" providerId="ADAL" clId="{60EF50A1-96DD-43EF-96B2-BAA695039E40}" dt="2017-11-26T21:10:53.420" v="369" actId="1076"/>
          <ac:spMkLst>
            <pc:docMk/>
            <pc:sldMk cId="1840061240" sldId="278"/>
            <ac:spMk id="47" creationId="{3C0EDAE3-DF45-4152-AD20-0EF09F030B09}"/>
          </ac:spMkLst>
        </pc:spChg>
        <pc:spChg chg="add mod">
          <ac:chgData name="Roshan Zubair Mohammad" userId="7a4e80d4-bd15-4538-8bcc-c1c36ba6ac88" providerId="ADAL" clId="{60EF50A1-96DD-43EF-96B2-BAA695039E40}" dt="2017-11-26T21:12:07.604" v="382" actId="1076"/>
          <ac:spMkLst>
            <pc:docMk/>
            <pc:sldMk cId="1840061240" sldId="278"/>
            <ac:spMk id="48" creationId="{CDD5C37B-5665-4E6A-8FD8-735CF3553806}"/>
          </ac:spMkLst>
        </pc:spChg>
        <pc:spChg chg="add del mod">
          <ac:chgData name="Roshan Zubair Mohammad" userId="7a4e80d4-bd15-4538-8bcc-c1c36ba6ac88" providerId="ADAL" clId="{60EF50A1-96DD-43EF-96B2-BAA695039E40}" dt="2017-11-26T21:07:25.445" v="336" actId="478"/>
          <ac:spMkLst>
            <pc:docMk/>
            <pc:sldMk cId="1840061240" sldId="278"/>
            <ac:spMk id="49" creationId="{0BBF4736-91D0-4F0B-8200-7B7189EED284}"/>
          </ac:spMkLst>
        </pc:spChg>
        <pc:spChg chg="add mod">
          <ac:chgData name="Roshan Zubair Mohammad" userId="7a4e80d4-bd15-4538-8bcc-c1c36ba6ac88" providerId="ADAL" clId="{60EF50A1-96DD-43EF-96B2-BAA695039E40}" dt="2017-11-26T21:12:44.036" v="389" actId="1076"/>
          <ac:spMkLst>
            <pc:docMk/>
            <pc:sldMk cId="1840061240" sldId="278"/>
            <ac:spMk id="50" creationId="{E107CC25-F76D-4C64-AC8F-73B8D15BA277}"/>
          </ac:spMkLst>
        </pc:spChg>
        <pc:spChg chg="add mod">
          <ac:chgData name="Roshan Zubair Mohammad" userId="7a4e80d4-bd15-4538-8bcc-c1c36ba6ac88" providerId="ADAL" clId="{60EF50A1-96DD-43EF-96B2-BAA695039E40}" dt="2017-11-26T21:12:39.385" v="388" actId="571"/>
          <ac:spMkLst>
            <pc:docMk/>
            <pc:sldMk cId="1840061240" sldId="278"/>
            <ac:spMk id="62" creationId="{0ABAA691-1F46-4045-B31B-A115CC006882}"/>
          </ac:spMkLst>
        </pc:spChg>
        <pc:spChg chg="add mod">
          <ac:chgData name="Roshan Zubair Mohammad" userId="7a4e80d4-bd15-4538-8bcc-c1c36ba6ac88" providerId="ADAL" clId="{60EF50A1-96DD-43EF-96B2-BAA695039E40}" dt="2017-11-26T21:12:39.385" v="388" actId="571"/>
          <ac:spMkLst>
            <pc:docMk/>
            <pc:sldMk cId="1840061240" sldId="278"/>
            <ac:spMk id="63" creationId="{9D56E664-611B-48DA-A669-5BA52C12BA1F}"/>
          </ac:spMkLst>
        </pc:spChg>
        <pc:spChg chg="add mod">
          <ac:chgData name="Roshan Zubair Mohammad" userId="7a4e80d4-bd15-4538-8bcc-c1c36ba6ac88" providerId="ADAL" clId="{60EF50A1-96DD-43EF-96B2-BAA695039E40}" dt="2017-11-26T21:12:39.385" v="388" actId="571"/>
          <ac:spMkLst>
            <pc:docMk/>
            <pc:sldMk cId="1840061240" sldId="278"/>
            <ac:spMk id="64" creationId="{040638A0-2E10-4900-9D36-CF2777A166F6}"/>
          </ac:spMkLst>
        </pc:spChg>
        <pc:spChg chg="add">
          <ac:chgData name="Roshan Zubair Mohammad" userId="7a4e80d4-bd15-4538-8bcc-c1c36ba6ac88" providerId="ADAL" clId="{60EF50A1-96DD-43EF-96B2-BAA695039E40}" dt="2017-11-26T21:12:58.157" v="390" actId="115"/>
          <ac:spMkLst>
            <pc:docMk/>
            <pc:sldMk cId="1840061240" sldId="278"/>
            <ac:spMk id="65" creationId="{D0901910-C007-405B-8A42-48AB3CB94683}"/>
          </ac:spMkLst>
        </pc:spChg>
        <pc:spChg chg="add mod">
          <ac:chgData name="Roshan Zubair Mohammad" userId="7a4e80d4-bd15-4538-8bcc-c1c36ba6ac88" providerId="ADAL" clId="{60EF50A1-96DD-43EF-96B2-BAA695039E40}" dt="2017-11-26T21:13:51.361" v="478" actId="115"/>
          <ac:spMkLst>
            <pc:docMk/>
            <pc:sldMk cId="1840061240" sldId="278"/>
            <ac:spMk id="66" creationId="{A050FA5A-67D3-425B-95BF-F70BEE43F4B8}"/>
          </ac:spMkLst>
        </pc:spChg>
        <pc:spChg chg="add mod">
          <ac:chgData name="Roshan Zubair Mohammad" userId="7a4e80d4-bd15-4538-8bcc-c1c36ba6ac88" providerId="ADAL" clId="{60EF50A1-96DD-43EF-96B2-BAA695039E40}" dt="2017-11-26T21:13:47.201" v="477" actId="115"/>
          <ac:spMkLst>
            <pc:docMk/>
            <pc:sldMk cId="1840061240" sldId="278"/>
            <ac:spMk id="67" creationId="{C8749090-81F2-44D8-A2F4-4CC46AA278EB}"/>
          </ac:spMkLst>
        </pc:spChg>
        <pc:grpChg chg="add mod">
          <ac:chgData name="Roshan Zubair Mohammad" userId="7a4e80d4-bd15-4538-8bcc-c1c36ba6ac88" providerId="ADAL" clId="{60EF50A1-96DD-43EF-96B2-BAA695039E40}" dt="2017-11-26T21:06:11.637" v="324" actId="1076"/>
          <ac:grpSpMkLst>
            <pc:docMk/>
            <pc:sldMk cId="1840061240" sldId="278"/>
            <ac:grpSpMk id="12" creationId="{82336EC2-4AE3-4E44-902B-085788B1A763}"/>
          </ac:grpSpMkLst>
        </pc:grpChg>
        <pc:grpChg chg="add mod">
          <ac:chgData name="Roshan Zubair Mohammad" userId="7a4e80d4-bd15-4538-8bcc-c1c36ba6ac88" providerId="ADAL" clId="{60EF50A1-96DD-43EF-96B2-BAA695039E40}" dt="2017-11-26T21:10:58.196" v="370" actId="1076"/>
          <ac:grpSpMkLst>
            <pc:docMk/>
            <pc:sldMk cId="1840061240" sldId="278"/>
            <ac:grpSpMk id="15" creationId="{1BEEE1C0-6321-4929-8F84-517FE943044F}"/>
          </ac:grpSpMkLst>
        </pc:grpChg>
        <pc:grpChg chg="add mod">
          <ac:chgData name="Roshan Zubair Mohammad" userId="7a4e80d4-bd15-4538-8bcc-c1c36ba6ac88" providerId="ADAL" clId="{60EF50A1-96DD-43EF-96B2-BAA695039E40}" dt="2017-11-26T21:12:30.013" v="384" actId="1076"/>
          <ac:grpSpMkLst>
            <pc:docMk/>
            <pc:sldMk cId="1840061240" sldId="278"/>
            <ac:grpSpMk id="18" creationId="{ABA58905-5ADA-4126-8AC5-85296E8C7855}"/>
          </ac:grpSpMkLst>
        </pc:grpChg>
        <pc:grpChg chg="add mod">
          <ac:chgData name="Roshan Zubair Mohammad" userId="7a4e80d4-bd15-4538-8bcc-c1c36ba6ac88" providerId="ADAL" clId="{60EF50A1-96DD-43EF-96B2-BAA695039E40}" dt="2017-11-26T21:06:38.613" v="329" actId="1076"/>
          <ac:grpSpMkLst>
            <pc:docMk/>
            <pc:sldMk cId="1840061240" sldId="278"/>
            <ac:grpSpMk id="21" creationId="{1EEF33D4-E199-472E-A2E4-F946F1813039}"/>
          </ac:grpSpMkLst>
        </pc:grpChg>
        <pc:grpChg chg="add mod">
          <ac:chgData name="Roshan Zubair Mohammad" userId="7a4e80d4-bd15-4538-8bcc-c1c36ba6ac88" providerId="ADAL" clId="{60EF50A1-96DD-43EF-96B2-BAA695039E40}" dt="2017-11-26T21:12:18.076" v="383" actId="1076"/>
          <ac:grpSpMkLst>
            <pc:docMk/>
            <pc:sldMk cId="1840061240" sldId="278"/>
            <ac:grpSpMk id="24" creationId="{BE6BA853-C1F2-4327-835B-CBCC440BC826}"/>
          </ac:grpSpMkLst>
        </pc:grpChg>
        <pc:grpChg chg="add mod">
          <ac:chgData name="Roshan Zubair Mohammad" userId="7a4e80d4-bd15-4538-8bcc-c1c36ba6ac88" providerId="ADAL" clId="{60EF50A1-96DD-43EF-96B2-BAA695039E40}" dt="2017-11-26T21:12:07.604" v="382" actId="1076"/>
          <ac:grpSpMkLst>
            <pc:docMk/>
            <pc:sldMk cId="1840061240" sldId="278"/>
            <ac:grpSpMk id="27" creationId="{554E66F4-7C6A-4FE2-9B1B-B7C7DAC261A4}"/>
          </ac:grpSpMkLst>
        </pc:grpChg>
        <pc:grpChg chg="add mod">
          <ac:chgData name="Roshan Zubair Mohammad" userId="7a4e80d4-bd15-4538-8bcc-c1c36ba6ac88" providerId="ADAL" clId="{60EF50A1-96DD-43EF-96B2-BAA695039E40}" dt="2017-11-26T21:06:54.221" v="331" actId="1076"/>
          <ac:grpSpMkLst>
            <pc:docMk/>
            <pc:sldMk cId="1840061240" sldId="278"/>
            <ac:grpSpMk id="34" creationId="{A3AD9E4E-FECA-4D02-9C9F-73E6E196DEBF}"/>
          </ac:grpSpMkLst>
        </pc:grpChg>
        <pc:grpChg chg="add del mod">
          <ac:chgData name="Roshan Zubair Mohammad" userId="7a4e80d4-bd15-4538-8bcc-c1c36ba6ac88" providerId="ADAL" clId="{60EF50A1-96DD-43EF-96B2-BAA695039E40}" dt="2017-11-26T21:07:25.445" v="336" actId="478"/>
          <ac:grpSpMkLst>
            <pc:docMk/>
            <pc:sldMk cId="1840061240" sldId="278"/>
            <ac:grpSpMk id="37" creationId="{776BD0D7-BC03-4A8C-A4F0-898F8C9FE514}"/>
          </ac:grpSpMkLst>
        </pc:grpChg>
        <pc:graphicFrameChg chg="add mod">
          <ac:chgData name="Roshan Zubair Mohammad" userId="7a4e80d4-bd15-4538-8bcc-c1c36ba6ac88" providerId="ADAL" clId="{60EF50A1-96DD-43EF-96B2-BAA695039E40}" dt="2017-11-26T20:59:57.302" v="281" actId="1076"/>
          <ac:graphicFrameMkLst>
            <pc:docMk/>
            <pc:sldMk cId="1840061240" sldId="278"/>
            <ac:graphicFrameMk id="2" creationId="{78658811-086B-4E25-BBF0-AE8D645C1AD7}"/>
          </ac:graphicFrameMkLst>
        </pc:graphicFrameChg>
        <pc:graphicFrameChg chg="add mod">
          <ac:chgData name="Roshan Zubair Mohammad" userId="7a4e80d4-bd15-4538-8bcc-c1c36ba6ac88" providerId="ADAL" clId="{60EF50A1-96DD-43EF-96B2-BAA695039E40}" dt="2017-11-26T21:06:23.711" v="327" actId="1076"/>
          <ac:graphicFrameMkLst>
            <pc:docMk/>
            <pc:sldMk cId="1840061240" sldId="278"/>
            <ac:graphicFrameMk id="9" creationId="{5A7E888F-5876-4DB6-83C6-1E9CFB69EF41}"/>
          </ac:graphicFrameMkLst>
        </pc:graphicFrameChg>
        <pc:graphicFrameChg chg="add mod">
          <ac:chgData name="Roshan Zubair Mohammad" userId="7a4e80d4-bd15-4538-8bcc-c1c36ba6ac88" providerId="ADAL" clId="{60EF50A1-96DD-43EF-96B2-BAA695039E40}" dt="2017-11-26T21:09:26.876" v="353" actId="1076"/>
          <ac:graphicFrameMkLst>
            <pc:docMk/>
            <pc:sldMk cId="1840061240" sldId="278"/>
            <ac:graphicFrameMk id="53" creationId="{CA225657-5FCF-4F3E-BA7C-DCD98F1A73E9}"/>
          </ac:graphicFrameMkLst>
        </pc:graphicFrameChg>
        <pc:graphicFrameChg chg="add mod">
          <ac:chgData name="Roshan Zubair Mohammad" userId="7a4e80d4-bd15-4538-8bcc-c1c36ba6ac88" providerId="ADAL" clId="{60EF50A1-96DD-43EF-96B2-BAA695039E40}" dt="2017-11-26T21:12:30.013" v="384" actId="1076"/>
          <ac:graphicFrameMkLst>
            <pc:docMk/>
            <pc:sldMk cId="1840061240" sldId="278"/>
            <ac:graphicFrameMk id="54" creationId="{25F1F9BC-E5C7-43CA-ABEC-782D63849EDA}"/>
          </ac:graphicFrameMkLst>
        </pc:graphicFrameChg>
        <pc:graphicFrameChg chg="add mod">
          <ac:chgData name="Roshan Zubair Mohammad" userId="7a4e80d4-bd15-4538-8bcc-c1c36ba6ac88" providerId="ADAL" clId="{60EF50A1-96DD-43EF-96B2-BAA695039E40}" dt="2017-11-26T21:09:44.026" v="358" actId="571"/>
          <ac:graphicFrameMkLst>
            <pc:docMk/>
            <pc:sldMk cId="1840061240" sldId="278"/>
            <ac:graphicFrameMk id="55" creationId="{B4F5FFCF-2E60-45AB-AF75-9BA7B7AE90A9}"/>
          </ac:graphicFrameMkLst>
        </pc:graphicFrameChg>
        <pc:graphicFrameChg chg="add mod">
          <ac:chgData name="Roshan Zubair Mohammad" userId="7a4e80d4-bd15-4538-8bcc-c1c36ba6ac88" providerId="ADAL" clId="{60EF50A1-96DD-43EF-96B2-BAA695039E40}" dt="2017-11-26T21:10:07.148" v="362" actId="1076"/>
          <ac:graphicFrameMkLst>
            <pc:docMk/>
            <pc:sldMk cId="1840061240" sldId="278"/>
            <ac:graphicFrameMk id="56" creationId="{147CA1DF-D754-4B0E-8971-72B2DBADBB14}"/>
          </ac:graphicFrameMkLst>
        </pc:graphicFrameChg>
        <pc:graphicFrameChg chg="add mod">
          <ac:chgData name="Roshan Zubair Mohammad" userId="7a4e80d4-bd15-4538-8bcc-c1c36ba6ac88" providerId="ADAL" clId="{60EF50A1-96DD-43EF-96B2-BAA695039E40}" dt="2017-11-26T21:10:46.964" v="368" actId="1076"/>
          <ac:graphicFrameMkLst>
            <pc:docMk/>
            <pc:sldMk cId="1840061240" sldId="278"/>
            <ac:graphicFrameMk id="57" creationId="{46F00432-DDFB-4B72-BE31-19CCC11A81BF}"/>
          </ac:graphicFrameMkLst>
        </pc:graphicFrameChg>
        <pc:graphicFrameChg chg="add mod">
          <ac:chgData name="Roshan Zubair Mohammad" userId="7a4e80d4-bd15-4538-8bcc-c1c36ba6ac88" providerId="ADAL" clId="{60EF50A1-96DD-43EF-96B2-BAA695039E40}" dt="2017-11-26T21:11:28.604" v="375" actId="1076"/>
          <ac:graphicFrameMkLst>
            <pc:docMk/>
            <pc:sldMk cId="1840061240" sldId="278"/>
            <ac:graphicFrameMk id="58" creationId="{5A7DA4E3-59BF-4155-8C89-3DEB45F75830}"/>
          </ac:graphicFrameMkLst>
        </pc:graphicFrameChg>
        <pc:graphicFrameChg chg="add mod">
          <ac:chgData name="Roshan Zubair Mohammad" userId="7a4e80d4-bd15-4538-8bcc-c1c36ba6ac88" providerId="ADAL" clId="{60EF50A1-96DD-43EF-96B2-BAA695039E40}" dt="2017-11-26T21:12:44.036" v="389" actId="1076"/>
          <ac:graphicFrameMkLst>
            <pc:docMk/>
            <pc:sldMk cId="1840061240" sldId="278"/>
            <ac:graphicFrameMk id="59" creationId="{0FC925C3-AC29-4A23-A6BA-C7A7A0AB3F94}"/>
          </ac:graphicFrameMkLst>
        </pc:graphicFrameChg>
        <pc:graphicFrameChg chg="add mod">
          <ac:chgData name="Roshan Zubair Mohammad" userId="7a4e80d4-bd15-4538-8bcc-c1c36ba6ac88" providerId="ADAL" clId="{60EF50A1-96DD-43EF-96B2-BAA695039E40}" dt="2017-11-26T21:12:18.076" v="383" actId="1076"/>
          <ac:graphicFrameMkLst>
            <pc:docMk/>
            <pc:sldMk cId="1840061240" sldId="278"/>
            <ac:graphicFrameMk id="60" creationId="{440B481F-35F5-4812-889F-408A1F5D2061}"/>
          </ac:graphicFrameMkLst>
        </pc:graphicFrameChg>
        <pc:graphicFrameChg chg="add mod">
          <ac:chgData name="Roshan Zubair Mohammad" userId="7a4e80d4-bd15-4538-8bcc-c1c36ba6ac88" providerId="ADAL" clId="{60EF50A1-96DD-43EF-96B2-BAA695039E40}" dt="2017-11-26T21:12:07.604" v="382" actId="1076"/>
          <ac:graphicFrameMkLst>
            <pc:docMk/>
            <pc:sldMk cId="1840061240" sldId="278"/>
            <ac:graphicFrameMk id="61" creationId="{6566500A-5071-4FDA-A3DE-AC53FC446C87}"/>
          </ac:graphicFrameMkLst>
        </pc:graphicFrameChg>
        <pc:cxnChg chg="add">
          <ac:chgData name="Roshan Zubair Mohammad" userId="7a4e80d4-bd15-4538-8bcc-c1c36ba6ac88" providerId="ADAL" clId="{60EF50A1-96DD-43EF-96B2-BAA695039E40}" dt="2017-11-26T20:59:46.472" v="280" actId="115"/>
          <ac:cxnSpMkLst>
            <pc:docMk/>
            <pc:sldMk cId="1840061240" sldId="278"/>
            <ac:cxnSpMk id="5" creationId="{48394FAE-627C-43A1-BBB1-3DF206DBA571}"/>
          </ac:cxnSpMkLst>
        </pc:cxnChg>
        <pc:cxnChg chg="add">
          <ac:chgData name="Roshan Zubair Mohammad" userId="7a4e80d4-bd15-4538-8bcc-c1c36ba6ac88" providerId="ADAL" clId="{60EF50A1-96DD-43EF-96B2-BAA695039E40}" dt="2017-11-26T21:00:02.728" v="282" actId="115"/>
          <ac:cxnSpMkLst>
            <pc:docMk/>
            <pc:sldMk cId="1840061240" sldId="278"/>
            <ac:cxnSpMk id="6" creationId="{14B40D78-6E1E-43FC-966E-345B7AB65A20}"/>
          </ac:cxnSpMkLst>
        </pc:cxnChg>
      </pc:sldChg>
    </pc:docChg>
  </pc:docChgLst>
  <pc:docChgLst>
    <pc:chgData name="Roshan Zubair Mohammad" userId="7a4e80d4-bd15-4538-8bcc-c1c36ba6ac88" providerId="ADAL" clId="{A54980CA-D247-492A-B1AA-C1F60A69ECD3}"/>
    <pc:docChg chg="undo custSel addSld delSld modSld sldOrd">
      <pc:chgData name="Roshan Zubair Mohammad" userId="7a4e80d4-bd15-4538-8bcc-c1c36ba6ac88" providerId="ADAL" clId="{A54980CA-D247-492A-B1AA-C1F60A69ECD3}" dt="2017-11-29T12:49:25.064" v="4907" actId="20577"/>
      <pc:docMkLst>
        <pc:docMk/>
      </pc:docMkLst>
      <pc:sldChg chg="modSp">
        <pc:chgData name="Roshan Zubair Mohammad" userId="7a4e80d4-bd15-4538-8bcc-c1c36ba6ac88" providerId="ADAL" clId="{A54980CA-D247-492A-B1AA-C1F60A69ECD3}" dt="2017-11-29T11:48:42.877" v="3387" actId="1036"/>
        <pc:sldMkLst>
          <pc:docMk/>
          <pc:sldMk cId="3437541382" sldId="260"/>
        </pc:sldMkLst>
        <pc:spChg chg="mod">
          <ac:chgData name="Roshan Zubair Mohammad" userId="7a4e80d4-bd15-4538-8bcc-c1c36ba6ac88" providerId="ADAL" clId="{A54980CA-D247-492A-B1AA-C1F60A69ECD3}" dt="2017-11-29T11:48:42.877" v="3387" actId="1036"/>
          <ac:spMkLst>
            <pc:docMk/>
            <pc:sldMk cId="3437541382" sldId="260"/>
            <ac:spMk id="6" creationId="{D4D31B45-9D84-48E8-ABB4-6062C6C9EC54}"/>
          </ac:spMkLst>
        </pc:spChg>
      </pc:sldChg>
      <pc:sldChg chg="modSp ord">
        <pc:chgData name="Roshan Zubair Mohammad" userId="7a4e80d4-bd15-4538-8bcc-c1c36ba6ac88" providerId="ADAL" clId="{A54980CA-D247-492A-B1AA-C1F60A69ECD3}" dt="2017-11-29T12:11:55.389" v="3929" actId="20577"/>
        <pc:sldMkLst>
          <pc:docMk/>
          <pc:sldMk cId="4154551136" sldId="263"/>
        </pc:sldMkLst>
        <pc:spChg chg="mod">
          <ac:chgData name="Roshan Zubair Mohammad" userId="7a4e80d4-bd15-4538-8bcc-c1c36ba6ac88" providerId="ADAL" clId="{A54980CA-D247-492A-B1AA-C1F60A69ECD3}" dt="2017-11-29T12:11:55.389" v="3929" actId="20577"/>
          <ac:spMkLst>
            <pc:docMk/>
            <pc:sldMk cId="4154551136" sldId="263"/>
            <ac:spMk id="6" creationId="{D606E3CF-8095-4586-9E51-6BE787108666}"/>
          </ac:spMkLst>
        </pc:spChg>
        <pc:spChg chg="mod">
          <ac:chgData name="Roshan Zubair Mohammad" userId="7a4e80d4-bd15-4538-8bcc-c1c36ba6ac88" providerId="ADAL" clId="{A54980CA-D247-492A-B1AA-C1F60A69ECD3}" dt="2017-11-29T11:49:10.430" v="3415" actId="1036"/>
          <ac:spMkLst>
            <pc:docMk/>
            <pc:sldMk cId="4154551136" sldId="263"/>
            <ac:spMk id="8" creationId="{6D6059CC-5BEF-4110-A649-FFA22CE6A8D5}"/>
          </ac:spMkLst>
        </pc:spChg>
        <pc:spChg chg="mod">
          <ac:chgData name="Roshan Zubair Mohammad" userId="7a4e80d4-bd15-4538-8bcc-c1c36ba6ac88" providerId="ADAL" clId="{A54980CA-D247-492A-B1AA-C1F60A69ECD3}" dt="2017-11-29T11:54:48.246" v="3734" actId="20577"/>
          <ac:spMkLst>
            <pc:docMk/>
            <pc:sldMk cId="4154551136" sldId="263"/>
            <ac:spMk id="14" creationId="{78AEB3AF-CCB0-46A7-9D34-C74D315FB170}"/>
          </ac:spMkLst>
        </pc:spChg>
        <pc:spChg chg="mod">
          <ac:chgData name="Roshan Zubair Mohammad" userId="7a4e80d4-bd15-4538-8bcc-c1c36ba6ac88" providerId="ADAL" clId="{A54980CA-D247-492A-B1AA-C1F60A69ECD3}" dt="2017-11-29T04:24:58.901" v="258" actId="20577"/>
          <ac:spMkLst>
            <pc:docMk/>
            <pc:sldMk cId="4154551136" sldId="263"/>
            <ac:spMk id="20" creationId="{1AED8B9E-2834-4DF2-8603-560F240BB77E}"/>
          </ac:spMkLst>
        </pc:spChg>
        <pc:spChg chg="mod">
          <ac:chgData name="Roshan Zubair Mohammad" userId="7a4e80d4-bd15-4538-8bcc-c1c36ba6ac88" providerId="ADAL" clId="{A54980CA-D247-492A-B1AA-C1F60A69ECD3}" dt="2017-11-29T04:24:54.754" v="256" actId="20577"/>
          <ac:spMkLst>
            <pc:docMk/>
            <pc:sldMk cId="4154551136" sldId="263"/>
            <ac:spMk id="21" creationId="{3D99285D-9A3D-4DA2-AB3C-674E4BB034F9}"/>
          </ac:spMkLst>
        </pc:spChg>
        <pc:graphicFrameChg chg="mod modGraphic">
          <ac:chgData name="Roshan Zubair Mohammad" userId="7a4e80d4-bd15-4538-8bcc-c1c36ba6ac88" providerId="ADAL" clId="{A54980CA-D247-492A-B1AA-C1F60A69ECD3}" dt="2017-11-29T04:23:02.851" v="168" actId="122"/>
          <ac:graphicFrameMkLst>
            <pc:docMk/>
            <pc:sldMk cId="4154551136" sldId="263"/>
            <ac:graphicFrameMk id="9" creationId="{F0E68026-61F7-4849-9659-7343AE4EF691}"/>
          </ac:graphicFrameMkLst>
        </pc:graphicFrameChg>
        <pc:graphicFrameChg chg="mod modGraphic">
          <ac:chgData name="Roshan Zubair Mohammad" userId="7a4e80d4-bd15-4538-8bcc-c1c36ba6ac88" providerId="ADAL" clId="{A54980CA-D247-492A-B1AA-C1F60A69ECD3}" dt="2017-11-29T04:24:46.115" v="251" actId="2165"/>
          <ac:graphicFrameMkLst>
            <pc:docMk/>
            <pc:sldMk cId="4154551136" sldId="263"/>
            <ac:graphicFrameMk id="15" creationId="{C2356385-FF3D-4990-B2A7-B498D0FBE88E}"/>
          </ac:graphicFrameMkLst>
        </pc:graphicFrameChg>
        <pc:graphicFrameChg chg="mod modGraphic">
          <ac:chgData name="Roshan Zubair Mohammad" userId="7a4e80d4-bd15-4538-8bcc-c1c36ba6ac88" providerId="ADAL" clId="{A54980CA-D247-492A-B1AA-C1F60A69ECD3}" dt="2017-11-29T11:55:46.893" v="3750" actId="20577"/>
          <ac:graphicFrameMkLst>
            <pc:docMk/>
            <pc:sldMk cId="4154551136" sldId="263"/>
            <ac:graphicFrameMk id="22" creationId="{084C02FD-91D6-4947-9AB5-062DE1A082BB}"/>
          </ac:graphicFrameMkLst>
        </pc:graphicFrameChg>
      </pc:sldChg>
      <pc:sldChg chg="add del">
        <pc:chgData name="Roshan Zubair Mohammad" userId="7a4e80d4-bd15-4538-8bcc-c1c36ba6ac88" providerId="ADAL" clId="{A54980CA-D247-492A-B1AA-C1F60A69ECD3}" dt="2017-11-29T00:09:04.412" v="117" actId="2696"/>
        <pc:sldMkLst>
          <pc:docMk/>
          <pc:sldMk cId="4014479132" sldId="265"/>
        </pc:sldMkLst>
      </pc:sldChg>
      <pc:sldChg chg="modSp">
        <pc:chgData name="Roshan Zubair Mohammad" userId="7a4e80d4-bd15-4538-8bcc-c1c36ba6ac88" providerId="ADAL" clId="{A54980CA-D247-492A-B1AA-C1F60A69ECD3}" dt="2017-11-29T12:49:25.064" v="4907" actId="20577"/>
        <pc:sldMkLst>
          <pc:docMk/>
          <pc:sldMk cId="4066107714" sldId="267"/>
        </pc:sldMkLst>
        <pc:spChg chg="mod">
          <ac:chgData name="Roshan Zubair Mohammad" userId="7a4e80d4-bd15-4538-8bcc-c1c36ba6ac88" providerId="ADAL" clId="{A54980CA-D247-492A-B1AA-C1F60A69ECD3}" dt="2017-11-29T12:49:25.064" v="4907" actId="20577"/>
          <ac:spMkLst>
            <pc:docMk/>
            <pc:sldMk cId="4066107714" sldId="267"/>
            <ac:spMk id="67" creationId="{4497D017-9BE0-4DB0-8014-FC594E6C121E}"/>
          </ac:spMkLst>
        </pc:spChg>
        <pc:spChg chg="mod">
          <ac:chgData name="Roshan Zubair Mohammad" userId="7a4e80d4-bd15-4538-8bcc-c1c36ba6ac88" providerId="ADAL" clId="{A54980CA-D247-492A-B1AA-C1F60A69ECD3}" dt="2017-11-28T23:23:46.595" v="42" actId="20577"/>
          <ac:spMkLst>
            <pc:docMk/>
            <pc:sldMk cId="4066107714" sldId="267"/>
            <ac:spMk id="68" creationId="{2ECF74C9-598F-4F2E-B624-90BE9041131C}"/>
          </ac:spMkLst>
        </pc:spChg>
      </pc:sldChg>
      <pc:sldChg chg="addSp delSp modSp">
        <pc:chgData name="Roshan Zubair Mohammad" userId="7a4e80d4-bd15-4538-8bcc-c1c36ba6ac88" providerId="ADAL" clId="{A54980CA-D247-492A-B1AA-C1F60A69ECD3}" dt="2017-11-29T11:11:59.831" v="1908"/>
        <pc:sldMkLst>
          <pc:docMk/>
          <pc:sldMk cId="4039212521" sldId="269"/>
        </pc:sldMkLst>
        <pc:spChg chg="mod">
          <ac:chgData name="Roshan Zubair Mohammad" userId="7a4e80d4-bd15-4538-8bcc-c1c36ba6ac88" providerId="ADAL" clId="{A54980CA-D247-492A-B1AA-C1F60A69ECD3}" dt="2017-11-28T23:21:36.291" v="20" actId="20577"/>
          <ac:spMkLst>
            <pc:docMk/>
            <pc:sldMk cId="4039212521" sldId="269"/>
            <ac:spMk id="41" creationId="{D8D9877E-1399-4ED6-BA39-C8B17EDEA7FC}"/>
          </ac:spMkLst>
        </pc:spChg>
        <pc:spChg chg="mod">
          <ac:chgData name="Roshan Zubair Mohammad" userId="7a4e80d4-bd15-4538-8bcc-c1c36ba6ac88" providerId="ADAL" clId="{A54980CA-D247-492A-B1AA-C1F60A69ECD3}" dt="2017-11-29T10:37:08.613" v="1172" actId="20577"/>
          <ac:spMkLst>
            <pc:docMk/>
            <pc:sldMk cId="4039212521" sldId="269"/>
            <ac:spMk id="51" creationId="{00000000-0000-0000-0000-000000000000}"/>
          </ac:spMkLst>
        </pc:spChg>
        <pc:picChg chg="add del">
          <ac:chgData name="Roshan Zubair Mohammad" userId="7a4e80d4-bd15-4538-8bcc-c1c36ba6ac88" providerId="ADAL" clId="{A54980CA-D247-492A-B1AA-C1F60A69ECD3}" dt="2017-11-29T11:11:59.831" v="1908"/>
          <ac:picMkLst>
            <pc:docMk/>
            <pc:sldMk cId="4039212521" sldId="269"/>
            <ac:picMk id="2" creationId="{4DBBC21E-2A7B-4F85-8670-89B616AF5152}"/>
          </ac:picMkLst>
        </pc:picChg>
      </pc:sldChg>
      <pc:sldChg chg="addSp delSp modSp">
        <pc:chgData name="Roshan Zubair Mohammad" userId="7a4e80d4-bd15-4538-8bcc-c1c36ba6ac88" providerId="ADAL" clId="{A54980CA-D247-492A-B1AA-C1F60A69ECD3}" dt="2017-11-29T10:47:14.320" v="1906" actId="1076"/>
        <pc:sldMkLst>
          <pc:docMk/>
          <pc:sldMk cId="4000537825" sldId="270"/>
        </pc:sldMkLst>
        <pc:spChg chg="mod">
          <ac:chgData name="Roshan Zubair Mohammad" userId="7a4e80d4-bd15-4538-8bcc-c1c36ba6ac88" providerId="ADAL" clId="{A54980CA-D247-492A-B1AA-C1F60A69ECD3}" dt="2017-11-29T05:01:12.573" v="924" actId="1076"/>
          <ac:spMkLst>
            <pc:docMk/>
            <pc:sldMk cId="4000537825" sldId="270"/>
            <ac:spMk id="2" creationId="{B3714A0D-3D2D-4D94-99D3-C6EBF1EC9FC0}"/>
          </ac:spMkLst>
        </pc:spChg>
        <pc:spChg chg="mod">
          <ac:chgData name="Roshan Zubair Mohammad" userId="7a4e80d4-bd15-4538-8bcc-c1c36ba6ac88" providerId="ADAL" clId="{A54980CA-D247-492A-B1AA-C1F60A69ECD3}" dt="2017-11-29T05:01:21.189" v="925" actId="1076"/>
          <ac:spMkLst>
            <pc:docMk/>
            <pc:sldMk cId="4000537825" sldId="270"/>
            <ac:spMk id="3" creationId="{39FEAB78-9B09-42BA-A284-1C1CE1653AA4}"/>
          </ac:spMkLst>
        </pc:spChg>
        <pc:spChg chg="add del mod">
          <ac:chgData name="Roshan Zubair Mohammad" userId="7a4e80d4-bd15-4538-8bcc-c1c36ba6ac88" providerId="ADAL" clId="{A54980CA-D247-492A-B1AA-C1F60A69ECD3}" dt="2017-11-29T10:46:36.209" v="1905" actId="478"/>
          <ac:spMkLst>
            <pc:docMk/>
            <pc:sldMk cId="4000537825" sldId="270"/>
            <ac:spMk id="4" creationId="{737D96F7-9A0F-46F4-BEF5-B3FE3D7005FB}"/>
          </ac:spMkLst>
        </pc:spChg>
        <pc:spChg chg="del">
          <ac:chgData name="Roshan Zubair Mohammad" userId="7a4e80d4-bd15-4538-8bcc-c1c36ba6ac88" providerId="ADAL" clId="{A54980CA-D247-492A-B1AA-C1F60A69ECD3}" dt="2017-11-29T05:01:00.764" v="923" actId="478"/>
          <ac:spMkLst>
            <pc:docMk/>
            <pc:sldMk cId="4000537825" sldId="270"/>
            <ac:spMk id="4" creationId="{D1E682A3-301A-408C-9D6C-42F3002B01CE}"/>
          </ac:spMkLst>
        </pc:spChg>
        <pc:spChg chg="mod">
          <ac:chgData name="Roshan Zubair Mohammad" userId="7a4e80d4-bd15-4538-8bcc-c1c36ba6ac88" providerId="ADAL" clId="{A54980CA-D247-492A-B1AA-C1F60A69ECD3}" dt="2017-11-29T05:01:29.277" v="926" actId="1076"/>
          <ac:spMkLst>
            <pc:docMk/>
            <pc:sldMk cId="4000537825" sldId="270"/>
            <ac:spMk id="5" creationId="{3701AA96-CC4C-471E-BA7B-1B1ECB552657}"/>
          </ac:spMkLst>
        </pc:spChg>
        <pc:spChg chg="mod">
          <ac:chgData name="Roshan Zubair Mohammad" userId="7a4e80d4-bd15-4538-8bcc-c1c36ba6ac88" providerId="ADAL" clId="{A54980CA-D247-492A-B1AA-C1F60A69ECD3}" dt="2017-11-29T05:02:10.005" v="958" actId="1076"/>
          <ac:spMkLst>
            <pc:docMk/>
            <pc:sldMk cId="4000537825" sldId="270"/>
            <ac:spMk id="7" creationId="{68FB68F8-613E-4453-838A-F1C6E7990416}"/>
          </ac:spMkLst>
        </pc:spChg>
        <pc:spChg chg="mod">
          <ac:chgData name="Roshan Zubair Mohammad" userId="7a4e80d4-bd15-4538-8bcc-c1c36ba6ac88" providerId="ADAL" clId="{A54980CA-D247-492A-B1AA-C1F60A69ECD3}" dt="2017-11-29T10:45:05.958" v="1896" actId="1076"/>
          <ac:spMkLst>
            <pc:docMk/>
            <pc:sldMk cId="4000537825" sldId="270"/>
            <ac:spMk id="9" creationId="{B44E3D02-1688-4838-B176-08C0C7F20EA2}"/>
          </ac:spMkLst>
        </pc:spChg>
        <pc:spChg chg="mod">
          <ac:chgData name="Roshan Zubair Mohammad" userId="7a4e80d4-bd15-4538-8bcc-c1c36ba6ac88" providerId="ADAL" clId="{A54980CA-D247-492A-B1AA-C1F60A69ECD3}" dt="2017-11-29T10:45:10.344" v="1897" actId="1076"/>
          <ac:spMkLst>
            <pc:docMk/>
            <pc:sldMk cId="4000537825" sldId="270"/>
            <ac:spMk id="10" creationId="{D94D7778-D395-4647-AA3A-E692F5DD542E}"/>
          </ac:spMkLst>
        </pc:spChg>
        <pc:spChg chg="mod">
          <ac:chgData name="Roshan Zubair Mohammad" userId="7a4e80d4-bd15-4538-8bcc-c1c36ba6ac88" providerId="ADAL" clId="{A54980CA-D247-492A-B1AA-C1F60A69ECD3}" dt="2017-11-29T05:00:54.375" v="922" actId="20577"/>
          <ac:spMkLst>
            <pc:docMk/>
            <pc:sldMk cId="4000537825" sldId="270"/>
            <ac:spMk id="13" creationId="{4AE3B10B-E4D4-4110-B0AB-A40D5CCB66B2}"/>
          </ac:spMkLst>
        </pc:spChg>
        <pc:spChg chg="mod">
          <ac:chgData name="Roshan Zubair Mohammad" userId="7a4e80d4-bd15-4538-8bcc-c1c36ba6ac88" providerId="ADAL" clId="{A54980CA-D247-492A-B1AA-C1F60A69ECD3}" dt="2017-11-29T10:44:59.936" v="1892" actId="1076"/>
          <ac:spMkLst>
            <pc:docMk/>
            <pc:sldMk cId="4000537825" sldId="270"/>
            <ac:spMk id="19" creationId="{257B398E-A14A-49D0-A198-DB18ED7A1A5D}"/>
          </ac:spMkLst>
        </pc:spChg>
        <pc:spChg chg="mod">
          <ac:chgData name="Roshan Zubair Mohammad" userId="7a4e80d4-bd15-4538-8bcc-c1c36ba6ac88" providerId="ADAL" clId="{A54980CA-D247-492A-B1AA-C1F60A69ECD3}" dt="2017-11-29T10:45:15.848" v="1898" actId="1076"/>
          <ac:spMkLst>
            <pc:docMk/>
            <pc:sldMk cId="4000537825" sldId="270"/>
            <ac:spMk id="22" creationId="{A900A2CE-9B31-4E39-B3EA-A12C0C52FD81}"/>
          </ac:spMkLst>
        </pc:spChg>
        <pc:spChg chg="mod">
          <ac:chgData name="Roshan Zubair Mohammad" userId="7a4e80d4-bd15-4538-8bcc-c1c36ba6ac88" providerId="ADAL" clId="{A54980CA-D247-492A-B1AA-C1F60A69ECD3}" dt="2017-11-29T05:02:26.574" v="980" actId="20577"/>
          <ac:spMkLst>
            <pc:docMk/>
            <pc:sldMk cId="4000537825" sldId="270"/>
            <ac:spMk id="25" creationId="{99C57843-E264-40B4-87E3-29A2D4AFD583}"/>
          </ac:spMkLst>
        </pc:spChg>
        <pc:spChg chg="mod">
          <ac:chgData name="Roshan Zubair Mohammad" userId="7a4e80d4-bd15-4538-8bcc-c1c36ba6ac88" providerId="ADAL" clId="{A54980CA-D247-492A-B1AA-C1F60A69ECD3}" dt="2017-11-29T10:44:46.240" v="1890" actId="14100"/>
          <ac:spMkLst>
            <pc:docMk/>
            <pc:sldMk cId="4000537825" sldId="270"/>
            <ac:spMk id="26" creationId="{3AB48349-1F25-4526-82CA-A65676F0FF0F}"/>
          </ac:spMkLst>
        </pc:spChg>
        <pc:spChg chg="del mod">
          <ac:chgData name="Roshan Zubair Mohammad" userId="7a4e80d4-bd15-4538-8bcc-c1c36ba6ac88" providerId="ADAL" clId="{A54980CA-D247-492A-B1AA-C1F60A69ECD3}" dt="2017-11-29T05:01:00.764" v="923" actId="478"/>
          <ac:spMkLst>
            <pc:docMk/>
            <pc:sldMk cId="4000537825" sldId="270"/>
            <ac:spMk id="27" creationId="{68596692-A35B-4C5D-921C-98841A303816}"/>
          </ac:spMkLst>
        </pc:spChg>
        <pc:spChg chg="mod">
          <ac:chgData name="Roshan Zubair Mohammad" userId="7a4e80d4-bd15-4538-8bcc-c1c36ba6ac88" providerId="ADAL" clId="{A54980CA-D247-492A-B1AA-C1F60A69ECD3}" dt="2017-11-29T05:01:21.189" v="925" actId="1076"/>
          <ac:spMkLst>
            <pc:docMk/>
            <pc:sldMk cId="4000537825" sldId="270"/>
            <ac:spMk id="28" creationId="{EE6FB813-1F7C-4A21-AEB7-2E5490F7D172}"/>
          </ac:spMkLst>
        </pc:spChg>
        <pc:spChg chg="mod">
          <ac:chgData name="Roshan Zubair Mohammad" userId="7a4e80d4-bd15-4538-8bcc-c1c36ba6ac88" providerId="ADAL" clId="{A54980CA-D247-492A-B1AA-C1F60A69ECD3}" dt="2017-11-29T05:01:40.263" v="955" actId="20577"/>
          <ac:spMkLst>
            <pc:docMk/>
            <pc:sldMk cId="4000537825" sldId="270"/>
            <ac:spMk id="29" creationId="{D18C6193-BB8B-4C4E-9C33-F3174D679E4E}"/>
          </ac:spMkLst>
        </pc:spChg>
        <pc:spChg chg="mod">
          <ac:chgData name="Roshan Zubair Mohammad" userId="7a4e80d4-bd15-4538-8bcc-c1c36ba6ac88" providerId="ADAL" clId="{A54980CA-D247-492A-B1AA-C1F60A69ECD3}" dt="2017-11-29T05:02:20.765" v="978" actId="20577"/>
          <ac:spMkLst>
            <pc:docMk/>
            <pc:sldMk cId="4000537825" sldId="270"/>
            <ac:spMk id="31" creationId="{3034DCA1-5E4D-418A-807F-EFDB47EDEEF4}"/>
          </ac:spMkLst>
        </pc:spChg>
        <pc:spChg chg="mod">
          <ac:chgData name="Roshan Zubair Mohammad" userId="7a4e80d4-bd15-4538-8bcc-c1c36ba6ac88" providerId="ADAL" clId="{A54980CA-D247-492A-B1AA-C1F60A69ECD3}" dt="2017-11-29T05:03:09.633" v="1026" actId="20577"/>
          <ac:spMkLst>
            <pc:docMk/>
            <pc:sldMk cId="4000537825" sldId="270"/>
            <ac:spMk id="36" creationId="{5ED1C014-3076-40FD-8A33-705915625164}"/>
          </ac:spMkLst>
        </pc:spChg>
        <pc:spChg chg="mod">
          <ac:chgData name="Roshan Zubair Mohammad" userId="7a4e80d4-bd15-4538-8bcc-c1c36ba6ac88" providerId="ADAL" clId="{A54980CA-D247-492A-B1AA-C1F60A69ECD3}" dt="2017-11-29T05:01:12.573" v="924" actId="1076"/>
          <ac:spMkLst>
            <pc:docMk/>
            <pc:sldMk cId="4000537825" sldId="270"/>
            <ac:spMk id="37" creationId="{858A2600-92E5-421E-8482-BE7140BD9D67}"/>
          </ac:spMkLst>
        </pc:spChg>
        <pc:spChg chg="add del mod">
          <ac:chgData name="Roshan Zubair Mohammad" userId="7a4e80d4-bd15-4538-8bcc-c1c36ba6ac88" providerId="ADAL" clId="{A54980CA-D247-492A-B1AA-C1F60A69ECD3}" dt="2017-11-29T10:45:50.556" v="1901" actId="478"/>
          <ac:spMkLst>
            <pc:docMk/>
            <pc:sldMk cId="4000537825" sldId="270"/>
            <ac:spMk id="38" creationId="{457A716D-4BE0-4EAF-B859-9E13502E5DF8}"/>
          </ac:spMkLst>
        </pc:spChg>
        <pc:spChg chg="mod">
          <ac:chgData name="Roshan Zubair Mohammad" userId="7a4e80d4-bd15-4538-8bcc-c1c36ba6ac88" providerId="ADAL" clId="{A54980CA-D247-492A-B1AA-C1F60A69ECD3}" dt="2017-11-29T10:44:53.968" v="1891" actId="1076"/>
          <ac:spMkLst>
            <pc:docMk/>
            <pc:sldMk cId="4000537825" sldId="270"/>
            <ac:spMk id="39" creationId="{4E62A76A-A5F8-4FB2-8F09-E2863226295D}"/>
          </ac:spMkLst>
        </pc:spChg>
        <pc:spChg chg="mod">
          <ac:chgData name="Roshan Zubair Mohammad" userId="7a4e80d4-bd15-4538-8bcc-c1c36ba6ac88" providerId="ADAL" clId="{A54980CA-D247-492A-B1AA-C1F60A69ECD3}" dt="2017-11-29T10:47:14.320" v="1906" actId="1076"/>
          <ac:spMkLst>
            <pc:docMk/>
            <pc:sldMk cId="4000537825" sldId="270"/>
            <ac:spMk id="43" creationId="{C01B74E5-B07D-4704-8BC6-F4E12914501C}"/>
          </ac:spMkLst>
        </pc:spChg>
        <pc:grpChg chg="mod">
          <ac:chgData name="Roshan Zubair Mohammad" userId="7a4e80d4-bd15-4538-8bcc-c1c36ba6ac88" providerId="ADAL" clId="{A54980CA-D247-492A-B1AA-C1F60A69ECD3}" dt="2017-11-29T05:01:12.573" v="924" actId="1076"/>
          <ac:grpSpMkLst>
            <pc:docMk/>
            <pc:sldMk cId="4000537825" sldId="270"/>
            <ac:grpSpMk id="8" creationId="{F859AD56-96A1-4D4F-BB37-213B0A225955}"/>
          </ac:grpSpMkLst>
        </pc:grpChg>
        <pc:grpChg chg="mod">
          <ac:chgData name="Roshan Zubair Mohammad" userId="7a4e80d4-bd15-4538-8bcc-c1c36ba6ac88" providerId="ADAL" clId="{A54980CA-D247-492A-B1AA-C1F60A69ECD3}" dt="2017-11-29T05:01:52.269" v="956" actId="14100"/>
          <ac:grpSpMkLst>
            <pc:docMk/>
            <pc:sldMk cId="4000537825" sldId="270"/>
            <ac:grpSpMk id="11" creationId="{58BFE4FB-6122-453F-8777-A67C3344911C}"/>
          </ac:grpSpMkLst>
        </pc:grpChg>
        <pc:grpChg chg="del">
          <ac:chgData name="Roshan Zubair Mohammad" userId="7a4e80d4-bd15-4538-8bcc-c1c36ba6ac88" providerId="ADAL" clId="{A54980CA-D247-492A-B1AA-C1F60A69ECD3}" dt="2017-11-29T05:01:00.764" v="923" actId="478"/>
          <ac:grpSpMkLst>
            <pc:docMk/>
            <pc:sldMk cId="4000537825" sldId="270"/>
            <ac:grpSpMk id="14" creationId="{E7888F69-6BEF-489E-8709-D09A51CD1BD1}"/>
          </ac:grpSpMkLst>
        </pc:grpChg>
        <pc:grpChg chg="mod">
          <ac:chgData name="Roshan Zubair Mohammad" userId="7a4e80d4-bd15-4538-8bcc-c1c36ba6ac88" providerId="ADAL" clId="{A54980CA-D247-492A-B1AA-C1F60A69ECD3}" dt="2017-11-29T05:01:56.341" v="957" actId="14100"/>
          <ac:grpSpMkLst>
            <pc:docMk/>
            <pc:sldMk cId="4000537825" sldId="270"/>
            <ac:grpSpMk id="17" creationId="{458E888B-3A88-4B3C-A012-AB37473CA49F}"/>
          </ac:grpSpMkLst>
        </pc:grpChg>
        <pc:grpChg chg="mod">
          <ac:chgData name="Roshan Zubair Mohammad" userId="7a4e80d4-bd15-4538-8bcc-c1c36ba6ac88" providerId="ADAL" clId="{A54980CA-D247-492A-B1AA-C1F60A69ECD3}" dt="2017-11-29T05:02:15.325" v="959" actId="14100"/>
          <ac:grpSpMkLst>
            <pc:docMk/>
            <pc:sldMk cId="4000537825" sldId="270"/>
            <ac:grpSpMk id="23" creationId="{C5029DBB-4D5A-448A-ADB1-9424AD37FFE1}"/>
          </ac:grpSpMkLst>
        </pc:grpChg>
        <pc:cxnChg chg="mod">
          <ac:chgData name="Roshan Zubair Mohammad" userId="7a4e80d4-bd15-4538-8bcc-c1c36ba6ac88" providerId="ADAL" clId="{A54980CA-D247-492A-B1AA-C1F60A69ECD3}" dt="2017-11-29T05:02:31.989" v="981" actId="1076"/>
          <ac:cxnSpMkLst>
            <pc:docMk/>
            <pc:sldMk cId="4000537825" sldId="270"/>
            <ac:cxnSpMk id="42" creationId="{56243797-813D-4286-A956-E82E8E16EF8C}"/>
          </ac:cxnSpMkLst>
        </pc:cxnChg>
      </pc:sldChg>
      <pc:sldChg chg="del">
        <pc:chgData name="Roshan Zubair Mohammad" userId="7a4e80d4-bd15-4538-8bcc-c1c36ba6ac88" providerId="ADAL" clId="{A54980CA-D247-492A-B1AA-C1F60A69ECD3}" dt="2017-11-28T23:51:09.279" v="115" actId="2696"/>
        <pc:sldMkLst>
          <pc:docMk/>
          <pc:sldMk cId="1583726073" sldId="272"/>
        </pc:sldMkLst>
      </pc:sldChg>
      <pc:sldChg chg="modSp">
        <pc:chgData name="Roshan Zubair Mohammad" userId="7a4e80d4-bd15-4538-8bcc-c1c36ba6ac88" providerId="ADAL" clId="{A54980CA-D247-492A-B1AA-C1F60A69ECD3}" dt="2017-11-29T11:48:31.253" v="3386" actId="20577"/>
        <pc:sldMkLst>
          <pc:docMk/>
          <pc:sldMk cId="1764866862" sldId="273"/>
        </pc:sldMkLst>
        <pc:spChg chg="mod">
          <ac:chgData name="Roshan Zubair Mohammad" userId="7a4e80d4-bd15-4538-8bcc-c1c36ba6ac88" providerId="ADAL" clId="{A54980CA-D247-492A-B1AA-C1F60A69ECD3}" dt="2017-11-29T11:44:45.030" v="2485" actId="20577"/>
          <ac:spMkLst>
            <pc:docMk/>
            <pc:sldMk cId="1764866862" sldId="273"/>
            <ac:spMk id="3" creationId="{00000000-0000-0000-0000-000000000000}"/>
          </ac:spMkLst>
        </pc:spChg>
        <pc:spChg chg="mod">
          <ac:chgData name="Roshan Zubair Mohammad" userId="7a4e80d4-bd15-4538-8bcc-c1c36ba6ac88" providerId="ADAL" clId="{A54980CA-D247-492A-B1AA-C1F60A69ECD3}" dt="2017-11-29T11:46:57.473" v="3015" actId="20577"/>
          <ac:spMkLst>
            <pc:docMk/>
            <pc:sldMk cId="1764866862" sldId="273"/>
            <ac:spMk id="14" creationId="{00000000-0000-0000-0000-000000000000}"/>
          </ac:spMkLst>
        </pc:spChg>
        <pc:spChg chg="mod">
          <ac:chgData name="Roshan Zubair Mohammad" userId="7a4e80d4-bd15-4538-8bcc-c1c36ba6ac88" providerId="ADAL" clId="{A54980CA-D247-492A-B1AA-C1F60A69ECD3}" dt="2017-11-29T11:48:31.253" v="3386" actId="20577"/>
          <ac:spMkLst>
            <pc:docMk/>
            <pc:sldMk cId="1764866862" sldId="273"/>
            <ac:spMk id="15" creationId="{00000000-0000-0000-0000-000000000000}"/>
          </ac:spMkLst>
        </pc:spChg>
      </pc:sldChg>
      <pc:sldChg chg="addSp delSp modSp mod ord">
        <pc:chgData name="Roshan Zubair Mohammad" userId="7a4e80d4-bd15-4538-8bcc-c1c36ba6ac88" providerId="ADAL" clId="{A54980CA-D247-492A-B1AA-C1F60A69ECD3}" dt="2017-11-29T12:31:01.940" v="4216"/>
        <pc:sldMkLst>
          <pc:docMk/>
          <pc:sldMk cId="1503768838" sldId="275"/>
        </pc:sldMkLst>
        <pc:spChg chg="add mod">
          <ac:chgData name="Roshan Zubair Mohammad" userId="7a4e80d4-bd15-4538-8bcc-c1c36ba6ac88" providerId="ADAL" clId="{A54980CA-D247-492A-B1AA-C1F60A69ECD3}" dt="2017-11-29T12:10:48.618" v="3875" actId="1076"/>
          <ac:spMkLst>
            <pc:docMk/>
            <pc:sldMk cId="1503768838" sldId="275"/>
            <ac:spMk id="27" creationId="{6413314E-AE34-450B-86DC-FFE67DAE782D}"/>
          </ac:spMkLst>
        </pc:spChg>
        <pc:spChg chg="del">
          <ac:chgData name="Roshan Zubair Mohammad" userId="7a4e80d4-bd15-4538-8bcc-c1c36ba6ac88" providerId="ADAL" clId="{A54980CA-D247-492A-B1AA-C1F60A69ECD3}" dt="2017-11-29T12:03:34.538" v="3769" actId="478"/>
          <ac:spMkLst>
            <pc:docMk/>
            <pc:sldMk cId="1503768838" sldId="275"/>
            <ac:spMk id="30" creationId="{07340C24-BFB8-46E6-A0E8-281C4A550A01}"/>
          </ac:spMkLst>
        </pc:spChg>
        <pc:spChg chg="mod">
          <ac:chgData name="Roshan Zubair Mohammad" userId="7a4e80d4-bd15-4538-8bcc-c1c36ba6ac88" providerId="ADAL" clId="{A54980CA-D247-492A-B1AA-C1F60A69ECD3}" dt="2017-11-29T12:10:20.013" v="3833" actId="20577"/>
          <ac:spMkLst>
            <pc:docMk/>
            <pc:sldMk cId="1503768838" sldId="275"/>
            <ac:spMk id="31" creationId="{FC57F847-7D15-4FBB-B59B-A5EBC46E5710}"/>
          </ac:spMkLst>
        </pc:spChg>
        <pc:spChg chg="del">
          <ac:chgData name="Roshan Zubair Mohammad" userId="7a4e80d4-bd15-4538-8bcc-c1c36ba6ac88" providerId="ADAL" clId="{A54980CA-D247-492A-B1AA-C1F60A69ECD3}" dt="2017-11-29T10:37:30.828" v="1173" actId="478"/>
          <ac:spMkLst>
            <pc:docMk/>
            <pc:sldMk cId="1503768838" sldId="275"/>
            <ac:spMk id="32" creationId="{04E91342-C616-4E72-B18C-835667D62BC7}"/>
          </ac:spMkLst>
        </pc:spChg>
        <pc:graphicFrameChg chg="mod">
          <ac:chgData name="Roshan Zubair Mohammad" userId="7a4e80d4-bd15-4538-8bcc-c1c36ba6ac88" providerId="ADAL" clId="{A54980CA-D247-492A-B1AA-C1F60A69ECD3}" dt="2017-11-29T12:07:57.527" v="3802" actId="167"/>
          <ac:graphicFrameMkLst>
            <pc:docMk/>
            <pc:sldMk cId="1503768838" sldId="275"/>
            <ac:graphicFrameMk id="6" creationId="{DB3ED7BC-5DE5-42A5-B52D-EE4CFF0AD2AA}"/>
          </ac:graphicFrameMkLst>
        </pc:graphicFrameChg>
        <pc:graphicFrameChg chg="del">
          <ac:chgData name="Roshan Zubair Mohammad" userId="7a4e80d4-bd15-4538-8bcc-c1c36ba6ac88" providerId="ADAL" clId="{A54980CA-D247-492A-B1AA-C1F60A69ECD3}" dt="2017-11-29T12:03:50.038" v="3771" actId="478"/>
          <ac:graphicFrameMkLst>
            <pc:docMk/>
            <pc:sldMk cId="1503768838" sldId="275"/>
            <ac:graphicFrameMk id="8" creationId="{B38CFCF8-AF24-4AA9-A9FE-A89680DC6DCB}"/>
          </ac:graphicFrameMkLst>
        </pc:graphicFrameChg>
        <pc:graphicFrameChg chg="add del">
          <ac:chgData name="Roshan Zubair Mohammad" userId="7a4e80d4-bd15-4538-8bcc-c1c36ba6ac88" providerId="ADAL" clId="{A54980CA-D247-492A-B1AA-C1F60A69ECD3}" dt="2017-11-29T11:59:24.559" v="3752"/>
          <ac:graphicFrameMkLst>
            <pc:docMk/>
            <pc:sldMk cId="1503768838" sldId="275"/>
            <ac:graphicFrameMk id="22" creationId="{07CE9943-1771-47E1-899D-BCE3C15D00CF}"/>
          </ac:graphicFrameMkLst>
        </pc:graphicFrameChg>
        <pc:graphicFrameChg chg="add mod">
          <ac:chgData name="Roshan Zubair Mohammad" userId="7a4e80d4-bd15-4538-8bcc-c1c36ba6ac88" providerId="ADAL" clId="{A54980CA-D247-492A-B1AA-C1F60A69ECD3}" dt="2017-11-29T12:08:23.249" v="3812" actId="14100"/>
          <ac:graphicFrameMkLst>
            <pc:docMk/>
            <pc:sldMk cId="1503768838" sldId="275"/>
            <ac:graphicFrameMk id="23" creationId="{672E725D-BB72-4798-A133-0243D516331F}"/>
          </ac:graphicFrameMkLst>
        </pc:graphicFrameChg>
        <pc:cxnChg chg="del">
          <ac:chgData name="Roshan Zubair Mohammad" userId="7a4e80d4-bd15-4538-8bcc-c1c36ba6ac88" providerId="ADAL" clId="{A54980CA-D247-492A-B1AA-C1F60A69ECD3}" dt="2017-11-29T12:03:34.538" v="3769" actId="478"/>
          <ac:cxnSpMkLst>
            <pc:docMk/>
            <pc:sldMk cId="1503768838" sldId="275"/>
            <ac:cxnSpMk id="10" creationId="{DBFCAF8A-48C8-49CD-8DAD-2AF1CE30A05A}"/>
          </ac:cxnSpMkLst>
        </pc:cxnChg>
        <pc:cxnChg chg="del">
          <ac:chgData name="Roshan Zubair Mohammad" userId="7a4e80d4-bd15-4538-8bcc-c1c36ba6ac88" providerId="ADAL" clId="{A54980CA-D247-492A-B1AA-C1F60A69ECD3}" dt="2017-11-29T12:03:34.538" v="3769" actId="478"/>
          <ac:cxnSpMkLst>
            <pc:docMk/>
            <pc:sldMk cId="1503768838" sldId="275"/>
            <ac:cxnSpMk id="12" creationId="{372B1321-2805-4689-BAF7-655DB6A03CE7}"/>
          </ac:cxnSpMkLst>
        </pc:cxnChg>
        <pc:cxnChg chg="del">
          <ac:chgData name="Roshan Zubair Mohammad" userId="7a4e80d4-bd15-4538-8bcc-c1c36ba6ac88" providerId="ADAL" clId="{A54980CA-D247-492A-B1AA-C1F60A69ECD3}" dt="2017-11-29T12:03:42.245" v="3770" actId="478"/>
          <ac:cxnSpMkLst>
            <pc:docMk/>
            <pc:sldMk cId="1503768838" sldId="275"/>
            <ac:cxnSpMk id="14" creationId="{6F134151-9CDB-4F0C-98CD-4A07EA2F2C8D}"/>
          </ac:cxnSpMkLst>
        </pc:cxnChg>
        <pc:cxnChg chg="del">
          <ac:chgData name="Roshan Zubair Mohammad" userId="7a4e80d4-bd15-4538-8bcc-c1c36ba6ac88" providerId="ADAL" clId="{A54980CA-D247-492A-B1AA-C1F60A69ECD3}" dt="2017-11-29T12:03:34.538" v="3769" actId="478"/>
          <ac:cxnSpMkLst>
            <pc:docMk/>
            <pc:sldMk cId="1503768838" sldId="275"/>
            <ac:cxnSpMk id="15" creationId="{B4865686-6CF4-4648-9E16-E7959D6E07DB}"/>
          </ac:cxnSpMkLst>
        </pc:cxnChg>
        <pc:cxnChg chg="del">
          <ac:chgData name="Roshan Zubair Mohammad" userId="7a4e80d4-bd15-4538-8bcc-c1c36ba6ac88" providerId="ADAL" clId="{A54980CA-D247-492A-B1AA-C1F60A69ECD3}" dt="2017-11-29T12:03:34.538" v="3769" actId="478"/>
          <ac:cxnSpMkLst>
            <pc:docMk/>
            <pc:sldMk cId="1503768838" sldId="275"/>
            <ac:cxnSpMk id="16" creationId="{3CC0AA97-8D9B-4B4B-B515-B479D7610839}"/>
          </ac:cxnSpMkLst>
        </pc:cxnChg>
        <pc:cxnChg chg="del">
          <ac:chgData name="Roshan Zubair Mohammad" userId="7a4e80d4-bd15-4538-8bcc-c1c36ba6ac88" providerId="ADAL" clId="{A54980CA-D247-492A-B1AA-C1F60A69ECD3}" dt="2017-11-29T12:03:34.538" v="3769" actId="478"/>
          <ac:cxnSpMkLst>
            <pc:docMk/>
            <pc:sldMk cId="1503768838" sldId="275"/>
            <ac:cxnSpMk id="17" creationId="{2E6D39C6-00E4-4FB8-BF5B-4D9B122D1EEE}"/>
          </ac:cxnSpMkLst>
        </pc:cxnChg>
        <pc:cxnChg chg="del">
          <ac:chgData name="Roshan Zubair Mohammad" userId="7a4e80d4-bd15-4538-8bcc-c1c36ba6ac88" providerId="ADAL" clId="{A54980CA-D247-492A-B1AA-C1F60A69ECD3}" dt="2017-11-29T12:03:34.538" v="3769" actId="478"/>
          <ac:cxnSpMkLst>
            <pc:docMk/>
            <pc:sldMk cId="1503768838" sldId="275"/>
            <ac:cxnSpMk id="18" creationId="{3D5A3FC3-4B86-4E3F-9154-D536F40C2A24}"/>
          </ac:cxnSpMkLst>
        </pc:cxnChg>
        <pc:cxnChg chg="del">
          <ac:chgData name="Roshan Zubair Mohammad" userId="7a4e80d4-bd15-4538-8bcc-c1c36ba6ac88" providerId="ADAL" clId="{A54980CA-D247-492A-B1AA-C1F60A69ECD3}" dt="2017-11-29T12:03:34.538" v="3769" actId="478"/>
          <ac:cxnSpMkLst>
            <pc:docMk/>
            <pc:sldMk cId="1503768838" sldId="275"/>
            <ac:cxnSpMk id="19" creationId="{B14654C5-C614-49BC-8B7A-60E81FC3888A}"/>
          </ac:cxnSpMkLst>
        </pc:cxnChg>
        <pc:cxnChg chg="del">
          <ac:chgData name="Roshan Zubair Mohammad" userId="7a4e80d4-bd15-4538-8bcc-c1c36ba6ac88" providerId="ADAL" clId="{A54980CA-D247-492A-B1AA-C1F60A69ECD3}" dt="2017-11-29T12:03:34.538" v="3769" actId="478"/>
          <ac:cxnSpMkLst>
            <pc:docMk/>
            <pc:sldMk cId="1503768838" sldId="275"/>
            <ac:cxnSpMk id="20" creationId="{F71B6F5F-BE30-43AC-B68C-BA25FB648CFA}"/>
          </ac:cxnSpMkLst>
        </pc:cxnChg>
        <pc:cxnChg chg="del">
          <ac:chgData name="Roshan Zubair Mohammad" userId="7a4e80d4-bd15-4538-8bcc-c1c36ba6ac88" providerId="ADAL" clId="{A54980CA-D247-492A-B1AA-C1F60A69ECD3}" dt="2017-11-29T12:03:34.538" v="3769" actId="478"/>
          <ac:cxnSpMkLst>
            <pc:docMk/>
            <pc:sldMk cId="1503768838" sldId="275"/>
            <ac:cxnSpMk id="21" creationId="{20F031BC-53EF-4F3C-B4A9-CD260EC59A80}"/>
          </ac:cxnSpMkLst>
        </pc:cxnChg>
        <pc:cxnChg chg="add">
          <ac:chgData name="Roshan Zubair Mohammad" userId="7a4e80d4-bd15-4538-8bcc-c1c36ba6ac88" providerId="ADAL" clId="{A54980CA-D247-492A-B1AA-C1F60A69ECD3}" dt="2017-11-29T12:08:51.291" v="3814"/>
          <ac:cxnSpMkLst>
            <pc:docMk/>
            <pc:sldMk cId="1503768838" sldId="275"/>
            <ac:cxnSpMk id="24" creationId="{C98B36F1-D8C7-4FE4-AB0F-F12D682BBDB2}"/>
          </ac:cxnSpMkLst>
        </pc:cxnChg>
      </pc:sldChg>
      <pc:sldChg chg="addSp delSp modSp">
        <pc:chgData name="Roshan Zubair Mohammad" userId="7a4e80d4-bd15-4538-8bcc-c1c36ba6ac88" providerId="ADAL" clId="{A54980CA-D247-492A-B1AA-C1F60A69ECD3}" dt="2017-11-29T12:12:39.323" v="4054" actId="20577"/>
        <pc:sldMkLst>
          <pc:docMk/>
          <pc:sldMk cId="893639525" sldId="276"/>
        </pc:sldMkLst>
        <pc:spChg chg="mod">
          <ac:chgData name="Roshan Zubair Mohammad" userId="7a4e80d4-bd15-4538-8bcc-c1c36ba6ac88" providerId="ADAL" clId="{A54980CA-D247-492A-B1AA-C1F60A69ECD3}" dt="2017-11-29T04:26:51.431" v="278" actId="14100"/>
          <ac:spMkLst>
            <pc:docMk/>
            <pc:sldMk cId="893639525" sldId="276"/>
            <ac:spMk id="7" creationId="{96CC397B-BC33-436C-98CC-D3C445DA09D8}"/>
          </ac:spMkLst>
        </pc:spChg>
        <pc:spChg chg="del">
          <ac:chgData name="Roshan Zubair Mohammad" userId="7a4e80d4-bd15-4538-8bcc-c1c36ba6ac88" providerId="ADAL" clId="{A54980CA-D247-492A-B1AA-C1F60A69ECD3}" dt="2017-11-29T04:26:43.892" v="276" actId="478"/>
          <ac:spMkLst>
            <pc:docMk/>
            <pc:sldMk cId="893639525" sldId="276"/>
            <ac:spMk id="11" creationId="{F82CE54E-5EF6-45AC-993E-49FA6B9C9A69}"/>
          </ac:spMkLst>
        </pc:spChg>
        <pc:spChg chg="mod">
          <ac:chgData name="Roshan Zubair Mohammad" userId="7a4e80d4-bd15-4538-8bcc-c1c36ba6ac88" providerId="ADAL" clId="{A54980CA-D247-492A-B1AA-C1F60A69ECD3}" dt="2017-11-29T04:26:54.583" v="279" actId="14100"/>
          <ac:spMkLst>
            <pc:docMk/>
            <pc:sldMk cId="893639525" sldId="276"/>
            <ac:spMk id="15" creationId="{72129E95-8CBD-4697-B773-661350C9E83B}"/>
          </ac:spMkLst>
        </pc:spChg>
        <pc:spChg chg="mod">
          <ac:chgData name="Roshan Zubair Mohammad" userId="7a4e80d4-bd15-4538-8bcc-c1c36ba6ac88" providerId="ADAL" clId="{A54980CA-D247-492A-B1AA-C1F60A69ECD3}" dt="2017-11-29T04:26:58.535" v="280" actId="14100"/>
          <ac:spMkLst>
            <pc:docMk/>
            <pc:sldMk cId="893639525" sldId="276"/>
            <ac:spMk id="21" creationId="{DEDBAD00-2687-4F98-9292-54B2CBFB8A63}"/>
          </ac:spMkLst>
        </pc:spChg>
        <pc:spChg chg="del">
          <ac:chgData name="Roshan Zubair Mohammad" userId="7a4e80d4-bd15-4538-8bcc-c1c36ba6ac88" providerId="ADAL" clId="{A54980CA-D247-492A-B1AA-C1F60A69ECD3}" dt="2017-11-29T04:26:46.505" v="277" actId="478"/>
          <ac:spMkLst>
            <pc:docMk/>
            <pc:sldMk cId="893639525" sldId="276"/>
            <ac:spMk id="22" creationId="{844905A3-D73B-4F0C-835D-B1BD2F443D67}"/>
          </ac:spMkLst>
        </pc:spChg>
        <pc:spChg chg="mod">
          <ac:chgData name="Roshan Zubair Mohammad" userId="7a4e80d4-bd15-4538-8bcc-c1c36ba6ac88" providerId="ADAL" clId="{A54980CA-D247-492A-B1AA-C1F60A69ECD3}" dt="2017-11-29T12:12:39.323" v="4054" actId="20577"/>
          <ac:spMkLst>
            <pc:docMk/>
            <pc:sldMk cId="893639525" sldId="276"/>
            <ac:spMk id="23" creationId="{833AA5CD-7C53-4D43-B437-65AD63094FE7}"/>
          </ac:spMkLst>
        </pc:spChg>
        <pc:spChg chg="add mod">
          <ac:chgData name="Roshan Zubair Mohammad" userId="7a4e80d4-bd15-4538-8bcc-c1c36ba6ac88" providerId="ADAL" clId="{A54980CA-D247-492A-B1AA-C1F60A69ECD3}" dt="2017-11-29T11:53:06.455" v="3477" actId="20577"/>
          <ac:spMkLst>
            <pc:docMk/>
            <pc:sldMk cId="893639525" sldId="276"/>
            <ac:spMk id="24" creationId="{DA6BCA9F-68DD-44FE-A651-D4CD2749A749}"/>
          </ac:spMkLst>
        </pc:spChg>
        <pc:spChg chg="mod">
          <ac:chgData name="Roshan Zubair Mohammad" userId="7a4e80d4-bd15-4538-8bcc-c1c36ba6ac88" providerId="ADAL" clId="{A54980CA-D247-492A-B1AA-C1F60A69ECD3}" dt="2017-11-29T04:27:25.959" v="315" actId="1076"/>
          <ac:spMkLst>
            <pc:docMk/>
            <pc:sldMk cId="893639525" sldId="276"/>
            <ac:spMk id="28" creationId="{3C128D4D-CF80-4E3A-8393-390D1F0EE07B}"/>
          </ac:spMkLst>
        </pc:spChg>
        <pc:spChg chg="mod">
          <ac:chgData name="Roshan Zubair Mohammad" userId="7a4e80d4-bd15-4538-8bcc-c1c36ba6ac88" providerId="ADAL" clId="{A54980CA-D247-492A-B1AA-C1F60A69ECD3}" dt="2017-11-29T04:27:25.959" v="315" actId="1076"/>
          <ac:spMkLst>
            <pc:docMk/>
            <pc:sldMk cId="893639525" sldId="276"/>
            <ac:spMk id="29" creationId="{00B25ADF-0740-4CB8-B00C-C95FF74E3ABD}"/>
          </ac:spMkLst>
        </pc:spChg>
        <pc:spChg chg="mod">
          <ac:chgData name="Roshan Zubair Mohammad" userId="7a4e80d4-bd15-4538-8bcc-c1c36ba6ac88" providerId="ADAL" clId="{A54980CA-D247-492A-B1AA-C1F60A69ECD3}" dt="2017-11-29T04:27:34.320" v="317" actId="1076"/>
          <ac:spMkLst>
            <pc:docMk/>
            <pc:sldMk cId="893639525" sldId="276"/>
            <ac:spMk id="30" creationId="{B28C43C8-5D06-41F1-A472-F8BB7535AB5D}"/>
          </ac:spMkLst>
        </pc:spChg>
        <pc:spChg chg="mod">
          <ac:chgData name="Roshan Zubair Mohammad" userId="7a4e80d4-bd15-4538-8bcc-c1c36ba6ac88" providerId="ADAL" clId="{A54980CA-D247-492A-B1AA-C1F60A69ECD3}" dt="2017-11-29T04:56:25.081" v="572" actId="20577"/>
          <ac:spMkLst>
            <pc:docMk/>
            <pc:sldMk cId="893639525" sldId="276"/>
            <ac:spMk id="31" creationId="{D9CA37B4-871F-4D4E-8E9A-D4903CF187DD}"/>
          </ac:spMkLst>
        </pc:spChg>
        <pc:spChg chg="del">
          <ac:chgData name="Roshan Zubair Mohammad" userId="7a4e80d4-bd15-4538-8bcc-c1c36ba6ac88" providerId="ADAL" clId="{A54980CA-D247-492A-B1AA-C1F60A69ECD3}" dt="2017-11-29T04:26:43.892" v="276" actId="478"/>
          <ac:spMkLst>
            <pc:docMk/>
            <pc:sldMk cId="893639525" sldId="276"/>
            <ac:spMk id="32" creationId="{6BB2BAA0-ABF1-4C47-89E1-143E9BAE6C24}"/>
          </ac:spMkLst>
        </pc:spChg>
        <pc:spChg chg="del">
          <ac:chgData name="Roshan Zubair Mohammad" userId="7a4e80d4-bd15-4538-8bcc-c1c36ba6ac88" providerId="ADAL" clId="{A54980CA-D247-492A-B1AA-C1F60A69ECD3}" dt="2017-11-29T04:26:43.892" v="276" actId="478"/>
          <ac:spMkLst>
            <pc:docMk/>
            <pc:sldMk cId="893639525" sldId="276"/>
            <ac:spMk id="33" creationId="{C9DF2495-C02F-432A-BEA4-5B40ADBE0547}"/>
          </ac:spMkLst>
        </pc:spChg>
        <pc:spChg chg="mod">
          <ac:chgData name="Roshan Zubair Mohammad" userId="7a4e80d4-bd15-4538-8bcc-c1c36ba6ac88" providerId="ADAL" clId="{A54980CA-D247-492A-B1AA-C1F60A69ECD3}" dt="2017-11-29T04:56:03.920" v="568" actId="20577"/>
          <ac:spMkLst>
            <pc:docMk/>
            <pc:sldMk cId="893639525" sldId="276"/>
            <ac:spMk id="35" creationId="{8CC8D159-2E6D-4A3D-8FB5-E9B7C0AB9ADB}"/>
          </ac:spMkLst>
        </pc:spChg>
        <pc:spChg chg="add mod">
          <ac:chgData name="Roshan Zubair Mohammad" userId="7a4e80d4-bd15-4538-8bcc-c1c36ba6ac88" providerId="ADAL" clId="{A54980CA-D247-492A-B1AA-C1F60A69ECD3}" dt="2017-11-29T04:57:13.661" v="733" actId="20577"/>
          <ac:spMkLst>
            <pc:docMk/>
            <pc:sldMk cId="893639525" sldId="276"/>
            <ac:spMk id="37" creationId="{5F3B8F04-B39A-4854-9F84-47FE31E8897E}"/>
          </ac:spMkLst>
        </pc:spChg>
        <pc:spChg chg="del">
          <ac:chgData name="Roshan Zubair Mohammad" userId="7a4e80d4-bd15-4538-8bcc-c1c36ba6ac88" providerId="ADAL" clId="{A54980CA-D247-492A-B1AA-C1F60A69ECD3}" dt="2017-11-29T04:26:43.892" v="276" actId="478"/>
          <ac:spMkLst>
            <pc:docMk/>
            <pc:sldMk cId="893639525" sldId="276"/>
            <ac:spMk id="38" creationId="{BF5CFC37-27EF-401B-BC04-DF4AC48CA9AE}"/>
          </ac:spMkLst>
        </pc:spChg>
        <pc:spChg chg="mod">
          <ac:chgData name="Roshan Zubair Mohammad" userId="7a4e80d4-bd15-4538-8bcc-c1c36ba6ac88" providerId="ADAL" clId="{A54980CA-D247-492A-B1AA-C1F60A69ECD3}" dt="2017-11-29T04:27:31.919" v="316" actId="1076"/>
          <ac:spMkLst>
            <pc:docMk/>
            <pc:sldMk cId="893639525" sldId="276"/>
            <ac:spMk id="39" creationId="{941DB42C-AFF4-4D9F-B0DB-33CEA1D60028}"/>
          </ac:spMkLst>
        </pc:spChg>
        <pc:spChg chg="add mod">
          <ac:chgData name="Roshan Zubair Mohammad" userId="7a4e80d4-bd15-4538-8bcc-c1c36ba6ac88" providerId="ADAL" clId="{A54980CA-D247-492A-B1AA-C1F60A69ECD3}" dt="2017-11-29T04:58:07.060" v="908" actId="20577"/>
          <ac:spMkLst>
            <pc:docMk/>
            <pc:sldMk cId="893639525" sldId="276"/>
            <ac:spMk id="40" creationId="{35743BA5-09D1-4BA1-B1F7-31844C62582F}"/>
          </ac:spMkLst>
        </pc:spChg>
        <pc:grpChg chg="del">
          <ac:chgData name="Roshan Zubair Mohammad" userId="7a4e80d4-bd15-4538-8bcc-c1c36ba6ac88" providerId="ADAL" clId="{A54980CA-D247-492A-B1AA-C1F60A69ECD3}" dt="2017-11-29T04:26:43.892" v="276" actId="478"/>
          <ac:grpSpMkLst>
            <pc:docMk/>
            <pc:sldMk cId="893639525" sldId="276"/>
            <ac:grpSpMk id="24" creationId="{348CB940-409D-444F-BDAE-73FBF56836E2}"/>
          </ac:grpSpMkLst>
        </pc:grpChg>
        <pc:graphicFrameChg chg="mod modGraphic">
          <ac:chgData name="Roshan Zubair Mohammad" userId="7a4e80d4-bd15-4538-8bcc-c1c36ba6ac88" providerId="ADAL" clId="{A54980CA-D247-492A-B1AA-C1F60A69ECD3}" dt="2017-11-29T04:55:48.046" v="557" actId="14100"/>
          <ac:graphicFrameMkLst>
            <pc:docMk/>
            <pc:sldMk cId="893639525" sldId="276"/>
            <ac:graphicFrameMk id="16" creationId="{7DC3903D-50C6-48DD-8D75-338C72E6AEA4}"/>
          </ac:graphicFrameMkLst>
        </pc:graphicFrameChg>
        <pc:graphicFrameChg chg="del">
          <ac:chgData name="Roshan Zubair Mohammad" userId="7a4e80d4-bd15-4538-8bcc-c1c36ba6ac88" providerId="ADAL" clId="{A54980CA-D247-492A-B1AA-C1F60A69ECD3}" dt="2017-11-29T04:26:43.892" v="276" actId="478"/>
          <ac:graphicFrameMkLst>
            <pc:docMk/>
            <pc:sldMk cId="893639525" sldId="276"/>
            <ac:graphicFrameMk id="17" creationId="{AC16AC12-06CF-4C33-B5BC-2F5089539A9F}"/>
          </ac:graphicFrameMkLst>
        </pc:graphicFrameChg>
        <pc:graphicFrameChg chg="mod modGraphic">
          <ac:chgData name="Roshan Zubair Mohammad" userId="7a4e80d4-bd15-4538-8bcc-c1c36ba6ac88" providerId="ADAL" clId="{A54980CA-D247-492A-B1AA-C1F60A69ECD3}" dt="2017-11-29T04:55:44.110" v="556" actId="14100"/>
          <ac:graphicFrameMkLst>
            <pc:docMk/>
            <pc:sldMk cId="893639525" sldId="276"/>
            <ac:graphicFrameMk id="18" creationId="{2B466184-6DE6-48F8-B6C5-935714568D64}"/>
          </ac:graphicFrameMkLst>
        </pc:graphicFrameChg>
      </pc:sldChg>
      <pc:sldChg chg="addSp delSp modSp ord">
        <pc:chgData name="Roshan Zubair Mohammad" userId="7a4e80d4-bd15-4538-8bcc-c1c36ba6ac88" providerId="ADAL" clId="{A54980CA-D247-492A-B1AA-C1F60A69ECD3}" dt="2017-11-29T11:49:44.788" v="3435" actId="20577"/>
        <pc:sldMkLst>
          <pc:docMk/>
          <pc:sldMk cId="657872765" sldId="277"/>
        </pc:sldMkLst>
        <pc:spChg chg="del">
          <ac:chgData name="Roshan Zubair Mohammad" userId="7a4e80d4-bd15-4538-8bcc-c1c36ba6ac88" providerId="ADAL" clId="{A54980CA-D247-492A-B1AA-C1F60A69ECD3}" dt="2017-11-29T11:49:17.825" v="3416" actId="478"/>
          <ac:spMkLst>
            <pc:docMk/>
            <pc:sldMk cId="657872765" sldId="277"/>
            <ac:spMk id="33" creationId="{F90840E6-A632-4D96-A8AA-0A4E36FB4C45}"/>
          </ac:spMkLst>
        </pc:spChg>
        <pc:spChg chg="add mod">
          <ac:chgData name="Roshan Zubair Mohammad" userId="7a4e80d4-bd15-4538-8bcc-c1c36ba6ac88" providerId="ADAL" clId="{A54980CA-D247-492A-B1AA-C1F60A69ECD3}" dt="2017-11-29T11:49:44.788" v="3435" actId="20577"/>
          <ac:spMkLst>
            <pc:docMk/>
            <pc:sldMk cId="657872765" sldId="277"/>
            <ac:spMk id="40" creationId="{62968CB6-7DC6-4EFE-BF34-99F005082B4F}"/>
          </ac:spMkLst>
        </pc:spChg>
        <pc:spChg chg="mod">
          <ac:chgData name="Roshan Zubair Mohammad" userId="7a4e80d4-bd15-4538-8bcc-c1c36ba6ac88" providerId="ADAL" clId="{A54980CA-D247-492A-B1AA-C1F60A69ECD3}" dt="2017-11-29T10:43:28.206" v="1866" actId="20577"/>
          <ac:spMkLst>
            <pc:docMk/>
            <pc:sldMk cId="657872765" sldId="277"/>
            <ac:spMk id="60" creationId="{1B254467-BA48-41B3-B0D4-FF8184B0E73E}"/>
          </ac:spMkLst>
        </pc:spChg>
        <pc:spChg chg="mod">
          <ac:chgData name="Roshan Zubair Mohammad" userId="7a4e80d4-bd15-4538-8bcc-c1c36ba6ac88" providerId="ADAL" clId="{A54980CA-D247-492A-B1AA-C1F60A69ECD3}" dt="2017-11-29T10:43:22.121" v="1865" actId="20577"/>
          <ac:spMkLst>
            <pc:docMk/>
            <pc:sldMk cId="657872765" sldId="277"/>
            <ac:spMk id="98" creationId="{C97F7B6C-1B0A-4F46-8021-34267C681347}"/>
          </ac:spMkLst>
        </pc:spChg>
      </pc:sldChg>
      <pc:sldChg chg="addSp delSp modSp mod">
        <pc:chgData name="Roshan Zubair Mohammad" userId="7a4e80d4-bd15-4538-8bcc-c1c36ba6ac88" providerId="ADAL" clId="{A54980CA-D247-492A-B1AA-C1F60A69ECD3}" dt="2017-11-29T12:48:42.802" v="4846" actId="1076"/>
        <pc:sldMkLst>
          <pc:docMk/>
          <pc:sldMk cId="1840061240" sldId="278"/>
        </pc:sldMkLst>
        <pc:spChg chg="mod">
          <ac:chgData name="Roshan Zubair Mohammad" userId="7a4e80d4-bd15-4538-8bcc-c1c36ba6ac88" providerId="ADAL" clId="{A54980CA-D247-492A-B1AA-C1F60A69ECD3}" dt="2017-11-29T04:31:56.765" v="346" actId="1076"/>
          <ac:spMkLst>
            <pc:docMk/>
            <pc:sldMk cId="1840061240" sldId="278"/>
            <ac:spMk id="3" creationId="{63E0EAD3-E6D4-499D-90F2-6C00E22E08A1}"/>
          </ac:spMkLst>
        </pc:spChg>
        <pc:spChg chg="mod">
          <ac:chgData name="Roshan Zubair Mohammad" userId="7a4e80d4-bd15-4538-8bcc-c1c36ba6ac88" providerId="ADAL" clId="{A54980CA-D247-492A-B1AA-C1F60A69ECD3}" dt="2017-11-29T04:31:56.765" v="346" actId="1076"/>
          <ac:spMkLst>
            <pc:docMk/>
            <pc:sldMk cId="1840061240" sldId="278"/>
            <ac:spMk id="4" creationId="{08538805-0645-4793-B59D-E16275A57642}"/>
          </ac:spMkLst>
        </pc:spChg>
        <pc:spChg chg="mod">
          <ac:chgData name="Roshan Zubair Mohammad" userId="7a4e80d4-bd15-4538-8bcc-c1c36ba6ac88" providerId="ADAL" clId="{A54980CA-D247-492A-B1AA-C1F60A69ECD3}" dt="2017-11-29T04:31:50.957" v="343" actId="1076"/>
          <ac:spMkLst>
            <pc:docMk/>
            <pc:sldMk cId="1840061240" sldId="278"/>
            <ac:spMk id="7" creationId="{97799CC9-4886-4FBD-B1FA-1F5B65884F8C}"/>
          </ac:spMkLst>
        </pc:spChg>
        <pc:spChg chg="mod">
          <ac:chgData name="Roshan Zubair Mohammad" userId="7a4e80d4-bd15-4538-8bcc-c1c36ba6ac88" providerId="ADAL" clId="{A54980CA-D247-492A-B1AA-C1F60A69ECD3}" dt="2017-11-29T04:31:50.957" v="343" actId="1076"/>
          <ac:spMkLst>
            <pc:docMk/>
            <pc:sldMk cId="1840061240" sldId="278"/>
            <ac:spMk id="8" creationId="{241F1A3A-7745-4223-8107-A67CD48EFECE}"/>
          </ac:spMkLst>
        </pc:spChg>
        <pc:spChg chg="mod">
          <ac:chgData name="Roshan Zubair Mohammad" userId="7a4e80d4-bd15-4538-8bcc-c1c36ba6ac88" providerId="ADAL" clId="{A54980CA-D247-492A-B1AA-C1F60A69ECD3}" dt="2017-11-29T04:31:28.884" v="338" actId="20577"/>
          <ac:spMkLst>
            <pc:docMk/>
            <pc:sldMk cId="1840061240" sldId="278"/>
            <ac:spMk id="10" creationId="{BAA7CF38-6271-4161-8386-2F456BE32D19}"/>
          </ac:spMkLst>
        </pc:spChg>
        <pc:spChg chg="add del mod">
          <ac:chgData name="Roshan Zubair Mohammad" userId="7a4e80d4-bd15-4538-8bcc-c1c36ba6ac88" providerId="ADAL" clId="{A54980CA-D247-492A-B1AA-C1F60A69ECD3}" dt="2017-11-29T05:04:17.821" v="1033" actId="478"/>
          <ac:spMkLst>
            <pc:docMk/>
            <pc:sldMk cId="1840061240" sldId="278"/>
            <ac:spMk id="37" creationId="{F4E21C84-799B-486F-BDD7-CBF294136A42}"/>
          </ac:spMkLst>
        </pc:spChg>
        <pc:spChg chg="add del mod">
          <ac:chgData name="Roshan Zubair Mohammad" userId="7a4e80d4-bd15-4538-8bcc-c1c36ba6ac88" providerId="ADAL" clId="{A54980CA-D247-492A-B1AA-C1F60A69ECD3}" dt="2017-11-29T05:06:23.102" v="1052" actId="478"/>
          <ac:spMkLst>
            <pc:docMk/>
            <pc:sldMk cId="1840061240" sldId="278"/>
            <ac:spMk id="38" creationId="{4A52AC1A-3133-4071-8D62-8B8ABA40A701}"/>
          </ac:spMkLst>
        </pc:spChg>
        <pc:spChg chg="mod">
          <ac:chgData name="Roshan Zubair Mohammad" userId="7a4e80d4-bd15-4538-8bcc-c1c36ba6ac88" providerId="ADAL" clId="{A54980CA-D247-492A-B1AA-C1F60A69ECD3}" dt="2017-11-29T12:48:06.955" v="4834" actId="1076"/>
          <ac:spMkLst>
            <pc:docMk/>
            <pc:sldMk cId="1840061240" sldId="278"/>
            <ac:spMk id="40" creationId="{E8D5ACF8-EFE7-4B87-87F5-7DA0072C68A3}"/>
          </ac:spMkLst>
        </pc:spChg>
        <pc:spChg chg="del">
          <ac:chgData name="Roshan Zubair Mohammad" userId="7a4e80d4-bd15-4538-8bcc-c1c36ba6ac88" providerId="ADAL" clId="{A54980CA-D247-492A-B1AA-C1F60A69ECD3}" dt="2017-11-29T04:35:56.824" v="439" actId="478"/>
          <ac:spMkLst>
            <pc:docMk/>
            <pc:sldMk cId="1840061240" sldId="278"/>
            <ac:spMk id="41" creationId="{491FAE1F-ED49-4113-A3F3-516489F40EBE}"/>
          </ac:spMkLst>
        </pc:spChg>
        <pc:spChg chg="mod">
          <ac:chgData name="Roshan Zubair Mohammad" userId="7a4e80d4-bd15-4538-8bcc-c1c36ba6ac88" providerId="ADAL" clId="{A54980CA-D247-492A-B1AA-C1F60A69ECD3}" dt="2017-11-29T12:45:21.808" v="4728" actId="20577"/>
          <ac:spMkLst>
            <pc:docMk/>
            <pc:sldMk cId="1840061240" sldId="278"/>
            <ac:spMk id="42" creationId="{B1261149-CCD0-4C1B-AC5C-4179A6734028}"/>
          </ac:spMkLst>
        </pc:spChg>
        <pc:spChg chg="mod">
          <ac:chgData name="Roshan Zubair Mohammad" userId="7a4e80d4-bd15-4538-8bcc-c1c36ba6ac88" providerId="ADAL" clId="{A54980CA-D247-492A-B1AA-C1F60A69ECD3}" dt="2017-11-29T12:48:30.538" v="4842" actId="1076"/>
          <ac:spMkLst>
            <pc:docMk/>
            <pc:sldMk cId="1840061240" sldId="278"/>
            <ac:spMk id="43" creationId="{5458BE91-62F4-4440-A3FE-53A3990F6D2A}"/>
          </ac:spMkLst>
        </pc:spChg>
        <pc:spChg chg="del mod">
          <ac:chgData name="Roshan Zubair Mohammad" userId="7a4e80d4-bd15-4538-8bcc-c1c36ba6ac88" providerId="ADAL" clId="{A54980CA-D247-492A-B1AA-C1F60A69ECD3}" dt="2017-11-29T12:47:57.757" v="4833"/>
          <ac:spMkLst>
            <pc:docMk/>
            <pc:sldMk cId="1840061240" sldId="278"/>
            <ac:spMk id="44" creationId="{CDB5A9EE-E96D-4CF4-98ED-6D3ACDDD61A9}"/>
          </ac:spMkLst>
        </pc:spChg>
        <pc:spChg chg="del mod">
          <ac:chgData name="Roshan Zubair Mohammad" userId="7a4e80d4-bd15-4538-8bcc-c1c36ba6ac88" providerId="ADAL" clId="{A54980CA-D247-492A-B1AA-C1F60A69ECD3}" dt="2017-11-29T12:47:57.757" v="4833"/>
          <ac:spMkLst>
            <pc:docMk/>
            <pc:sldMk cId="1840061240" sldId="278"/>
            <ac:spMk id="45" creationId="{7606E240-78C2-46D8-A580-9103956D221E}"/>
          </ac:spMkLst>
        </pc:spChg>
        <pc:spChg chg="del">
          <ac:chgData name="Roshan Zubair Mohammad" userId="7a4e80d4-bd15-4538-8bcc-c1c36ba6ac88" providerId="ADAL" clId="{A54980CA-D247-492A-B1AA-C1F60A69ECD3}" dt="2017-11-29T04:34:02.112" v="436" actId="478"/>
          <ac:spMkLst>
            <pc:docMk/>
            <pc:sldMk cId="1840061240" sldId="278"/>
            <ac:spMk id="46" creationId="{018CFE73-DC5C-496B-B118-874FF3C406FA}"/>
          </ac:spMkLst>
        </pc:spChg>
        <pc:spChg chg="del mod">
          <ac:chgData name="Roshan Zubair Mohammad" userId="7a4e80d4-bd15-4538-8bcc-c1c36ba6ac88" providerId="ADAL" clId="{A54980CA-D247-492A-B1AA-C1F60A69ECD3}" dt="2017-11-29T12:48:21.588" v="4839"/>
          <ac:spMkLst>
            <pc:docMk/>
            <pc:sldMk cId="1840061240" sldId="278"/>
            <ac:spMk id="47" creationId="{3C0EDAE3-DF45-4152-AD20-0EF09F030B09}"/>
          </ac:spMkLst>
        </pc:spChg>
        <pc:spChg chg="del">
          <ac:chgData name="Roshan Zubair Mohammad" userId="7a4e80d4-bd15-4538-8bcc-c1c36ba6ac88" providerId="ADAL" clId="{A54980CA-D247-492A-B1AA-C1F60A69ECD3}" dt="2017-11-29T04:34:02.112" v="436" actId="478"/>
          <ac:spMkLst>
            <pc:docMk/>
            <pc:sldMk cId="1840061240" sldId="278"/>
            <ac:spMk id="48" creationId="{CDD5C37B-5665-4E6A-8FD8-735CF3553806}"/>
          </ac:spMkLst>
        </pc:spChg>
        <pc:spChg chg="mod">
          <ac:chgData name="Roshan Zubair Mohammad" userId="7a4e80d4-bd15-4538-8bcc-c1c36ba6ac88" providerId="ADAL" clId="{A54980CA-D247-492A-B1AA-C1F60A69ECD3}" dt="2017-11-29T12:48:06.955" v="4834" actId="1076"/>
          <ac:spMkLst>
            <pc:docMk/>
            <pc:sldMk cId="1840061240" sldId="278"/>
            <ac:spMk id="50" creationId="{E107CC25-F76D-4C64-AC8F-73B8D15BA277}"/>
          </ac:spMkLst>
        </pc:spChg>
        <pc:spChg chg="add">
          <ac:chgData name="Roshan Zubair Mohammad" userId="7a4e80d4-bd15-4538-8bcc-c1c36ba6ac88" providerId="ADAL" clId="{A54980CA-D247-492A-B1AA-C1F60A69ECD3}" dt="2017-11-29T11:50:32.876" v="3476"/>
          <ac:spMkLst>
            <pc:docMk/>
            <pc:sldMk cId="1840061240" sldId="278"/>
            <ac:spMk id="60" creationId="{CC8218B9-1A2F-4AA1-89F0-33D0AE32C706}"/>
          </ac:spMkLst>
        </pc:spChg>
        <pc:spChg chg="add mod">
          <ac:chgData name="Roshan Zubair Mohammad" userId="7a4e80d4-bd15-4538-8bcc-c1c36ba6ac88" providerId="ADAL" clId="{A54980CA-D247-492A-B1AA-C1F60A69ECD3}" dt="2017-11-29T12:14:09.201" v="4207" actId="571"/>
          <ac:spMkLst>
            <pc:docMk/>
            <pc:sldMk cId="1840061240" sldId="278"/>
            <ac:spMk id="61" creationId="{B622BDB6-D04B-4742-B215-C4B7646DFA86}"/>
          </ac:spMkLst>
        </pc:spChg>
        <pc:spChg chg="add mod">
          <ac:chgData name="Roshan Zubair Mohammad" userId="7a4e80d4-bd15-4538-8bcc-c1c36ba6ac88" providerId="ADAL" clId="{A54980CA-D247-492A-B1AA-C1F60A69ECD3}" dt="2017-11-29T04:29:11.495" v="322" actId="1076"/>
          <ac:spMkLst>
            <pc:docMk/>
            <pc:sldMk cId="1840061240" sldId="278"/>
            <ac:spMk id="62" creationId="{119AAED6-238E-44AE-8F36-ED52744CA567}"/>
          </ac:spMkLst>
        </pc:spChg>
        <pc:spChg chg="add mod">
          <ac:chgData name="Roshan Zubair Mohammad" userId="7a4e80d4-bd15-4538-8bcc-c1c36ba6ac88" providerId="ADAL" clId="{A54980CA-D247-492A-B1AA-C1F60A69ECD3}" dt="2017-11-29T04:29:11.495" v="322" actId="1076"/>
          <ac:spMkLst>
            <pc:docMk/>
            <pc:sldMk cId="1840061240" sldId="278"/>
            <ac:spMk id="63" creationId="{000CF3DB-74DC-42BB-9F82-A75112847D45}"/>
          </ac:spMkLst>
        </pc:spChg>
        <pc:spChg chg="mod">
          <ac:chgData name="Roshan Zubair Mohammad" userId="7a4e80d4-bd15-4538-8bcc-c1c36ba6ac88" providerId="ADAL" clId="{A54980CA-D247-492A-B1AA-C1F60A69ECD3}" dt="2017-11-29T12:13:44.130" v="4195" actId="20577"/>
          <ac:spMkLst>
            <pc:docMk/>
            <pc:sldMk cId="1840061240" sldId="278"/>
            <ac:spMk id="66" creationId="{A050FA5A-67D3-425B-95BF-F70BEE43F4B8}"/>
          </ac:spMkLst>
        </pc:spChg>
        <pc:spChg chg="mod">
          <ac:chgData name="Roshan Zubair Mohammad" userId="7a4e80d4-bd15-4538-8bcc-c1c36ba6ac88" providerId="ADAL" clId="{A54980CA-D247-492A-B1AA-C1F60A69ECD3}" dt="2017-11-29T12:13:48.083" v="4203" actId="20577"/>
          <ac:spMkLst>
            <pc:docMk/>
            <pc:sldMk cId="1840061240" sldId="278"/>
            <ac:spMk id="67" creationId="{C8749090-81F2-44D8-A2F4-4CC46AA278EB}"/>
          </ac:spMkLst>
        </pc:spChg>
        <pc:spChg chg="add mod">
          <ac:chgData name="Roshan Zubair Mohammad" userId="7a4e80d4-bd15-4538-8bcc-c1c36ba6ac88" providerId="ADAL" clId="{A54980CA-D247-492A-B1AA-C1F60A69ECD3}" dt="2017-11-29T04:31:33.544" v="340" actId="571"/>
          <ac:spMkLst>
            <pc:docMk/>
            <pc:sldMk cId="1840061240" sldId="278"/>
            <ac:spMk id="73" creationId="{0E0A2EB8-7763-4BEC-B9DA-BAE013432509}"/>
          </ac:spMkLst>
        </pc:spChg>
        <pc:spChg chg="mod">
          <ac:chgData name="Roshan Zubair Mohammad" userId="7a4e80d4-bd15-4538-8bcc-c1c36ba6ac88" providerId="ADAL" clId="{A54980CA-D247-492A-B1AA-C1F60A69ECD3}" dt="2017-11-29T12:14:19.814" v="4213" actId="1076"/>
          <ac:spMkLst>
            <pc:docMk/>
            <pc:sldMk cId="1840061240" sldId="278"/>
            <ac:spMk id="75" creationId="{A0637ECF-E81F-4BFC-B3DB-2AE95724A0CB}"/>
          </ac:spMkLst>
        </pc:spChg>
        <pc:spChg chg="add mod">
          <ac:chgData name="Roshan Zubair Mohammad" userId="7a4e80d4-bd15-4538-8bcc-c1c36ba6ac88" providerId="ADAL" clId="{A54980CA-D247-492A-B1AA-C1F60A69ECD3}" dt="2017-11-29T12:45:26.404" v="4737" actId="20577"/>
          <ac:spMkLst>
            <pc:docMk/>
            <pc:sldMk cId="1840061240" sldId="278"/>
            <ac:spMk id="83" creationId="{D1371536-E75A-4402-8046-3AB00104ADD2}"/>
          </ac:spMkLst>
        </pc:spChg>
        <pc:spChg chg="add mod">
          <ac:chgData name="Roshan Zubair Mohammad" userId="7a4e80d4-bd15-4538-8bcc-c1c36ba6ac88" providerId="ADAL" clId="{A54980CA-D247-492A-B1AA-C1F60A69ECD3}" dt="2017-11-29T12:48:06.955" v="4834" actId="1076"/>
          <ac:spMkLst>
            <pc:docMk/>
            <pc:sldMk cId="1840061240" sldId="278"/>
            <ac:spMk id="84" creationId="{F7F68579-FAA1-439A-8B1E-7AAA5B7D75DB}"/>
          </ac:spMkLst>
        </pc:spChg>
        <pc:spChg chg="add mod">
          <ac:chgData name="Roshan Zubair Mohammad" userId="7a4e80d4-bd15-4538-8bcc-c1c36ba6ac88" providerId="ADAL" clId="{A54980CA-D247-492A-B1AA-C1F60A69ECD3}" dt="2017-11-29T04:34:11.775" v="438" actId="1076"/>
          <ac:spMkLst>
            <pc:docMk/>
            <pc:sldMk cId="1840061240" sldId="278"/>
            <ac:spMk id="85" creationId="{CAB4442C-941C-45B9-BAFF-585C490E87E2}"/>
          </ac:spMkLst>
        </pc:spChg>
        <pc:spChg chg="add mod">
          <ac:chgData name="Roshan Zubair Mohammad" userId="7a4e80d4-bd15-4538-8bcc-c1c36ba6ac88" providerId="ADAL" clId="{A54980CA-D247-492A-B1AA-C1F60A69ECD3}" dt="2017-11-29T04:34:11.775" v="438" actId="1076"/>
          <ac:spMkLst>
            <pc:docMk/>
            <pc:sldMk cId="1840061240" sldId="278"/>
            <ac:spMk id="86" creationId="{BB4DE67D-80FC-4F8D-8C69-F64232145C1C}"/>
          </ac:spMkLst>
        </pc:spChg>
        <pc:spChg chg="add del mod">
          <ac:chgData name="Roshan Zubair Mohammad" userId="7a4e80d4-bd15-4538-8bcc-c1c36ba6ac88" providerId="ADAL" clId="{A54980CA-D247-492A-B1AA-C1F60A69ECD3}" dt="2017-11-29T04:36:10.789" v="444" actId="478"/>
          <ac:spMkLst>
            <pc:docMk/>
            <pc:sldMk cId="1840061240" sldId="278"/>
            <ac:spMk id="90" creationId="{E26BF893-CA42-489A-8893-59053FA1C46E}"/>
          </ac:spMkLst>
        </pc:spChg>
        <pc:spChg chg="add mod">
          <ac:chgData name="Roshan Zubair Mohammad" userId="7a4e80d4-bd15-4538-8bcc-c1c36ba6ac88" providerId="ADAL" clId="{A54980CA-D247-492A-B1AA-C1F60A69ECD3}" dt="2017-11-29T12:48:06.955" v="4834" actId="1076"/>
          <ac:spMkLst>
            <pc:docMk/>
            <pc:sldMk cId="1840061240" sldId="278"/>
            <ac:spMk id="91" creationId="{1CA77A16-EFEB-4B9E-A7BC-CCB72D48E560}"/>
          </ac:spMkLst>
        </pc:spChg>
        <pc:spChg chg="add del">
          <ac:chgData name="Roshan Zubair Mohammad" userId="7a4e80d4-bd15-4538-8bcc-c1c36ba6ac88" providerId="ADAL" clId="{A54980CA-D247-492A-B1AA-C1F60A69ECD3}" dt="2017-11-29T12:48:09.008" v="4836"/>
          <ac:spMkLst>
            <pc:docMk/>
            <pc:sldMk cId="1840061240" sldId="278"/>
            <ac:spMk id="93" creationId="{F8672F72-A9FF-4403-8AE6-F7735667FD26}"/>
          </ac:spMkLst>
        </pc:spChg>
        <pc:spChg chg="add del">
          <ac:chgData name="Roshan Zubair Mohammad" userId="7a4e80d4-bd15-4538-8bcc-c1c36ba6ac88" providerId="ADAL" clId="{A54980CA-D247-492A-B1AA-C1F60A69ECD3}" dt="2017-11-29T12:48:09.008" v="4836"/>
          <ac:spMkLst>
            <pc:docMk/>
            <pc:sldMk cId="1840061240" sldId="278"/>
            <ac:spMk id="94" creationId="{60FBD613-9ABC-4C54-9C51-0E287F241E05}"/>
          </ac:spMkLst>
        </pc:spChg>
        <pc:spChg chg="add mod">
          <ac:chgData name="Roshan Zubair Mohammad" userId="7a4e80d4-bd15-4538-8bcc-c1c36ba6ac88" providerId="ADAL" clId="{A54980CA-D247-492A-B1AA-C1F60A69ECD3}" dt="2017-11-29T12:48:18.020" v="4838" actId="1076"/>
          <ac:spMkLst>
            <pc:docMk/>
            <pc:sldMk cId="1840061240" sldId="278"/>
            <ac:spMk id="108" creationId="{911BF771-14B6-4A90-A5B5-10FD4C04D64E}"/>
          </ac:spMkLst>
        </pc:spChg>
        <pc:spChg chg="add mod">
          <ac:chgData name="Roshan Zubair Mohammad" userId="7a4e80d4-bd15-4538-8bcc-c1c36ba6ac88" providerId="ADAL" clId="{A54980CA-D247-492A-B1AA-C1F60A69ECD3}" dt="2017-11-29T12:48:18.020" v="4838" actId="1076"/>
          <ac:spMkLst>
            <pc:docMk/>
            <pc:sldMk cId="1840061240" sldId="278"/>
            <ac:spMk id="109" creationId="{B8D6BC7D-4E35-463E-B9B1-252572AA6864}"/>
          </ac:spMkLst>
        </pc:spChg>
        <pc:spChg chg="add del">
          <ac:chgData name="Roshan Zubair Mohammad" userId="7a4e80d4-bd15-4538-8bcc-c1c36ba6ac88" providerId="ADAL" clId="{A54980CA-D247-492A-B1AA-C1F60A69ECD3}" dt="2017-11-29T12:48:23.060" v="4841"/>
          <ac:spMkLst>
            <pc:docMk/>
            <pc:sldMk cId="1840061240" sldId="278"/>
            <ac:spMk id="123" creationId="{FB906B29-5335-4BE7-AD48-183ACFB708E2}"/>
          </ac:spMkLst>
        </pc:spChg>
        <pc:spChg chg="add mod">
          <ac:chgData name="Roshan Zubair Mohammad" userId="7a4e80d4-bd15-4538-8bcc-c1c36ba6ac88" providerId="ADAL" clId="{A54980CA-D247-492A-B1AA-C1F60A69ECD3}" dt="2017-11-29T12:48:38.667" v="4845" actId="1076"/>
          <ac:spMkLst>
            <pc:docMk/>
            <pc:sldMk cId="1840061240" sldId="278"/>
            <ac:spMk id="128" creationId="{0B73D9A0-8845-4374-BCE0-2BFBE43920CD}"/>
          </ac:spMkLst>
        </pc:spChg>
        <pc:grpChg chg="del">
          <ac:chgData name="Roshan Zubair Mohammad" userId="7a4e80d4-bd15-4538-8bcc-c1c36ba6ac88" providerId="ADAL" clId="{A54980CA-D247-492A-B1AA-C1F60A69ECD3}" dt="2017-11-29T04:29:04.456" v="320" actId="478"/>
          <ac:grpSpMkLst>
            <pc:docMk/>
            <pc:sldMk cId="1840061240" sldId="278"/>
            <ac:grpSpMk id="12" creationId="{82336EC2-4AE3-4E44-902B-085788B1A763}"/>
          </ac:grpSpMkLst>
        </pc:grpChg>
        <pc:grpChg chg="del">
          <ac:chgData name="Roshan Zubair Mohammad" userId="7a4e80d4-bd15-4538-8bcc-c1c36ba6ac88" providerId="ADAL" clId="{A54980CA-D247-492A-B1AA-C1F60A69ECD3}" dt="2017-11-29T04:31:11.265" v="332" actId="478"/>
          <ac:grpSpMkLst>
            <pc:docMk/>
            <pc:sldMk cId="1840061240" sldId="278"/>
            <ac:grpSpMk id="15" creationId="{1BEEE1C0-6321-4929-8F84-517FE943044F}"/>
          </ac:grpSpMkLst>
        </pc:grpChg>
        <pc:grpChg chg="del">
          <ac:chgData name="Roshan Zubair Mohammad" userId="7a4e80d4-bd15-4538-8bcc-c1c36ba6ac88" providerId="ADAL" clId="{A54980CA-D247-492A-B1AA-C1F60A69ECD3}" dt="2017-11-29T04:29:52.448" v="329" actId="478"/>
          <ac:grpSpMkLst>
            <pc:docMk/>
            <pc:sldMk cId="1840061240" sldId="278"/>
            <ac:grpSpMk id="18" creationId="{ABA58905-5ADA-4126-8AC5-85296E8C7855}"/>
          </ac:grpSpMkLst>
        </pc:grpChg>
        <pc:grpChg chg="del">
          <ac:chgData name="Roshan Zubair Mohammad" userId="7a4e80d4-bd15-4538-8bcc-c1c36ba6ac88" providerId="ADAL" clId="{A54980CA-D247-492A-B1AA-C1F60A69ECD3}" dt="2017-11-29T04:32:51.669" v="371" actId="478"/>
          <ac:grpSpMkLst>
            <pc:docMk/>
            <pc:sldMk cId="1840061240" sldId="278"/>
            <ac:grpSpMk id="21" creationId="{1EEF33D4-E199-472E-A2E4-F946F1813039}"/>
          </ac:grpSpMkLst>
        </pc:grpChg>
        <pc:grpChg chg="del">
          <ac:chgData name="Roshan Zubair Mohammad" userId="7a4e80d4-bd15-4538-8bcc-c1c36ba6ac88" providerId="ADAL" clId="{A54980CA-D247-492A-B1AA-C1F60A69ECD3}" dt="2017-11-29T04:34:02.112" v="436" actId="478"/>
          <ac:grpSpMkLst>
            <pc:docMk/>
            <pc:sldMk cId="1840061240" sldId="278"/>
            <ac:grpSpMk id="24" creationId="{BE6BA853-C1F2-4327-835B-CBCC440BC826}"/>
          </ac:grpSpMkLst>
        </pc:grpChg>
        <pc:grpChg chg="del">
          <ac:chgData name="Roshan Zubair Mohammad" userId="7a4e80d4-bd15-4538-8bcc-c1c36ba6ac88" providerId="ADAL" clId="{A54980CA-D247-492A-B1AA-C1F60A69ECD3}" dt="2017-11-29T04:34:02.112" v="436" actId="478"/>
          <ac:grpSpMkLst>
            <pc:docMk/>
            <pc:sldMk cId="1840061240" sldId="278"/>
            <ac:grpSpMk id="27" creationId="{554E66F4-7C6A-4FE2-9B1B-B7C7DAC261A4}"/>
          </ac:grpSpMkLst>
        </pc:grpChg>
        <pc:grpChg chg="del">
          <ac:chgData name="Roshan Zubair Mohammad" userId="7a4e80d4-bd15-4538-8bcc-c1c36ba6ac88" providerId="ADAL" clId="{A54980CA-D247-492A-B1AA-C1F60A69ECD3}" dt="2017-11-29T12:48:21.588" v="4839"/>
          <ac:grpSpMkLst>
            <pc:docMk/>
            <pc:sldMk cId="1840061240" sldId="278"/>
            <ac:grpSpMk id="34" creationId="{A3AD9E4E-FECA-4D02-9C9F-73E6E196DEBF}"/>
          </ac:grpSpMkLst>
        </pc:grpChg>
        <pc:grpChg chg="add del mod">
          <ac:chgData name="Roshan Zubair Mohammad" userId="7a4e80d4-bd15-4538-8bcc-c1c36ba6ac88" providerId="ADAL" clId="{A54980CA-D247-492A-B1AA-C1F60A69ECD3}" dt="2017-11-29T12:47:57.757" v="4833"/>
          <ac:grpSpMkLst>
            <pc:docMk/>
            <pc:sldMk cId="1840061240" sldId="278"/>
            <ac:grpSpMk id="64" creationId="{DAC0A9D6-8D38-4C61-81FB-CA493BEE3A3E}"/>
          </ac:grpSpMkLst>
        </pc:grpChg>
        <pc:grpChg chg="add mod">
          <ac:chgData name="Roshan Zubair Mohammad" userId="7a4e80d4-bd15-4538-8bcc-c1c36ba6ac88" providerId="ADAL" clId="{A54980CA-D247-492A-B1AA-C1F60A69ECD3}" dt="2017-11-29T12:48:30.538" v="4842" actId="1076"/>
          <ac:grpSpMkLst>
            <pc:docMk/>
            <pc:sldMk cId="1840061240" sldId="278"/>
            <ac:grpSpMk id="70" creationId="{F1F6196B-FA19-4688-939F-B515560DF8BF}"/>
          </ac:grpSpMkLst>
        </pc:grpChg>
        <pc:grpChg chg="add del mod">
          <ac:chgData name="Roshan Zubair Mohammad" userId="7a4e80d4-bd15-4538-8bcc-c1c36ba6ac88" providerId="ADAL" clId="{A54980CA-D247-492A-B1AA-C1F60A69ECD3}" dt="2017-11-29T12:47:57.757" v="4833"/>
          <ac:grpSpMkLst>
            <pc:docMk/>
            <pc:sldMk cId="1840061240" sldId="278"/>
            <ac:grpSpMk id="74" creationId="{FD1A2329-D4A2-4E4B-BE8B-39442BE9FE37}"/>
          </ac:grpSpMkLst>
        </pc:grpChg>
        <pc:grpChg chg="add mod">
          <ac:chgData name="Roshan Zubair Mohammad" userId="7a4e80d4-bd15-4538-8bcc-c1c36ba6ac88" providerId="ADAL" clId="{A54980CA-D247-492A-B1AA-C1F60A69ECD3}" dt="2017-11-29T12:48:06.955" v="4834" actId="1076"/>
          <ac:grpSpMkLst>
            <pc:docMk/>
            <pc:sldMk cId="1840061240" sldId="278"/>
            <ac:grpSpMk id="87" creationId="{9D356274-2D2B-4454-BF4F-1E1DB46C1059}"/>
          </ac:grpSpMkLst>
        </pc:grpChg>
        <pc:grpChg chg="add del">
          <ac:chgData name="Roshan Zubair Mohammad" userId="7a4e80d4-bd15-4538-8bcc-c1c36ba6ac88" providerId="ADAL" clId="{A54980CA-D247-492A-B1AA-C1F60A69ECD3}" dt="2017-11-29T12:48:09.008" v="4836"/>
          <ac:grpSpMkLst>
            <pc:docMk/>
            <pc:sldMk cId="1840061240" sldId="278"/>
            <ac:grpSpMk id="95" creationId="{E95B2347-5722-4E4D-B88C-BB862DDAF95D}"/>
          </ac:grpSpMkLst>
        </pc:grpChg>
        <pc:grpChg chg="add del">
          <ac:chgData name="Roshan Zubair Mohammad" userId="7a4e80d4-bd15-4538-8bcc-c1c36ba6ac88" providerId="ADAL" clId="{A54980CA-D247-492A-B1AA-C1F60A69ECD3}" dt="2017-11-29T12:48:09.008" v="4836"/>
          <ac:grpSpMkLst>
            <pc:docMk/>
            <pc:sldMk cId="1840061240" sldId="278"/>
            <ac:grpSpMk id="98" creationId="{070A2769-AB84-4812-A964-7660A1C18F6A}"/>
          </ac:grpSpMkLst>
        </pc:grpChg>
        <pc:grpChg chg="add mod">
          <ac:chgData name="Roshan Zubair Mohammad" userId="7a4e80d4-bd15-4538-8bcc-c1c36ba6ac88" providerId="ADAL" clId="{A54980CA-D247-492A-B1AA-C1F60A69ECD3}" dt="2017-11-29T12:48:18.020" v="4838" actId="1076"/>
          <ac:grpSpMkLst>
            <pc:docMk/>
            <pc:sldMk cId="1840061240" sldId="278"/>
            <ac:grpSpMk id="110" creationId="{F295A73E-B80C-41E2-88CA-FC0C134453B0}"/>
          </ac:grpSpMkLst>
        </pc:grpChg>
        <pc:grpChg chg="add mod">
          <ac:chgData name="Roshan Zubair Mohammad" userId="7a4e80d4-bd15-4538-8bcc-c1c36ba6ac88" providerId="ADAL" clId="{A54980CA-D247-492A-B1AA-C1F60A69ECD3}" dt="2017-11-29T12:48:18.020" v="4838" actId="1076"/>
          <ac:grpSpMkLst>
            <pc:docMk/>
            <pc:sldMk cId="1840061240" sldId="278"/>
            <ac:grpSpMk id="113" creationId="{328F3874-5AFD-4C0E-B841-3899CB2AB3BE}"/>
          </ac:grpSpMkLst>
        </pc:grpChg>
        <pc:grpChg chg="add del">
          <ac:chgData name="Roshan Zubair Mohammad" userId="7a4e80d4-bd15-4538-8bcc-c1c36ba6ac88" providerId="ADAL" clId="{A54980CA-D247-492A-B1AA-C1F60A69ECD3}" dt="2017-11-29T12:48:23.060" v="4841"/>
          <ac:grpSpMkLst>
            <pc:docMk/>
            <pc:sldMk cId="1840061240" sldId="278"/>
            <ac:grpSpMk id="120" creationId="{A839BEB0-6FC1-4A65-81E9-D88D571E82DB}"/>
          </ac:grpSpMkLst>
        </pc:grpChg>
        <pc:grpChg chg="add mod">
          <ac:chgData name="Roshan Zubair Mohammad" userId="7a4e80d4-bd15-4538-8bcc-c1c36ba6ac88" providerId="ADAL" clId="{A54980CA-D247-492A-B1AA-C1F60A69ECD3}" dt="2017-11-29T12:48:38.667" v="4845" actId="1076"/>
          <ac:grpSpMkLst>
            <pc:docMk/>
            <pc:sldMk cId="1840061240" sldId="278"/>
            <ac:grpSpMk id="125" creationId="{F77D0F13-EF44-402C-B379-01FB9A7D095C}"/>
          </ac:grpSpMkLst>
        </pc:grpChg>
        <pc:graphicFrameChg chg="mod">
          <ac:chgData name="Roshan Zubair Mohammad" userId="7a4e80d4-bd15-4538-8bcc-c1c36ba6ac88" providerId="ADAL" clId="{A54980CA-D247-492A-B1AA-C1F60A69ECD3}" dt="2017-11-29T12:14:43.680" v="4215" actId="207"/>
          <ac:graphicFrameMkLst>
            <pc:docMk/>
            <pc:sldMk cId="1840061240" sldId="278"/>
            <ac:graphicFrameMk id="2" creationId="{78658811-086B-4E25-BBF0-AE8D645C1AD7}"/>
          </ac:graphicFrameMkLst>
        </pc:graphicFrameChg>
        <pc:graphicFrameChg chg="mod">
          <ac:chgData name="Roshan Zubair Mohammad" userId="7a4e80d4-bd15-4538-8bcc-c1c36ba6ac88" providerId="ADAL" clId="{A54980CA-D247-492A-B1AA-C1F60A69ECD3}" dt="2017-11-29T04:29:02.040" v="319" actId="167"/>
          <ac:graphicFrameMkLst>
            <pc:docMk/>
            <pc:sldMk cId="1840061240" sldId="278"/>
            <ac:graphicFrameMk id="53" creationId="{CA225657-5FCF-4F3E-BA7C-DCD98F1A73E9}"/>
          </ac:graphicFrameMkLst>
        </pc:graphicFrameChg>
        <pc:graphicFrameChg chg="del">
          <ac:chgData name="Roshan Zubair Mohammad" userId="7a4e80d4-bd15-4538-8bcc-c1c36ba6ac88" providerId="ADAL" clId="{A54980CA-D247-492A-B1AA-C1F60A69ECD3}" dt="2017-11-29T12:47:57.757" v="4833"/>
          <ac:graphicFrameMkLst>
            <pc:docMk/>
            <pc:sldMk cId="1840061240" sldId="278"/>
            <ac:graphicFrameMk id="54" creationId="{25F1F9BC-E5C7-43CA-ABEC-782D63849EDA}"/>
          </ac:graphicFrameMkLst>
        </pc:graphicFrameChg>
        <pc:graphicFrameChg chg="del mod">
          <ac:chgData name="Roshan Zubair Mohammad" userId="7a4e80d4-bd15-4538-8bcc-c1c36ba6ac88" providerId="ADAL" clId="{A54980CA-D247-492A-B1AA-C1F60A69ECD3}" dt="2017-11-29T12:47:57.757" v="4833"/>
          <ac:graphicFrameMkLst>
            <pc:docMk/>
            <pc:sldMk cId="1840061240" sldId="278"/>
            <ac:graphicFrameMk id="56" creationId="{147CA1DF-D754-4B0E-8971-72B2DBADBB14}"/>
          </ac:graphicFrameMkLst>
        </pc:graphicFrameChg>
        <pc:graphicFrameChg chg="mod">
          <ac:chgData name="Roshan Zubair Mohammad" userId="7a4e80d4-bd15-4538-8bcc-c1c36ba6ac88" providerId="ADAL" clId="{A54980CA-D247-492A-B1AA-C1F60A69ECD3}" dt="2017-11-29T12:48:30.538" v="4842" actId="1076"/>
          <ac:graphicFrameMkLst>
            <pc:docMk/>
            <pc:sldMk cId="1840061240" sldId="278"/>
            <ac:graphicFrameMk id="57" creationId="{46F00432-DDFB-4B72-BE31-19CCC11A81BF}"/>
          </ac:graphicFrameMkLst>
        </pc:graphicFrameChg>
        <pc:graphicFrameChg chg="del">
          <ac:chgData name="Roshan Zubair Mohammad" userId="7a4e80d4-bd15-4538-8bcc-c1c36ba6ac88" providerId="ADAL" clId="{A54980CA-D247-492A-B1AA-C1F60A69ECD3}" dt="2017-11-29T12:48:21.588" v="4839"/>
          <ac:graphicFrameMkLst>
            <pc:docMk/>
            <pc:sldMk cId="1840061240" sldId="278"/>
            <ac:graphicFrameMk id="58" creationId="{5A7DA4E3-59BF-4155-8C89-3DEB45F75830}"/>
          </ac:graphicFrameMkLst>
        </pc:graphicFrameChg>
        <pc:graphicFrameChg chg="mod">
          <ac:chgData name="Roshan Zubair Mohammad" userId="7a4e80d4-bd15-4538-8bcc-c1c36ba6ac88" providerId="ADAL" clId="{A54980CA-D247-492A-B1AA-C1F60A69ECD3}" dt="2017-11-29T12:48:06.955" v="4834" actId="1076"/>
          <ac:graphicFrameMkLst>
            <pc:docMk/>
            <pc:sldMk cId="1840061240" sldId="278"/>
            <ac:graphicFrameMk id="59" creationId="{0FC925C3-AC29-4A23-A6BA-C7A7A0AB3F94}"/>
          </ac:graphicFrameMkLst>
        </pc:graphicFrameChg>
        <pc:graphicFrameChg chg="del">
          <ac:chgData name="Roshan Zubair Mohammad" userId="7a4e80d4-bd15-4538-8bcc-c1c36ba6ac88" providerId="ADAL" clId="{A54980CA-D247-492A-B1AA-C1F60A69ECD3}" dt="2017-11-29T04:34:02.112" v="436" actId="478"/>
          <ac:graphicFrameMkLst>
            <pc:docMk/>
            <pc:sldMk cId="1840061240" sldId="278"/>
            <ac:graphicFrameMk id="60" creationId="{440B481F-35F5-4812-889F-408A1F5D2061}"/>
          </ac:graphicFrameMkLst>
        </pc:graphicFrameChg>
        <pc:graphicFrameChg chg="del">
          <ac:chgData name="Roshan Zubair Mohammad" userId="7a4e80d4-bd15-4538-8bcc-c1c36ba6ac88" providerId="ADAL" clId="{A54980CA-D247-492A-B1AA-C1F60A69ECD3}" dt="2017-11-29T04:34:02.112" v="436" actId="478"/>
          <ac:graphicFrameMkLst>
            <pc:docMk/>
            <pc:sldMk cId="1840061240" sldId="278"/>
            <ac:graphicFrameMk id="61" creationId="{6566500A-5071-4FDA-A3DE-AC53FC446C87}"/>
          </ac:graphicFrameMkLst>
        </pc:graphicFrameChg>
        <pc:graphicFrameChg chg="add del">
          <ac:chgData name="Roshan Zubair Mohammad" userId="7a4e80d4-bd15-4538-8bcc-c1c36ba6ac88" providerId="ADAL" clId="{A54980CA-D247-492A-B1AA-C1F60A69ECD3}" dt="2017-11-29T12:48:09.008" v="4836"/>
          <ac:graphicFrameMkLst>
            <pc:docMk/>
            <pc:sldMk cId="1840061240" sldId="278"/>
            <ac:graphicFrameMk id="73" creationId="{CC5D4626-657C-4013-9611-A0A484587BEA}"/>
          </ac:graphicFrameMkLst>
        </pc:graphicFrameChg>
        <pc:graphicFrameChg chg="add mod">
          <ac:chgData name="Roshan Zubair Mohammad" userId="7a4e80d4-bd15-4538-8bcc-c1c36ba6ac88" providerId="ADAL" clId="{A54980CA-D247-492A-B1AA-C1F60A69ECD3}" dt="2017-11-29T04:34:11.775" v="438" actId="1076"/>
          <ac:graphicFrameMkLst>
            <pc:docMk/>
            <pc:sldMk cId="1840061240" sldId="278"/>
            <ac:graphicFrameMk id="81" creationId="{B000F2A0-ED0B-4E95-BB15-F07498A35EDF}"/>
          </ac:graphicFrameMkLst>
        </pc:graphicFrameChg>
        <pc:graphicFrameChg chg="add mod">
          <ac:chgData name="Roshan Zubair Mohammad" userId="7a4e80d4-bd15-4538-8bcc-c1c36ba6ac88" providerId="ADAL" clId="{A54980CA-D247-492A-B1AA-C1F60A69ECD3}" dt="2017-11-29T12:48:06.955" v="4834" actId="1076"/>
          <ac:graphicFrameMkLst>
            <pc:docMk/>
            <pc:sldMk cId="1840061240" sldId="278"/>
            <ac:graphicFrameMk id="82" creationId="{096D3BA0-1A6F-482A-A185-DC7D7995F3EB}"/>
          </ac:graphicFrameMkLst>
        </pc:graphicFrameChg>
        <pc:graphicFrameChg chg="add del">
          <ac:chgData name="Roshan Zubair Mohammad" userId="7a4e80d4-bd15-4538-8bcc-c1c36ba6ac88" providerId="ADAL" clId="{A54980CA-D247-492A-B1AA-C1F60A69ECD3}" dt="2017-11-29T12:48:09.008" v="4836"/>
          <ac:graphicFrameMkLst>
            <pc:docMk/>
            <pc:sldMk cId="1840061240" sldId="278"/>
            <ac:graphicFrameMk id="90" creationId="{2BEAD94B-B2B0-4C8A-930F-7363A7BE8EC7}"/>
          </ac:graphicFrameMkLst>
        </pc:graphicFrameChg>
        <pc:graphicFrameChg chg="add mod">
          <ac:chgData name="Roshan Zubair Mohammad" userId="7a4e80d4-bd15-4538-8bcc-c1c36ba6ac88" providerId="ADAL" clId="{A54980CA-D247-492A-B1AA-C1F60A69ECD3}" dt="2017-11-29T12:48:18.020" v="4838" actId="1076"/>
          <ac:graphicFrameMkLst>
            <pc:docMk/>
            <pc:sldMk cId="1840061240" sldId="278"/>
            <ac:graphicFrameMk id="105" creationId="{ED0DEE43-A00F-455F-9C52-B7E86A864694}"/>
          </ac:graphicFrameMkLst>
        </pc:graphicFrameChg>
        <pc:graphicFrameChg chg="add mod">
          <ac:chgData name="Roshan Zubair Mohammad" userId="7a4e80d4-bd15-4538-8bcc-c1c36ba6ac88" providerId="ADAL" clId="{A54980CA-D247-492A-B1AA-C1F60A69ECD3}" dt="2017-11-29T12:48:18.020" v="4838" actId="1076"/>
          <ac:graphicFrameMkLst>
            <pc:docMk/>
            <pc:sldMk cId="1840061240" sldId="278"/>
            <ac:graphicFrameMk id="106" creationId="{530184D8-D429-4ABD-8447-46614DAD4CF9}"/>
          </ac:graphicFrameMkLst>
        </pc:graphicFrameChg>
        <pc:graphicFrameChg chg="add del">
          <ac:chgData name="Roshan Zubair Mohammad" userId="7a4e80d4-bd15-4538-8bcc-c1c36ba6ac88" providerId="ADAL" clId="{A54980CA-D247-492A-B1AA-C1F60A69ECD3}" dt="2017-11-29T12:48:23.060" v="4841"/>
          <ac:graphicFrameMkLst>
            <pc:docMk/>
            <pc:sldMk cId="1840061240" sldId="278"/>
            <ac:graphicFrameMk id="124" creationId="{66BDA2DE-DDD7-4413-83DF-7C342A1FE989}"/>
          </ac:graphicFrameMkLst>
        </pc:graphicFrameChg>
        <pc:graphicFrameChg chg="add mod">
          <ac:chgData name="Roshan Zubair Mohammad" userId="7a4e80d4-bd15-4538-8bcc-c1c36ba6ac88" providerId="ADAL" clId="{A54980CA-D247-492A-B1AA-C1F60A69ECD3}" dt="2017-11-29T12:48:38.667" v="4845" actId="1076"/>
          <ac:graphicFrameMkLst>
            <pc:docMk/>
            <pc:sldMk cId="1840061240" sldId="278"/>
            <ac:graphicFrameMk id="129" creationId="{FEF74988-5937-4E76-8A83-7312DBD92825}"/>
          </ac:graphicFrameMkLst>
        </pc:graphicFrameChg>
        <pc:cxnChg chg="del">
          <ac:chgData name="Roshan Zubair Mohammad" userId="7a4e80d4-bd15-4538-8bcc-c1c36ba6ac88" providerId="ADAL" clId="{A54980CA-D247-492A-B1AA-C1F60A69ECD3}" dt="2017-11-29T12:47:57.757" v="4833"/>
          <ac:cxnSpMkLst>
            <pc:docMk/>
            <pc:sldMk cId="1840061240" sldId="278"/>
            <ac:cxnSpMk id="5" creationId="{48394FAE-627C-43A1-BBB1-3DF206DBA571}"/>
          </ac:cxnSpMkLst>
        </pc:cxnChg>
        <pc:cxnChg chg="add del">
          <ac:chgData name="Roshan Zubair Mohammad" userId="7a4e80d4-bd15-4538-8bcc-c1c36ba6ac88" providerId="ADAL" clId="{A54980CA-D247-492A-B1AA-C1F60A69ECD3}" dt="2017-11-29T12:48:09.008" v="4836"/>
          <ac:cxnSpMkLst>
            <pc:docMk/>
            <pc:sldMk cId="1840061240" sldId="278"/>
            <ac:cxnSpMk id="92" creationId="{85678A56-A496-45FE-BFF4-94C9C0521B36}"/>
          </ac:cxnSpMkLst>
        </pc:cxnChg>
        <pc:cxnChg chg="add mod">
          <ac:chgData name="Roshan Zubair Mohammad" userId="7a4e80d4-bd15-4538-8bcc-c1c36ba6ac88" providerId="ADAL" clId="{A54980CA-D247-492A-B1AA-C1F60A69ECD3}" dt="2017-11-29T12:48:42.802" v="4846" actId="1076"/>
          <ac:cxnSpMkLst>
            <pc:docMk/>
            <pc:sldMk cId="1840061240" sldId="278"/>
            <ac:cxnSpMk id="107" creationId="{B05E5F83-E869-4285-BA1A-2C465550F48F}"/>
          </ac:cxnSpMkLst>
        </pc:cxnChg>
      </pc:sldChg>
      <pc:sldChg chg="addSp delSp modSp add">
        <pc:chgData name="Roshan Zubair Mohammad" userId="7a4e80d4-bd15-4538-8bcc-c1c36ba6ac88" providerId="ADAL" clId="{A54980CA-D247-492A-B1AA-C1F60A69ECD3}" dt="2017-11-29T12:13:18.773" v="4188" actId="20577"/>
        <pc:sldMkLst>
          <pc:docMk/>
          <pc:sldMk cId="775765366" sldId="279"/>
        </pc:sldMkLst>
        <pc:spChg chg="del">
          <ac:chgData name="Roshan Zubair Mohammad" userId="7a4e80d4-bd15-4538-8bcc-c1c36ba6ac88" providerId="ADAL" clId="{A54980CA-D247-492A-B1AA-C1F60A69ECD3}" dt="2017-11-28T14:33:50.595" v="1" actId="478"/>
          <ac:spMkLst>
            <pc:docMk/>
            <pc:sldMk cId="775765366" sldId="279"/>
            <ac:spMk id="2" creationId="{B3714A0D-3D2D-4D94-99D3-C6EBF1EC9FC0}"/>
          </ac:spMkLst>
        </pc:spChg>
        <pc:spChg chg="add del">
          <ac:chgData name="Roshan Zubair Mohammad" userId="7a4e80d4-bd15-4538-8bcc-c1c36ba6ac88" providerId="ADAL" clId="{A54980CA-D247-492A-B1AA-C1F60A69ECD3}" dt="2017-11-29T03:38:28.429" v="119" actId="1076"/>
          <ac:spMkLst>
            <pc:docMk/>
            <pc:sldMk cId="775765366" sldId="279"/>
            <ac:spMk id="2" creationId="{0B598957-08B9-4C82-89B5-411DC4A91BD1}"/>
          </ac:spMkLst>
        </pc:spChg>
        <pc:spChg chg="del">
          <ac:chgData name="Roshan Zubair Mohammad" userId="7a4e80d4-bd15-4538-8bcc-c1c36ba6ac88" providerId="ADAL" clId="{A54980CA-D247-492A-B1AA-C1F60A69ECD3}" dt="2017-11-28T14:33:50.595" v="1" actId="478"/>
          <ac:spMkLst>
            <pc:docMk/>
            <pc:sldMk cId="775765366" sldId="279"/>
            <ac:spMk id="3" creationId="{39FEAB78-9B09-42BA-A284-1C1CE1653AA4}"/>
          </ac:spMkLst>
        </pc:spChg>
        <pc:spChg chg="del">
          <ac:chgData name="Roshan Zubair Mohammad" userId="7a4e80d4-bd15-4538-8bcc-c1c36ba6ac88" providerId="ADAL" clId="{A54980CA-D247-492A-B1AA-C1F60A69ECD3}" dt="2017-11-28T14:33:50.595" v="1" actId="478"/>
          <ac:spMkLst>
            <pc:docMk/>
            <pc:sldMk cId="775765366" sldId="279"/>
            <ac:spMk id="4" creationId="{D1E682A3-301A-408C-9D6C-42F3002B01CE}"/>
          </ac:spMkLst>
        </pc:spChg>
        <pc:spChg chg="del">
          <ac:chgData name="Roshan Zubair Mohammad" userId="7a4e80d4-bd15-4538-8bcc-c1c36ba6ac88" providerId="ADAL" clId="{A54980CA-D247-492A-B1AA-C1F60A69ECD3}" dt="2017-11-28T14:33:50.595" v="1" actId="478"/>
          <ac:spMkLst>
            <pc:docMk/>
            <pc:sldMk cId="775765366" sldId="279"/>
            <ac:spMk id="5" creationId="{3701AA96-CC4C-471E-BA7B-1B1ECB552657}"/>
          </ac:spMkLst>
        </pc:spChg>
        <pc:spChg chg="del">
          <ac:chgData name="Roshan Zubair Mohammad" userId="7a4e80d4-bd15-4538-8bcc-c1c36ba6ac88" providerId="ADAL" clId="{A54980CA-D247-492A-B1AA-C1F60A69ECD3}" dt="2017-11-28T14:33:50.595" v="1" actId="478"/>
          <ac:spMkLst>
            <pc:docMk/>
            <pc:sldMk cId="775765366" sldId="279"/>
            <ac:spMk id="6" creationId="{8D7BB6A5-D9AA-48AD-A2A5-AD22F90C753A}"/>
          </ac:spMkLst>
        </pc:spChg>
        <pc:spChg chg="del">
          <ac:chgData name="Roshan Zubair Mohammad" userId="7a4e80d4-bd15-4538-8bcc-c1c36ba6ac88" providerId="ADAL" clId="{A54980CA-D247-492A-B1AA-C1F60A69ECD3}" dt="2017-11-28T14:33:50.595" v="1" actId="478"/>
          <ac:spMkLst>
            <pc:docMk/>
            <pc:sldMk cId="775765366" sldId="279"/>
            <ac:spMk id="7" creationId="{68FB68F8-613E-4453-838A-F1C6E7990416}"/>
          </ac:spMkLst>
        </pc:spChg>
        <pc:spChg chg="del">
          <ac:chgData name="Roshan Zubair Mohammad" userId="7a4e80d4-bd15-4538-8bcc-c1c36ba6ac88" providerId="ADAL" clId="{A54980CA-D247-492A-B1AA-C1F60A69ECD3}" dt="2017-11-28T14:33:50.595" v="1" actId="478"/>
          <ac:spMkLst>
            <pc:docMk/>
            <pc:sldMk cId="775765366" sldId="279"/>
            <ac:spMk id="26" creationId="{3AB48349-1F25-4526-82CA-A65676F0FF0F}"/>
          </ac:spMkLst>
        </pc:spChg>
        <pc:spChg chg="del">
          <ac:chgData name="Roshan Zubair Mohammad" userId="7a4e80d4-bd15-4538-8bcc-c1c36ba6ac88" providerId="ADAL" clId="{A54980CA-D247-492A-B1AA-C1F60A69ECD3}" dt="2017-11-28T14:33:50.595" v="1" actId="478"/>
          <ac:spMkLst>
            <pc:docMk/>
            <pc:sldMk cId="775765366" sldId="279"/>
            <ac:spMk id="27" creationId="{68596692-A35B-4C5D-921C-98841A303816}"/>
          </ac:spMkLst>
        </pc:spChg>
        <pc:spChg chg="del">
          <ac:chgData name="Roshan Zubair Mohammad" userId="7a4e80d4-bd15-4538-8bcc-c1c36ba6ac88" providerId="ADAL" clId="{A54980CA-D247-492A-B1AA-C1F60A69ECD3}" dt="2017-11-28T14:33:50.595" v="1" actId="478"/>
          <ac:spMkLst>
            <pc:docMk/>
            <pc:sldMk cId="775765366" sldId="279"/>
            <ac:spMk id="28" creationId="{EE6FB813-1F7C-4A21-AEB7-2E5490F7D172}"/>
          </ac:spMkLst>
        </pc:spChg>
        <pc:spChg chg="del">
          <ac:chgData name="Roshan Zubair Mohammad" userId="7a4e80d4-bd15-4538-8bcc-c1c36ba6ac88" providerId="ADAL" clId="{A54980CA-D247-492A-B1AA-C1F60A69ECD3}" dt="2017-11-28T14:33:50.595" v="1" actId="478"/>
          <ac:spMkLst>
            <pc:docMk/>
            <pc:sldMk cId="775765366" sldId="279"/>
            <ac:spMk id="29" creationId="{D18C6193-BB8B-4C4E-9C33-F3174D679E4E}"/>
          </ac:spMkLst>
        </pc:spChg>
        <pc:spChg chg="del">
          <ac:chgData name="Roshan Zubair Mohammad" userId="7a4e80d4-bd15-4538-8bcc-c1c36ba6ac88" providerId="ADAL" clId="{A54980CA-D247-492A-B1AA-C1F60A69ECD3}" dt="2017-11-28T14:33:50.595" v="1" actId="478"/>
          <ac:spMkLst>
            <pc:docMk/>
            <pc:sldMk cId="775765366" sldId="279"/>
            <ac:spMk id="30" creationId="{4231DD08-66D8-4613-A93A-4446567B584C}"/>
          </ac:spMkLst>
        </pc:spChg>
        <pc:spChg chg="del">
          <ac:chgData name="Roshan Zubair Mohammad" userId="7a4e80d4-bd15-4538-8bcc-c1c36ba6ac88" providerId="ADAL" clId="{A54980CA-D247-492A-B1AA-C1F60A69ECD3}" dt="2017-11-28T14:33:50.595" v="1" actId="478"/>
          <ac:spMkLst>
            <pc:docMk/>
            <pc:sldMk cId="775765366" sldId="279"/>
            <ac:spMk id="31" creationId="{3034DCA1-5E4D-418A-807F-EFDB47EDEEF4}"/>
          </ac:spMkLst>
        </pc:spChg>
        <pc:spChg chg="del">
          <ac:chgData name="Roshan Zubair Mohammad" userId="7a4e80d4-bd15-4538-8bcc-c1c36ba6ac88" providerId="ADAL" clId="{A54980CA-D247-492A-B1AA-C1F60A69ECD3}" dt="2017-11-28T14:33:50.595" v="1" actId="478"/>
          <ac:spMkLst>
            <pc:docMk/>
            <pc:sldMk cId="775765366" sldId="279"/>
            <ac:spMk id="32" creationId="{454BE24B-061E-45AA-8BB8-A597B5411EE6}"/>
          </ac:spMkLst>
        </pc:spChg>
        <pc:spChg chg="mod">
          <ac:chgData name="Roshan Zubair Mohammad" userId="7a4e80d4-bd15-4538-8bcc-c1c36ba6ac88" providerId="ADAL" clId="{A54980CA-D247-492A-B1AA-C1F60A69ECD3}" dt="2017-11-29T12:13:18.773" v="4188" actId="20577"/>
          <ac:spMkLst>
            <pc:docMk/>
            <pc:sldMk cId="775765366" sldId="279"/>
            <ac:spMk id="34" creationId="{33AF93A5-B561-4188-8070-FECD5B8F6B36}"/>
          </ac:spMkLst>
        </pc:spChg>
        <pc:spChg chg="del">
          <ac:chgData name="Roshan Zubair Mohammad" userId="7a4e80d4-bd15-4538-8bcc-c1c36ba6ac88" providerId="ADAL" clId="{A54980CA-D247-492A-B1AA-C1F60A69ECD3}" dt="2017-11-28T14:33:50.595" v="1" actId="478"/>
          <ac:spMkLst>
            <pc:docMk/>
            <pc:sldMk cId="775765366" sldId="279"/>
            <ac:spMk id="36" creationId="{5ED1C014-3076-40FD-8A33-705915625164}"/>
          </ac:spMkLst>
        </pc:spChg>
        <pc:spChg chg="del">
          <ac:chgData name="Roshan Zubair Mohammad" userId="7a4e80d4-bd15-4538-8bcc-c1c36ba6ac88" providerId="ADAL" clId="{A54980CA-D247-492A-B1AA-C1F60A69ECD3}" dt="2017-11-28T14:33:50.595" v="1" actId="478"/>
          <ac:spMkLst>
            <pc:docMk/>
            <pc:sldMk cId="775765366" sldId="279"/>
            <ac:spMk id="37" creationId="{858A2600-92E5-421E-8482-BE7140BD9D67}"/>
          </ac:spMkLst>
        </pc:spChg>
        <pc:spChg chg="del">
          <ac:chgData name="Roshan Zubair Mohammad" userId="7a4e80d4-bd15-4538-8bcc-c1c36ba6ac88" providerId="ADAL" clId="{A54980CA-D247-492A-B1AA-C1F60A69ECD3}" dt="2017-11-28T14:33:50.595" v="1" actId="478"/>
          <ac:spMkLst>
            <pc:docMk/>
            <pc:sldMk cId="775765366" sldId="279"/>
            <ac:spMk id="39" creationId="{4E62A76A-A5F8-4FB2-8F09-E2863226295D}"/>
          </ac:spMkLst>
        </pc:spChg>
        <pc:spChg chg="mod">
          <ac:chgData name="Roshan Zubair Mohammad" userId="7a4e80d4-bd15-4538-8bcc-c1c36ba6ac88" providerId="ADAL" clId="{A54980CA-D247-492A-B1AA-C1F60A69ECD3}" dt="2017-11-29T11:50:28.158" v="3475" actId="14100"/>
          <ac:spMkLst>
            <pc:docMk/>
            <pc:sldMk cId="775765366" sldId="279"/>
            <ac:spMk id="40" creationId="{406200BE-C33F-45CC-93E0-BEB8F7496A74}"/>
          </ac:spMkLst>
        </pc:spChg>
        <pc:spChg chg="del">
          <ac:chgData name="Roshan Zubair Mohammad" userId="7a4e80d4-bd15-4538-8bcc-c1c36ba6ac88" providerId="ADAL" clId="{A54980CA-D247-492A-B1AA-C1F60A69ECD3}" dt="2017-11-28T14:33:50.595" v="1" actId="478"/>
          <ac:spMkLst>
            <pc:docMk/>
            <pc:sldMk cId="775765366" sldId="279"/>
            <ac:spMk id="43" creationId="{C01B74E5-B07D-4704-8BC6-F4E12914501C}"/>
          </ac:spMkLst>
        </pc:spChg>
        <pc:grpChg chg="del">
          <ac:chgData name="Roshan Zubair Mohammad" userId="7a4e80d4-bd15-4538-8bcc-c1c36ba6ac88" providerId="ADAL" clId="{A54980CA-D247-492A-B1AA-C1F60A69ECD3}" dt="2017-11-28T14:33:50.595" v="1" actId="478"/>
          <ac:grpSpMkLst>
            <pc:docMk/>
            <pc:sldMk cId="775765366" sldId="279"/>
            <ac:grpSpMk id="8" creationId="{F859AD56-96A1-4D4F-BB37-213B0A225955}"/>
          </ac:grpSpMkLst>
        </pc:grpChg>
        <pc:grpChg chg="del">
          <ac:chgData name="Roshan Zubair Mohammad" userId="7a4e80d4-bd15-4538-8bcc-c1c36ba6ac88" providerId="ADAL" clId="{A54980CA-D247-492A-B1AA-C1F60A69ECD3}" dt="2017-11-28T14:33:50.595" v="1" actId="478"/>
          <ac:grpSpMkLst>
            <pc:docMk/>
            <pc:sldMk cId="775765366" sldId="279"/>
            <ac:grpSpMk id="11" creationId="{58BFE4FB-6122-453F-8777-A67C3344911C}"/>
          </ac:grpSpMkLst>
        </pc:grpChg>
        <pc:grpChg chg="del">
          <ac:chgData name="Roshan Zubair Mohammad" userId="7a4e80d4-bd15-4538-8bcc-c1c36ba6ac88" providerId="ADAL" clId="{A54980CA-D247-492A-B1AA-C1F60A69ECD3}" dt="2017-11-28T14:33:50.595" v="1" actId="478"/>
          <ac:grpSpMkLst>
            <pc:docMk/>
            <pc:sldMk cId="775765366" sldId="279"/>
            <ac:grpSpMk id="14" creationId="{E7888F69-6BEF-489E-8709-D09A51CD1BD1}"/>
          </ac:grpSpMkLst>
        </pc:grpChg>
        <pc:grpChg chg="del">
          <ac:chgData name="Roshan Zubair Mohammad" userId="7a4e80d4-bd15-4538-8bcc-c1c36ba6ac88" providerId="ADAL" clId="{A54980CA-D247-492A-B1AA-C1F60A69ECD3}" dt="2017-11-28T14:33:50.595" v="1" actId="478"/>
          <ac:grpSpMkLst>
            <pc:docMk/>
            <pc:sldMk cId="775765366" sldId="279"/>
            <ac:grpSpMk id="17" creationId="{458E888B-3A88-4B3C-A012-AB37473CA49F}"/>
          </ac:grpSpMkLst>
        </pc:grpChg>
        <pc:grpChg chg="del">
          <ac:chgData name="Roshan Zubair Mohammad" userId="7a4e80d4-bd15-4538-8bcc-c1c36ba6ac88" providerId="ADAL" clId="{A54980CA-D247-492A-B1AA-C1F60A69ECD3}" dt="2017-11-28T14:33:50.595" v="1" actId="478"/>
          <ac:grpSpMkLst>
            <pc:docMk/>
            <pc:sldMk cId="775765366" sldId="279"/>
            <ac:grpSpMk id="20" creationId="{213AF8ED-D2FE-4A4C-AF84-9D719B1F5802}"/>
          </ac:grpSpMkLst>
        </pc:grpChg>
        <pc:grpChg chg="del">
          <ac:chgData name="Roshan Zubair Mohammad" userId="7a4e80d4-bd15-4538-8bcc-c1c36ba6ac88" providerId="ADAL" clId="{A54980CA-D247-492A-B1AA-C1F60A69ECD3}" dt="2017-11-28T14:33:50.595" v="1" actId="478"/>
          <ac:grpSpMkLst>
            <pc:docMk/>
            <pc:sldMk cId="775765366" sldId="279"/>
            <ac:grpSpMk id="23" creationId="{C5029DBB-4D5A-448A-ADB1-9424AD37FFE1}"/>
          </ac:grpSpMkLst>
        </pc:grpChg>
        <pc:picChg chg="add mod">
          <ac:chgData name="Roshan Zubair Mohammad" userId="7a4e80d4-bd15-4538-8bcc-c1c36ba6ac88" providerId="ADAL" clId="{A54980CA-D247-492A-B1AA-C1F60A69ECD3}" dt="2017-11-29T04:18:21.129" v="160" actId="1076"/>
          <ac:picMkLst>
            <pc:docMk/>
            <pc:sldMk cId="775765366" sldId="279"/>
            <ac:picMk id="3" creationId="{FA4D43D6-1480-4A57-8913-E65BCD24034F}"/>
          </ac:picMkLst>
        </pc:picChg>
        <pc:picChg chg="add mod">
          <ac:chgData name="Roshan Zubair Mohammad" userId="7a4e80d4-bd15-4538-8bcc-c1c36ba6ac88" providerId="ADAL" clId="{A54980CA-D247-492A-B1AA-C1F60A69ECD3}" dt="2017-11-29T04:51:26.609" v="494" actId="1076"/>
          <ac:picMkLst>
            <pc:docMk/>
            <pc:sldMk cId="775765366" sldId="279"/>
            <ac:picMk id="4" creationId="{779EF43D-01E9-4146-B810-962A7A8EF71F}"/>
          </ac:picMkLst>
        </pc:picChg>
        <pc:picChg chg="add del mod">
          <ac:chgData name="Roshan Zubair Mohammad" userId="7a4e80d4-bd15-4538-8bcc-c1c36ba6ac88" providerId="ADAL" clId="{A54980CA-D247-492A-B1AA-C1F60A69ECD3}" dt="2017-11-29T04:17:52.427" v="153" actId="478"/>
          <ac:picMkLst>
            <pc:docMk/>
            <pc:sldMk cId="775765366" sldId="279"/>
            <ac:picMk id="5" creationId="{236ADFE7-A57E-49BB-86E7-4C5248C9588A}"/>
          </ac:picMkLst>
        </pc:picChg>
        <pc:picChg chg="add del mod">
          <ac:chgData name="Roshan Zubair Mohammad" userId="7a4e80d4-bd15-4538-8bcc-c1c36ba6ac88" providerId="ADAL" clId="{A54980CA-D247-492A-B1AA-C1F60A69ECD3}" dt="2017-11-29T04:17:59.821" v="155" actId="478"/>
          <ac:picMkLst>
            <pc:docMk/>
            <pc:sldMk cId="775765366" sldId="279"/>
            <ac:picMk id="6" creationId="{D63B01D9-979B-400F-AD69-6E02D8445E77}"/>
          </ac:picMkLst>
        </pc:picChg>
        <pc:picChg chg="add mod">
          <ac:chgData name="Roshan Zubair Mohammad" userId="7a4e80d4-bd15-4538-8bcc-c1c36ba6ac88" providerId="ADAL" clId="{A54980CA-D247-492A-B1AA-C1F60A69ECD3}" dt="2017-11-29T04:18:32.992" v="162" actId="1076"/>
          <ac:picMkLst>
            <pc:docMk/>
            <pc:sldMk cId="775765366" sldId="279"/>
            <ac:picMk id="7" creationId="{667476E5-12FB-4DB3-A0A2-92AB99F882FD}"/>
          </ac:picMkLst>
        </pc:picChg>
        <pc:cxnChg chg="del">
          <ac:chgData name="Roshan Zubair Mohammad" userId="7a4e80d4-bd15-4538-8bcc-c1c36ba6ac88" providerId="ADAL" clId="{A54980CA-D247-492A-B1AA-C1F60A69ECD3}" dt="2017-11-28T14:33:50.595" v="1" actId="478"/>
          <ac:cxnSpMkLst>
            <pc:docMk/>
            <pc:sldMk cId="775765366" sldId="279"/>
            <ac:cxnSpMk id="42" creationId="{56243797-813D-4286-A956-E82E8E16EF8C}"/>
          </ac:cxnSpMkLst>
        </pc:cxnChg>
      </pc:sldChg>
      <pc:sldChg chg="modSp add del">
        <pc:chgData name="Roshan Zubair Mohammad" userId="7a4e80d4-bd15-4538-8bcc-c1c36ba6ac88" providerId="ADAL" clId="{A54980CA-D247-492A-B1AA-C1F60A69ECD3}" dt="2017-11-28T23:43:45.814" v="113" actId="2696"/>
        <pc:sldMkLst>
          <pc:docMk/>
          <pc:sldMk cId="1896194294" sldId="280"/>
        </pc:sldMkLst>
        <pc:graphicFrameChg chg="mod">
          <ac:chgData name="Roshan Zubair Mohammad" userId="7a4e80d4-bd15-4538-8bcc-c1c36ba6ac88" providerId="ADAL" clId="{A54980CA-D247-492A-B1AA-C1F60A69ECD3}" dt="2017-11-28T23:43:27.237" v="112" actId="2696"/>
          <ac:graphicFrameMkLst>
            <pc:docMk/>
            <pc:sldMk cId="1896194294" sldId="280"/>
            <ac:graphicFrameMk id="8" creationId="{B38CFCF8-AF24-4AA9-A9FE-A89680DC6DCB}"/>
          </ac:graphicFrameMkLst>
        </pc:graphicFrameChg>
      </pc:sldChg>
      <pc:sldChg chg="modSp add">
        <pc:chgData name="Roshan Zubair Mohammad" userId="7a4e80d4-bd15-4538-8bcc-c1c36ba6ac88" providerId="ADAL" clId="{A54980CA-D247-492A-B1AA-C1F60A69ECD3}" dt="2017-11-29T10:41:02.016" v="1505" actId="20577"/>
        <pc:sldMkLst>
          <pc:docMk/>
          <pc:sldMk cId="3582668801" sldId="280"/>
        </pc:sldMkLst>
        <pc:spChg chg="mod">
          <ac:chgData name="Roshan Zubair Mohammad" userId="7a4e80d4-bd15-4538-8bcc-c1c36ba6ac88" providerId="ADAL" clId="{A54980CA-D247-492A-B1AA-C1F60A69ECD3}" dt="2017-11-29T10:41:02.016" v="1505" actId="20577"/>
          <ac:spMkLst>
            <pc:docMk/>
            <pc:sldMk cId="3582668801" sldId="280"/>
            <ac:spMk id="32" creationId="{04E91342-C616-4E72-B18C-835667D62BC7}"/>
          </ac:spMkLst>
        </pc:spChg>
      </pc:sldChg>
      <pc:sldChg chg="addSp delSp modSp add del">
        <pc:chgData name="Roshan Zubair Mohammad" userId="7a4e80d4-bd15-4538-8bcc-c1c36ba6ac88" providerId="ADAL" clId="{A54980CA-D247-492A-B1AA-C1F60A69ECD3}" dt="2017-11-29T11:39:17.969" v="2027" actId="2696"/>
        <pc:sldMkLst>
          <pc:docMk/>
          <pc:sldMk cId="1047238505" sldId="281"/>
        </pc:sldMkLst>
        <pc:spChg chg="add del mod">
          <ac:chgData name="Roshan Zubair Mohammad" userId="7a4e80d4-bd15-4538-8bcc-c1c36ba6ac88" providerId="ADAL" clId="{A54980CA-D247-492A-B1AA-C1F60A69ECD3}" dt="2017-11-29T11:16:59.380" v="1975" actId="478"/>
          <ac:spMkLst>
            <pc:docMk/>
            <pc:sldMk cId="1047238505" sldId="281"/>
            <ac:spMk id="2" creationId="{94C49F3B-7D26-4B41-B19F-0693846E371C}"/>
          </ac:spMkLst>
        </pc:spChg>
        <pc:spChg chg="add del mod ord">
          <ac:chgData name="Roshan Zubair Mohammad" userId="7a4e80d4-bd15-4538-8bcc-c1c36ba6ac88" providerId="ADAL" clId="{A54980CA-D247-492A-B1AA-C1F60A69ECD3}" dt="2017-11-29T11:16:59.380" v="1975" actId="478"/>
          <ac:spMkLst>
            <pc:docMk/>
            <pc:sldMk cId="1047238505" sldId="281"/>
            <ac:spMk id="3" creationId="{474DA0C2-3FC7-4146-934F-E4F29703ECDC}"/>
          </ac:spMkLst>
        </pc:spChg>
        <pc:spChg chg="add del">
          <ac:chgData name="Roshan Zubair Mohammad" userId="7a4e80d4-bd15-4538-8bcc-c1c36ba6ac88" providerId="ADAL" clId="{A54980CA-D247-492A-B1AA-C1F60A69ECD3}" dt="2017-11-29T11:13:30.788" v="1934"/>
          <ac:spMkLst>
            <pc:docMk/>
            <pc:sldMk cId="1047238505" sldId="281"/>
            <ac:spMk id="4" creationId="{40AE7BE4-5C2A-44FE-9CFD-8143AACC6E15}"/>
          </ac:spMkLst>
        </pc:spChg>
        <pc:spChg chg="add mod">
          <ac:chgData name="Roshan Zubair Mohammad" userId="7a4e80d4-bd15-4538-8bcc-c1c36ba6ac88" providerId="ADAL" clId="{A54980CA-D247-492A-B1AA-C1F60A69ECD3}" dt="2017-11-29T11:13:30.365" v="1933" actId="571"/>
          <ac:spMkLst>
            <pc:docMk/>
            <pc:sldMk cId="1047238505" sldId="281"/>
            <ac:spMk id="5" creationId="{F7457460-41DC-4846-9036-8F5B6477B4A1}"/>
          </ac:spMkLst>
        </pc:spChg>
        <pc:spChg chg="add del mod ord">
          <ac:chgData name="Roshan Zubair Mohammad" userId="7a4e80d4-bd15-4538-8bcc-c1c36ba6ac88" providerId="ADAL" clId="{A54980CA-D247-492A-B1AA-C1F60A69ECD3}" dt="2017-11-29T11:14:03.215" v="1947" actId="478"/>
          <ac:spMkLst>
            <pc:docMk/>
            <pc:sldMk cId="1047238505" sldId="281"/>
            <ac:spMk id="6" creationId="{8CEA90C4-499D-4E1A-9897-0C670F4BECBC}"/>
          </ac:spMkLst>
        </pc:spChg>
        <pc:spChg chg="add del">
          <ac:chgData name="Roshan Zubair Mohammad" userId="7a4e80d4-bd15-4538-8bcc-c1c36ba6ac88" providerId="ADAL" clId="{A54980CA-D247-492A-B1AA-C1F60A69ECD3}" dt="2017-11-29T11:13:51.534" v="1942"/>
          <ac:spMkLst>
            <pc:docMk/>
            <pc:sldMk cId="1047238505" sldId="281"/>
            <ac:spMk id="7" creationId="{BF3A9487-3E75-4D6A-BE15-A30CFD1362F7}"/>
          </ac:spMkLst>
        </pc:spChg>
        <pc:spChg chg="add mod">
          <ac:chgData name="Roshan Zubair Mohammad" userId="7a4e80d4-bd15-4538-8bcc-c1c36ba6ac88" providerId="ADAL" clId="{A54980CA-D247-492A-B1AA-C1F60A69ECD3}" dt="2017-11-29T11:13:50.352" v="1941" actId="571"/>
          <ac:spMkLst>
            <pc:docMk/>
            <pc:sldMk cId="1047238505" sldId="281"/>
            <ac:spMk id="8" creationId="{987E313C-DAFC-4E01-9E00-D0D2CDE21510}"/>
          </ac:spMkLst>
        </pc:spChg>
        <pc:spChg chg="add del">
          <ac:chgData name="Roshan Zubair Mohammad" userId="7a4e80d4-bd15-4538-8bcc-c1c36ba6ac88" providerId="ADAL" clId="{A54980CA-D247-492A-B1AA-C1F60A69ECD3}" dt="2017-11-29T11:14:17.294" v="1953"/>
          <ac:spMkLst>
            <pc:docMk/>
            <pc:sldMk cId="1047238505" sldId="281"/>
            <ac:spMk id="9" creationId="{E3C3C6DB-AD99-4A8A-98F5-994943372708}"/>
          </ac:spMkLst>
        </pc:spChg>
        <pc:spChg chg="add del">
          <ac:chgData name="Roshan Zubair Mohammad" userId="7a4e80d4-bd15-4538-8bcc-c1c36ba6ac88" providerId="ADAL" clId="{A54980CA-D247-492A-B1AA-C1F60A69ECD3}" dt="2017-11-29T11:14:17.294" v="1953"/>
          <ac:spMkLst>
            <pc:docMk/>
            <pc:sldMk cId="1047238505" sldId="281"/>
            <ac:spMk id="10" creationId="{65345906-565A-41D0-ADEE-E913DFB5C359}"/>
          </ac:spMkLst>
        </pc:spChg>
        <pc:spChg chg="add mod">
          <ac:chgData name="Roshan Zubair Mohammad" userId="7a4e80d4-bd15-4538-8bcc-c1c36ba6ac88" providerId="ADAL" clId="{A54980CA-D247-492A-B1AA-C1F60A69ECD3}" dt="2017-11-29T11:14:16.756" v="1952" actId="571"/>
          <ac:spMkLst>
            <pc:docMk/>
            <pc:sldMk cId="1047238505" sldId="281"/>
            <ac:spMk id="11" creationId="{B560014F-F647-4AF3-8FBB-5BEE57FF03E2}"/>
          </ac:spMkLst>
        </pc:spChg>
        <pc:spChg chg="add mod">
          <ac:chgData name="Roshan Zubair Mohammad" userId="7a4e80d4-bd15-4538-8bcc-c1c36ba6ac88" providerId="ADAL" clId="{A54980CA-D247-492A-B1AA-C1F60A69ECD3}" dt="2017-11-29T11:14:16.756" v="1952" actId="571"/>
          <ac:spMkLst>
            <pc:docMk/>
            <pc:sldMk cId="1047238505" sldId="281"/>
            <ac:spMk id="12" creationId="{F238AF53-D797-4B01-9CEE-BCD9F114DADD}"/>
          </ac:spMkLst>
        </pc:spChg>
        <pc:spChg chg="add del mod ord">
          <ac:chgData name="Roshan Zubair Mohammad" userId="7a4e80d4-bd15-4538-8bcc-c1c36ba6ac88" providerId="ADAL" clId="{A54980CA-D247-492A-B1AA-C1F60A69ECD3}" dt="2017-11-29T11:16:59.380" v="1975" actId="478"/>
          <ac:spMkLst>
            <pc:docMk/>
            <pc:sldMk cId="1047238505" sldId="281"/>
            <ac:spMk id="13" creationId="{F424F44A-1600-4E84-9EBF-92A019396331}"/>
          </ac:spMkLst>
        </pc:spChg>
        <pc:spChg chg="add del mod ord">
          <ac:chgData name="Roshan Zubair Mohammad" userId="7a4e80d4-bd15-4538-8bcc-c1c36ba6ac88" providerId="ADAL" clId="{A54980CA-D247-492A-B1AA-C1F60A69ECD3}" dt="2017-11-29T11:16:59.380" v="1975" actId="478"/>
          <ac:spMkLst>
            <pc:docMk/>
            <pc:sldMk cId="1047238505" sldId="281"/>
            <ac:spMk id="14" creationId="{7F568D2F-D308-4424-974C-8AF8CBFB219A}"/>
          </ac:spMkLst>
        </pc:spChg>
        <pc:spChg chg="ord">
          <ac:chgData name="Roshan Zubair Mohammad" userId="7a4e80d4-bd15-4538-8bcc-c1c36ba6ac88" providerId="ADAL" clId="{A54980CA-D247-492A-B1AA-C1F60A69ECD3}" dt="2017-11-29T11:18:31.893" v="1996" actId="166"/>
          <ac:spMkLst>
            <pc:docMk/>
            <pc:sldMk cId="1047238505" sldId="281"/>
            <ac:spMk id="16" creationId="{E8E8078E-C534-4FE9-BA59-6A80484684AE}"/>
          </ac:spMkLst>
        </pc:spChg>
        <pc:spChg chg="mod">
          <ac:chgData name="Roshan Zubair Mohammad" userId="7a4e80d4-bd15-4538-8bcc-c1c36ba6ac88" providerId="ADAL" clId="{A54980CA-D247-492A-B1AA-C1F60A69ECD3}" dt="2017-11-29T11:17:20.904" v="1983" actId="1076"/>
          <ac:spMkLst>
            <pc:docMk/>
            <pc:sldMk cId="1047238505" sldId="281"/>
            <ac:spMk id="20" creationId="{711899A0-0AE7-4841-88AC-D8313253EA24}"/>
          </ac:spMkLst>
        </pc:spChg>
        <pc:spChg chg="mod topLvl">
          <ac:chgData name="Roshan Zubair Mohammad" userId="7a4e80d4-bd15-4538-8bcc-c1c36ba6ac88" providerId="ADAL" clId="{A54980CA-D247-492A-B1AA-C1F60A69ECD3}" dt="2017-11-29T11:18:14.911" v="1993" actId="14100"/>
          <ac:spMkLst>
            <pc:docMk/>
            <pc:sldMk cId="1047238505" sldId="281"/>
            <ac:spMk id="28" creationId="{BF5BBF35-24B9-48DE-976A-D6C0ACB13053}"/>
          </ac:spMkLst>
        </pc:spChg>
        <pc:spChg chg="del topLvl">
          <ac:chgData name="Roshan Zubair Mohammad" userId="7a4e80d4-bd15-4538-8bcc-c1c36ba6ac88" providerId="ADAL" clId="{A54980CA-D247-492A-B1AA-C1F60A69ECD3}" dt="2017-11-29T11:17:55.316" v="1990" actId="478"/>
          <ac:spMkLst>
            <pc:docMk/>
            <pc:sldMk cId="1047238505" sldId="281"/>
            <ac:spMk id="29" creationId="{8F13D419-7BBD-4115-9A19-39774F34CCB2}"/>
          </ac:spMkLst>
        </pc:spChg>
        <pc:spChg chg="add mod">
          <ac:chgData name="Roshan Zubair Mohammad" userId="7a4e80d4-bd15-4538-8bcc-c1c36ba6ac88" providerId="ADAL" clId="{A54980CA-D247-492A-B1AA-C1F60A69ECD3}" dt="2017-11-29T11:19:20.182" v="2006" actId="1076"/>
          <ac:spMkLst>
            <pc:docMk/>
            <pc:sldMk cId="1047238505" sldId="281"/>
            <ac:spMk id="33" creationId="{5BA32C1A-D42E-43CA-A153-1E7AD9486F19}"/>
          </ac:spMkLst>
        </pc:spChg>
        <pc:spChg chg="add mod">
          <ac:chgData name="Roshan Zubair Mohammad" userId="7a4e80d4-bd15-4538-8bcc-c1c36ba6ac88" providerId="ADAL" clId="{A54980CA-D247-492A-B1AA-C1F60A69ECD3}" dt="2017-11-29T11:20:37.127" v="2025"/>
          <ac:spMkLst>
            <pc:docMk/>
            <pc:sldMk cId="1047238505" sldId="281"/>
            <ac:spMk id="34" creationId="{28BC0FDF-29FC-4769-BE72-C0F7C4D6D8CA}"/>
          </ac:spMkLst>
        </pc:spChg>
        <pc:spChg chg="add mod">
          <ac:chgData name="Roshan Zubair Mohammad" userId="7a4e80d4-bd15-4538-8bcc-c1c36ba6ac88" providerId="ADAL" clId="{A54980CA-D247-492A-B1AA-C1F60A69ECD3}" dt="2017-11-29T11:19:28.727" v="2010" actId="1076"/>
          <ac:spMkLst>
            <pc:docMk/>
            <pc:sldMk cId="1047238505" sldId="281"/>
            <ac:spMk id="35" creationId="{B347B4B6-BEE9-4060-8F37-A6DBB26442E7}"/>
          </ac:spMkLst>
        </pc:spChg>
        <pc:spChg chg="add mod">
          <ac:chgData name="Roshan Zubair Mohammad" userId="7a4e80d4-bd15-4538-8bcc-c1c36ba6ac88" providerId="ADAL" clId="{A54980CA-D247-492A-B1AA-C1F60A69ECD3}" dt="2017-11-29T11:19:32.567" v="2012" actId="1076"/>
          <ac:spMkLst>
            <pc:docMk/>
            <pc:sldMk cId="1047238505" sldId="281"/>
            <ac:spMk id="36" creationId="{D59BA661-1AE6-4E0B-9606-42BD89019382}"/>
          </ac:spMkLst>
        </pc:spChg>
        <pc:spChg chg="add mod">
          <ac:chgData name="Roshan Zubair Mohammad" userId="7a4e80d4-bd15-4538-8bcc-c1c36ba6ac88" providerId="ADAL" clId="{A54980CA-D247-492A-B1AA-C1F60A69ECD3}" dt="2017-11-29T11:19:55.495" v="2017" actId="1076"/>
          <ac:spMkLst>
            <pc:docMk/>
            <pc:sldMk cId="1047238505" sldId="281"/>
            <ac:spMk id="37" creationId="{9F19934C-3E98-47E7-BFEB-C311A617656F}"/>
          </ac:spMkLst>
        </pc:spChg>
        <pc:spChg chg="add mod">
          <ac:chgData name="Roshan Zubair Mohammad" userId="7a4e80d4-bd15-4538-8bcc-c1c36ba6ac88" providerId="ADAL" clId="{A54980CA-D247-492A-B1AA-C1F60A69ECD3}" dt="2017-11-29T11:20:06.039" v="2019" actId="1076"/>
          <ac:spMkLst>
            <pc:docMk/>
            <pc:sldMk cId="1047238505" sldId="281"/>
            <ac:spMk id="38" creationId="{97F43EAB-81A8-430C-A49B-43B461AA6AC5}"/>
          </ac:spMkLst>
        </pc:spChg>
        <pc:spChg chg="add mod">
          <ac:chgData name="Roshan Zubair Mohammad" userId="7a4e80d4-bd15-4538-8bcc-c1c36ba6ac88" providerId="ADAL" clId="{A54980CA-D247-492A-B1AA-C1F60A69ECD3}" dt="2017-11-29T11:20:29.086" v="2024" actId="1076"/>
          <ac:spMkLst>
            <pc:docMk/>
            <pc:sldMk cId="1047238505" sldId="281"/>
            <ac:spMk id="39" creationId="{E6FAFC1D-1F0D-4762-92FC-1C106A383C89}"/>
          </ac:spMkLst>
        </pc:spChg>
        <pc:spChg chg="add mod">
          <ac:chgData name="Roshan Zubair Mohammad" userId="7a4e80d4-bd15-4538-8bcc-c1c36ba6ac88" providerId="ADAL" clId="{A54980CA-D247-492A-B1AA-C1F60A69ECD3}" dt="2017-11-29T11:20:16.663" v="2023" actId="1076"/>
          <ac:spMkLst>
            <pc:docMk/>
            <pc:sldMk cId="1047238505" sldId="281"/>
            <ac:spMk id="40" creationId="{713540B9-E81A-419D-AB19-C01C1835415A}"/>
          </ac:spMkLst>
        </pc:spChg>
        <pc:grpChg chg="add mod ord">
          <ac:chgData name="Roshan Zubair Mohammad" userId="7a4e80d4-bd15-4538-8bcc-c1c36ba6ac88" providerId="ADAL" clId="{A54980CA-D247-492A-B1AA-C1F60A69ECD3}" dt="2017-11-29T11:18:35.232" v="1997" actId="166"/>
          <ac:grpSpMkLst>
            <pc:docMk/>
            <pc:sldMk cId="1047238505" sldId="281"/>
            <ac:grpSpMk id="15" creationId="{93522BB2-FAC6-404D-8A33-A424272770CF}"/>
          </ac:grpSpMkLst>
        </pc:grpChg>
        <pc:grpChg chg="add mod ord">
          <ac:chgData name="Roshan Zubair Mohammad" userId="7a4e80d4-bd15-4538-8bcc-c1c36ba6ac88" providerId="ADAL" clId="{A54980CA-D247-492A-B1AA-C1F60A69ECD3}" dt="2017-11-29T11:18:20.198" v="1994" actId="166"/>
          <ac:grpSpMkLst>
            <pc:docMk/>
            <pc:sldMk cId="1047238505" sldId="281"/>
            <ac:grpSpMk id="18" creationId="{71E7103F-FCD8-4126-8BC3-E5DAAF8361F9}"/>
          </ac:grpSpMkLst>
        </pc:grpChg>
        <pc:grpChg chg="add del mod">
          <ac:chgData name="Roshan Zubair Mohammad" userId="7a4e80d4-bd15-4538-8bcc-c1c36ba6ac88" providerId="ADAL" clId="{A54980CA-D247-492A-B1AA-C1F60A69ECD3}" dt="2017-11-29T11:17:13.695" v="1980"/>
          <ac:grpSpMkLst>
            <pc:docMk/>
            <pc:sldMk cId="1047238505" sldId="281"/>
            <ac:grpSpMk id="21" creationId="{4E069232-DA0C-4BF1-B00A-D1329DE1CB69}"/>
          </ac:grpSpMkLst>
        </pc:grpChg>
        <pc:grpChg chg="add mod">
          <ac:chgData name="Roshan Zubair Mohammad" userId="7a4e80d4-bd15-4538-8bcc-c1c36ba6ac88" providerId="ADAL" clId="{A54980CA-D247-492A-B1AA-C1F60A69ECD3}" dt="2017-11-29T11:17:15.727" v="1982" actId="571"/>
          <ac:grpSpMkLst>
            <pc:docMk/>
            <pc:sldMk cId="1047238505" sldId="281"/>
            <ac:grpSpMk id="24" creationId="{1505A218-3153-456B-A816-67DFA7D5DA51}"/>
          </ac:grpSpMkLst>
        </pc:grpChg>
        <pc:grpChg chg="add del mod">
          <ac:chgData name="Roshan Zubair Mohammad" userId="7a4e80d4-bd15-4538-8bcc-c1c36ba6ac88" providerId="ADAL" clId="{A54980CA-D247-492A-B1AA-C1F60A69ECD3}" dt="2017-11-29T11:17:55.316" v="1990" actId="478"/>
          <ac:grpSpMkLst>
            <pc:docMk/>
            <pc:sldMk cId="1047238505" sldId="281"/>
            <ac:grpSpMk id="27" creationId="{6DA1EA08-C5CF-4DF9-8202-E7877D2F64C1}"/>
          </ac:grpSpMkLst>
        </pc:grpChg>
        <pc:grpChg chg="add mod">
          <ac:chgData name="Roshan Zubair Mohammad" userId="7a4e80d4-bd15-4538-8bcc-c1c36ba6ac88" providerId="ADAL" clId="{A54980CA-D247-492A-B1AA-C1F60A69ECD3}" dt="2017-11-29T11:20:49.327" v="2026"/>
          <ac:grpSpMkLst>
            <pc:docMk/>
            <pc:sldMk cId="1047238505" sldId="281"/>
            <ac:grpSpMk id="30" creationId="{F640C417-898C-40F9-945D-A0677C582740}"/>
          </ac:grpSpMkLst>
        </pc:grpChg>
      </pc:sldChg>
      <pc:sldChg chg="delSp add">
        <pc:chgData name="Roshan Zubair Mohammad" userId="7a4e80d4-bd15-4538-8bcc-c1c36ba6ac88" providerId="ADAL" clId="{A54980CA-D247-492A-B1AA-C1F60A69ECD3}" dt="2017-11-29T12:09:41.811" v="3815" actId="478"/>
        <pc:sldMkLst>
          <pc:docMk/>
          <pc:sldMk cId="3816674283" sldId="281"/>
        </pc:sldMkLst>
        <pc:graphicFrameChg chg="del">
          <ac:chgData name="Roshan Zubair Mohammad" userId="7a4e80d4-bd15-4538-8bcc-c1c36ba6ac88" providerId="ADAL" clId="{A54980CA-D247-492A-B1AA-C1F60A69ECD3}" dt="2017-11-29T12:09:41.811" v="3815" actId="478"/>
          <ac:graphicFrameMkLst>
            <pc:docMk/>
            <pc:sldMk cId="3816674283" sldId="281"/>
            <ac:graphicFrameMk id="23" creationId="{672E725D-BB72-4798-A133-0243D516331F}"/>
          </ac:graphicFrameMkLst>
        </pc:graphicFrameChg>
      </pc:sldChg>
      <pc:sldChg chg="modSp add">
        <pc:chgData name="Roshan Zubair Mohammad" userId="7a4e80d4-bd15-4538-8bcc-c1c36ba6ac88" providerId="ADAL" clId="{A54980CA-D247-492A-B1AA-C1F60A69ECD3}" dt="2017-11-29T12:31:07.559" v="4225" actId="20577"/>
        <pc:sldMkLst>
          <pc:docMk/>
          <pc:sldMk cId="3570689891" sldId="282"/>
        </pc:sldMkLst>
        <pc:spChg chg="mod">
          <ac:chgData name="Roshan Zubair Mohammad" userId="7a4e80d4-bd15-4538-8bcc-c1c36ba6ac88" providerId="ADAL" clId="{A54980CA-D247-492A-B1AA-C1F60A69ECD3}" dt="2017-11-29T12:31:07.559" v="4225" actId="20577"/>
          <ac:spMkLst>
            <pc:docMk/>
            <pc:sldMk cId="3570689891" sldId="282"/>
            <ac:spMk id="2" creationId="{542F8BD2-5526-4744-9141-B737319D10F1}"/>
          </ac:spMkLst>
        </pc:spChg>
      </pc:sldChg>
      <pc:sldChg chg="addSp delSp modSp add">
        <pc:chgData name="Roshan Zubair Mohammad" userId="7a4e80d4-bd15-4538-8bcc-c1c36ba6ac88" providerId="ADAL" clId="{A54980CA-D247-492A-B1AA-C1F60A69ECD3}" dt="2017-11-29T12:43:24.019" v="4709" actId="1076"/>
        <pc:sldMkLst>
          <pc:docMk/>
          <pc:sldMk cId="582815316" sldId="283"/>
        </pc:sldMkLst>
        <pc:spChg chg="add mod">
          <ac:chgData name="Roshan Zubair Mohammad" userId="7a4e80d4-bd15-4538-8bcc-c1c36ba6ac88" providerId="ADAL" clId="{A54980CA-D247-492A-B1AA-C1F60A69ECD3}" dt="2017-11-29T12:32:28.387" v="4228" actId="1076"/>
          <ac:spMkLst>
            <pc:docMk/>
            <pc:sldMk cId="582815316" sldId="283"/>
            <ac:spMk id="2" creationId="{870F2C30-FB2D-452E-94A2-6BEA6050FB56}"/>
          </ac:spMkLst>
        </pc:spChg>
        <pc:spChg chg="add mod">
          <ac:chgData name="Roshan Zubair Mohammad" userId="7a4e80d4-bd15-4538-8bcc-c1c36ba6ac88" providerId="ADAL" clId="{A54980CA-D247-492A-B1AA-C1F60A69ECD3}" dt="2017-11-29T12:32:28.387" v="4228" actId="1076"/>
          <ac:spMkLst>
            <pc:docMk/>
            <pc:sldMk cId="582815316" sldId="283"/>
            <ac:spMk id="3" creationId="{88524E68-1C26-4519-ACD5-630F6A05DC70}"/>
          </ac:spMkLst>
        </pc:spChg>
        <pc:spChg chg="add del mod">
          <ac:chgData name="Roshan Zubair Mohammad" userId="7a4e80d4-bd15-4538-8bcc-c1c36ba6ac88" providerId="ADAL" clId="{A54980CA-D247-492A-B1AA-C1F60A69ECD3}" dt="2017-11-29T12:36:08.945" v="4256" actId="478"/>
          <ac:spMkLst>
            <pc:docMk/>
            <pc:sldMk cId="582815316" sldId="283"/>
            <ac:spMk id="5" creationId="{A433DFDD-738A-4442-B6D1-68513F27C43C}"/>
          </ac:spMkLst>
        </pc:spChg>
        <pc:spChg chg="add del mod">
          <ac:chgData name="Roshan Zubair Mohammad" userId="7a4e80d4-bd15-4538-8bcc-c1c36ba6ac88" providerId="ADAL" clId="{A54980CA-D247-492A-B1AA-C1F60A69ECD3}" dt="2017-11-29T12:35:29.898" v="4244" actId="478"/>
          <ac:spMkLst>
            <pc:docMk/>
            <pc:sldMk cId="582815316" sldId="283"/>
            <ac:spMk id="7" creationId="{AC67F319-2540-434E-A846-F500673C624E}"/>
          </ac:spMkLst>
        </pc:spChg>
        <pc:spChg chg="add del mod">
          <ac:chgData name="Roshan Zubair Mohammad" userId="7a4e80d4-bd15-4538-8bcc-c1c36ba6ac88" providerId="ADAL" clId="{A54980CA-D247-492A-B1AA-C1F60A69ECD3}" dt="2017-11-29T12:35:29.898" v="4244" actId="478"/>
          <ac:spMkLst>
            <pc:docMk/>
            <pc:sldMk cId="582815316" sldId="283"/>
            <ac:spMk id="9" creationId="{12FE00C7-6999-443F-9029-E6C312E83F5A}"/>
          </ac:spMkLst>
        </pc:spChg>
        <pc:spChg chg="add del mod">
          <ac:chgData name="Roshan Zubair Mohammad" userId="7a4e80d4-bd15-4538-8bcc-c1c36ba6ac88" providerId="ADAL" clId="{A54980CA-D247-492A-B1AA-C1F60A69ECD3}" dt="2017-11-29T12:34:23.182" v="4237" actId="478"/>
          <ac:spMkLst>
            <pc:docMk/>
            <pc:sldMk cId="582815316" sldId="283"/>
            <ac:spMk id="11" creationId="{74CF0CDF-CEF8-4FE1-8DF6-927A0C7A067E}"/>
          </ac:spMkLst>
        </pc:spChg>
        <pc:spChg chg="add del mod">
          <ac:chgData name="Roshan Zubair Mohammad" userId="7a4e80d4-bd15-4538-8bcc-c1c36ba6ac88" providerId="ADAL" clId="{A54980CA-D247-492A-B1AA-C1F60A69ECD3}" dt="2017-11-29T12:35:35.655" v="4245" actId="478"/>
          <ac:spMkLst>
            <pc:docMk/>
            <pc:sldMk cId="582815316" sldId="283"/>
            <ac:spMk id="12" creationId="{FA495239-3155-4F02-86BE-82D63AA22C90}"/>
          </ac:spMkLst>
        </pc:spChg>
        <pc:spChg chg="add del mod">
          <ac:chgData name="Roshan Zubair Mohammad" userId="7a4e80d4-bd15-4538-8bcc-c1c36ba6ac88" providerId="ADAL" clId="{A54980CA-D247-492A-B1AA-C1F60A69ECD3}" dt="2017-11-29T12:35:35.655" v="4245" actId="478"/>
          <ac:spMkLst>
            <pc:docMk/>
            <pc:sldMk cId="582815316" sldId="283"/>
            <ac:spMk id="13" creationId="{38DF1CCD-B1A2-4623-87D3-D7F1F358B9F1}"/>
          </ac:spMkLst>
        </pc:spChg>
        <pc:spChg chg="add del mod">
          <ac:chgData name="Roshan Zubair Mohammad" userId="7a4e80d4-bd15-4538-8bcc-c1c36ba6ac88" providerId="ADAL" clId="{A54980CA-D247-492A-B1AA-C1F60A69ECD3}" dt="2017-11-29T12:39:01.067" v="4274" actId="478"/>
          <ac:spMkLst>
            <pc:docMk/>
            <pc:sldMk cId="582815316" sldId="283"/>
            <ac:spMk id="15" creationId="{82FDCA05-1306-4283-95AC-E4A25486EADB}"/>
          </ac:spMkLst>
        </pc:spChg>
        <pc:spChg chg="add del mod">
          <ac:chgData name="Roshan Zubair Mohammad" userId="7a4e80d4-bd15-4538-8bcc-c1c36ba6ac88" providerId="ADAL" clId="{A54980CA-D247-492A-B1AA-C1F60A69ECD3}" dt="2017-11-29T12:39:01.067" v="4274" actId="478"/>
          <ac:spMkLst>
            <pc:docMk/>
            <pc:sldMk cId="582815316" sldId="283"/>
            <ac:spMk id="16" creationId="{A5A47955-A091-4E42-BCF5-D1149CD683B3}"/>
          </ac:spMkLst>
        </pc:spChg>
        <pc:spChg chg="add del mod">
          <ac:chgData name="Roshan Zubair Mohammad" userId="7a4e80d4-bd15-4538-8bcc-c1c36ba6ac88" providerId="ADAL" clId="{A54980CA-D247-492A-B1AA-C1F60A69ECD3}" dt="2017-11-29T12:39:01.067" v="4274" actId="478"/>
          <ac:spMkLst>
            <pc:docMk/>
            <pc:sldMk cId="582815316" sldId="283"/>
            <ac:spMk id="17" creationId="{3773E478-5A0C-458E-90FC-57FC6B7D69B1}"/>
          </ac:spMkLst>
        </pc:spChg>
        <pc:spChg chg="add del mod">
          <ac:chgData name="Roshan Zubair Mohammad" userId="7a4e80d4-bd15-4538-8bcc-c1c36ba6ac88" providerId="ADAL" clId="{A54980CA-D247-492A-B1AA-C1F60A69ECD3}" dt="2017-11-29T12:39:01.067" v="4274" actId="478"/>
          <ac:spMkLst>
            <pc:docMk/>
            <pc:sldMk cId="582815316" sldId="283"/>
            <ac:spMk id="20" creationId="{90B0C5AE-0C0E-44F5-BACF-A1F9159895A5}"/>
          </ac:spMkLst>
        </pc:spChg>
        <pc:spChg chg="add del mod">
          <ac:chgData name="Roshan Zubair Mohammad" userId="7a4e80d4-bd15-4538-8bcc-c1c36ba6ac88" providerId="ADAL" clId="{A54980CA-D247-492A-B1AA-C1F60A69ECD3}" dt="2017-11-29T12:39:01.067" v="4274" actId="478"/>
          <ac:spMkLst>
            <pc:docMk/>
            <pc:sldMk cId="582815316" sldId="283"/>
            <ac:spMk id="21" creationId="{9C914D74-B568-47EA-BD72-2A2190402DDC}"/>
          </ac:spMkLst>
        </pc:spChg>
        <pc:spChg chg="add del mod">
          <ac:chgData name="Roshan Zubair Mohammad" userId="7a4e80d4-bd15-4538-8bcc-c1c36ba6ac88" providerId="ADAL" clId="{A54980CA-D247-492A-B1AA-C1F60A69ECD3}" dt="2017-11-29T12:39:01.067" v="4274" actId="478"/>
          <ac:spMkLst>
            <pc:docMk/>
            <pc:sldMk cId="582815316" sldId="283"/>
            <ac:spMk id="22" creationId="{92CE4CD0-5958-4052-90E1-5FC01F08950C}"/>
          </ac:spMkLst>
        </pc:spChg>
        <pc:spChg chg="add del mod">
          <ac:chgData name="Roshan Zubair Mohammad" userId="7a4e80d4-bd15-4538-8bcc-c1c36ba6ac88" providerId="ADAL" clId="{A54980CA-D247-492A-B1AA-C1F60A69ECD3}" dt="2017-11-29T12:39:24.773" v="4283" actId="478"/>
          <ac:spMkLst>
            <pc:docMk/>
            <pc:sldMk cId="582815316" sldId="283"/>
            <ac:spMk id="24" creationId="{CB567F25-D4CD-4015-B175-758D53523796}"/>
          </ac:spMkLst>
        </pc:spChg>
        <pc:spChg chg="add del mod">
          <ac:chgData name="Roshan Zubair Mohammad" userId="7a4e80d4-bd15-4538-8bcc-c1c36ba6ac88" providerId="ADAL" clId="{A54980CA-D247-492A-B1AA-C1F60A69ECD3}" dt="2017-11-29T12:39:24.773" v="4283" actId="478"/>
          <ac:spMkLst>
            <pc:docMk/>
            <pc:sldMk cId="582815316" sldId="283"/>
            <ac:spMk id="25" creationId="{F4438EEB-EEAD-4253-BAAC-4F9E676DB506}"/>
          </ac:spMkLst>
        </pc:spChg>
        <pc:spChg chg="add del mod">
          <ac:chgData name="Roshan Zubair Mohammad" userId="7a4e80d4-bd15-4538-8bcc-c1c36ba6ac88" providerId="ADAL" clId="{A54980CA-D247-492A-B1AA-C1F60A69ECD3}" dt="2017-11-29T12:39:24.773" v="4283" actId="478"/>
          <ac:spMkLst>
            <pc:docMk/>
            <pc:sldMk cId="582815316" sldId="283"/>
            <ac:spMk id="26" creationId="{32F3CBF1-D0C4-4EEF-BCAA-E5E3E49DABC8}"/>
          </ac:spMkLst>
        </pc:spChg>
        <pc:spChg chg="add del mod">
          <ac:chgData name="Roshan Zubair Mohammad" userId="7a4e80d4-bd15-4538-8bcc-c1c36ba6ac88" providerId="ADAL" clId="{A54980CA-D247-492A-B1AA-C1F60A69ECD3}" dt="2017-11-29T12:39:24.773" v="4283" actId="478"/>
          <ac:spMkLst>
            <pc:docMk/>
            <pc:sldMk cId="582815316" sldId="283"/>
            <ac:spMk id="30" creationId="{7C2F8DC1-7E4D-464D-8152-5E7B482D8572}"/>
          </ac:spMkLst>
        </pc:spChg>
        <pc:spChg chg="add del mod">
          <ac:chgData name="Roshan Zubair Mohammad" userId="7a4e80d4-bd15-4538-8bcc-c1c36ba6ac88" providerId="ADAL" clId="{A54980CA-D247-492A-B1AA-C1F60A69ECD3}" dt="2017-11-29T12:39:24.773" v="4283" actId="478"/>
          <ac:spMkLst>
            <pc:docMk/>
            <pc:sldMk cId="582815316" sldId="283"/>
            <ac:spMk id="31" creationId="{F12B7F5D-CCA8-4FF6-8A4E-5175D2AAF19F}"/>
          </ac:spMkLst>
        </pc:spChg>
        <pc:spChg chg="add del mod">
          <ac:chgData name="Roshan Zubair Mohammad" userId="7a4e80d4-bd15-4538-8bcc-c1c36ba6ac88" providerId="ADAL" clId="{A54980CA-D247-492A-B1AA-C1F60A69ECD3}" dt="2017-11-29T12:39:24.773" v="4283" actId="478"/>
          <ac:spMkLst>
            <pc:docMk/>
            <pc:sldMk cId="582815316" sldId="283"/>
            <ac:spMk id="32" creationId="{A81C9360-733F-4313-983A-23624B2CA057}"/>
          </ac:spMkLst>
        </pc:spChg>
        <pc:spChg chg="add mod">
          <ac:chgData name="Roshan Zubair Mohammad" userId="7a4e80d4-bd15-4538-8bcc-c1c36ba6ac88" providerId="ADAL" clId="{A54980CA-D247-492A-B1AA-C1F60A69ECD3}" dt="2017-11-29T12:32:38.974" v="4234" actId="20577"/>
          <ac:spMkLst>
            <pc:docMk/>
            <pc:sldMk cId="582815316" sldId="283"/>
            <ac:spMk id="34" creationId="{D63FD7AC-9797-478C-B221-6A450BFAABFD}"/>
          </ac:spMkLst>
        </pc:spChg>
        <pc:spChg chg="add del mod">
          <ac:chgData name="Roshan Zubair Mohammad" userId="7a4e80d4-bd15-4538-8bcc-c1c36ba6ac88" providerId="ADAL" clId="{A54980CA-D247-492A-B1AA-C1F60A69ECD3}" dt="2017-11-29T12:38:29.343" v="4263" actId="478"/>
          <ac:spMkLst>
            <pc:docMk/>
            <pc:sldMk cId="582815316" sldId="283"/>
            <ac:spMk id="36" creationId="{009CD87A-9ACA-4275-A2AE-750B9EDD7E2D}"/>
          </ac:spMkLst>
        </pc:spChg>
        <pc:spChg chg="add del mod">
          <ac:chgData name="Roshan Zubair Mohammad" userId="7a4e80d4-bd15-4538-8bcc-c1c36ba6ac88" providerId="ADAL" clId="{A54980CA-D247-492A-B1AA-C1F60A69ECD3}" dt="2017-11-29T12:35:59.932" v="4253"/>
          <ac:spMkLst>
            <pc:docMk/>
            <pc:sldMk cId="582815316" sldId="283"/>
            <ac:spMk id="37" creationId="{614350B6-40E1-40EE-9EFC-4181F3448485}"/>
          </ac:spMkLst>
        </pc:spChg>
        <pc:spChg chg="add del mod">
          <ac:chgData name="Roshan Zubair Mohammad" userId="7a4e80d4-bd15-4538-8bcc-c1c36ba6ac88" providerId="ADAL" clId="{A54980CA-D247-492A-B1AA-C1F60A69ECD3}" dt="2017-11-29T12:35:59.932" v="4253"/>
          <ac:spMkLst>
            <pc:docMk/>
            <pc:sldMk cId="582815316" sldId="283"/>
            <ac:spMk id="38" creationId="{12DA5E4C-AD5A-442A-89C2-75ECABFA28A2}"/>
          </ac:spMkLst>
        </pc:spChg>
        <pc:spChg chg="add del mod">
          <ac:chgData name="Roshan Zubair Mohammad" userId="7a4e80d4-bd15-4538-8bcc-c1c36ba6ac88" providerId="ADAL" clId="{A54980CA-D247-492A-B1AA-C1F60A69ECD3}" dt="2017-11-29T12:38:29.343" v="4263" actId="478"/>
          <ac:spMkLst>
            <pc:docMk/>
            <pc:sldMk cId="582815316" sldId="283"/>
            <ac:spMk id="39" creationId="{986083C8-7FC8-4BB7-B657-24F27B64FF84}"/>
          </ac:spMkLst>
        </pc:spChg>
        <pc:spChg chg="add del mod">
          <ac:chgData name="Roshan Zubair Mohammad" userId="7a4e80d4-bd15-4538-8bcc-c1c36ba6ac88" providerId="ADAL" clId="{A54980CA-D247-492A-B1AA-C1F60A69ECD3}" dt="2017-11-29T12:38:29.343" v="4263" actId="478"/>
          <ac:spMkLst>
            <pc:docMk/>
            <pc:sldMk cId="582815316" sldId="283"/>
            <ac:spMk id="40" creationId="{6EFF3CEB-79D4-489D-80EC-98BE4D75A171}"/>
          </ac:spMkLst>
        </pc:spChg>
        <pc:spChg chg="add del mod">
          <ac:chgData name="Roshan Zubair Mohammad" userId="7a4e80d4-bd15-4538-8bcc-c1c36ba6ac88" providerId="ADAL" clId="{A54980CA-D247-492A-B1AA-C1F60A69ECD3}" dt="2017-11-29T12:38:32.918" v="4267"/>
          <ac:spMkLst>
            <pc:docMk/>
            <pc:sldMk cId="582815316" sldId="283"/>
            <ac:spMk id="41" creationId="{77902E17-58D8-4805-973C-9D69CE6ED8DC}"/>
          </ac:spMkLst>
        </pc:spChg>
        <pc:spChg chg="add del mod">
          <ac:chgData name="Roshan Zubair Mohammad" userId="7a4e80d4-bd15-4538-8bcc-c1c36ba6ac88" providerId="ADAL" clId="{A54980CA-D247-492A-B1AA-C1F60A69ECD3}" dt="2017-11-29T12:38:32.918" v="4267"/>
          <ac:spMkLst>
            <pc:docMk/>
            <pc:sldMk cId="582815316" sldId="283"/>
            <ac:spMk id="42" creationId="{4F42BD74-4030-48D6-9963-A6244242B941}"/>
          </ac:spMkLst>
        </pc:spChg>
        <pc:spChg chg="add del mod">
          <ac:chgData name="Roshan Zubair Mohammad" userId="7a4e80d4-bd15-4538-8bcc-c1c36ba6ac88" providerId="ADAL" clId="{A54980CA-D247-492A-B1AA-C1F60A69ECD3}" dt="2017-11-29T12:38:32.918" v="4267"/>
          <ac:spMkLst>
            <pc:docMk/>
            <pc:sldMk cId="582815316" sldId="283"/>
            <ac:spMk id="43" creationId="{0F0D7154-60F5-40A0-AF97-ECB8FE4EC488}"/>
          </ac:spMkLst>
        </pc:spChg>
        <pc:spChg chg="add mod">
          <ac:chgData name="Roshan Zubair Mohammad" userId="7a4e80d4-bd15-4538-8bcc-c1c36ba6ac88" providerId="ADAL" clId="{A54980CA-D247-492A-B1AA-C1F60A69ECD3}" dt="2017-11-29T12:40:09.286" v="4321" actId="20577"/>
          <ac:spMkLst>
            <pc:docMk/>
            <pc:sldMk cId="582815316" sldId="283"/>
            <ac:spMk id="44" creationId="{F2246249-9B20-4C1C-9A09-BB1EA502D839}"/>
          </ac:spMkLst>
        </pc:spChg>
        <pc:spChg chg="add mod">
          <ac:chgData name="Roshan Zubair Mohammad" userId="7a4e80d4-bd15-4538-8bcc-c1c36ba6ac88" providerId="ADAL" clId="{A54980CA-D247-492A-B1AA-C1F60A69ECD3}" dt="2017-11-29T12:40:22.244" v="4369" actId="20577"/>
          <ac:spMkLst>
            <pc:docMk/>
            <pc:sldMk cId="582815316" sldId="283"/>
            <ac:spMk id="45" creationId="{3E04BD17-681D-4584-A3DC-9A8967EB27CF}"/>
          </ac:spMkLst>
        </pc:spChg>
        <pc:spChg chg="add mod">
          <ac:chgData name="Roshan Zubair Mohammad" userId="7a4e80d4-bd15-4538-8bcc-c1c36ba6ac88" providerId="ADAL" clId="{A54980CA-D247-492A-B1AA-C1F60A69ECD3}" dt="2017-11-29T12:40:57.254" v="4465" actId="20577"/>
          <ac:spMkLst>
            <pc:docMk/>
            <pc:sldMk cId="582815316" sldId="283"/>
            <ac:spMk id="46" creationId="{952E8C06-EBBC-43B8-AF13-FCED46D51394}"/>
          </ac:spMkLst>
        </pc:spChg>
        <pc:spChg chg="add del">
          <ac:chgData name="Roshan Zubair Mohammad" userId="7a4e80d4-bd15-4538-8bcc-c1c36ba6ac88" providerId="ADAL" clId="{A54980CA-D247-492A-B1AA-C1F60A69ECD3}" dt="2017-11-29T12:39:12.513" v="4280"/>
          <ac:spMkLst>
            <pc:docMk/>
            <pc:sldMk cId="582815316" sldId="283"/>
            <ac:spMk id="47" creationId="{DA8D717A-2915-4180-9B3D-1D889478B27C}"/>
          </ac:spMkLst>
        </pc:spChg>
        <pc:spChg chg="add del">
          <ac:chgData name="Roshan Zubair Mohammad" userId="7a4e80d4-bd15-4538-8bcc-c1c36ba6ac88" providerId="ADAL" clId="{A54980CA-D247-492A-B1AA-C1F60A69ECD3}" dt="2017-11-29T12:39:12.513" v="4280"/>
          <ac:spMkLst>
            <pc:docMk/>
            <pc:sldMk cId="582815316" sldId="283"/>
            <ac:spMk id="48" creationId="{2AF652E7-90C1-43B1-8BD7-ED70FDB22DF9}"/>
          </ac:spMkLst>
        </pc:spChg>
        <pc:spChg chg="add del">
          <ac:chgData name="Roshan Zubair Mohammad" userId="7a4e80d4-bd15-4538-8bcc-c1c36ba6ac88" providerId="ADAL" clId="{A54980CA-D247-492A-B1AA-C1F60A69ECD3}" dt="2017-11-29T12:39:12.513" v="4280"/>
          <ac:spMkLst>
            <pc:docMk/>
            <pc:sldMk cId="582815316" sldId="283"/>
            <ac:spMk id="49" creationId="{9F1FAB32-08D7-4625-A380-86C5D8AF1A2A}"/>
          </ac:spMkLst>
        </pc:spChg>
        <pc:spChg chg="add del">
          <ac:chgData name="Roshan Zubair Mohammad" userId="7a4e80d4-bd15-4538-8bcc-c1c36ba6ac88" providerId="ADAL" clId="{A54980CA-D247-492A-B1AA-C1F60A69ECD3}" dt="2017-11-29T12:39:12.513" v="4280"/>
          <ac:spMkLst>
            <pc:docMk/>
            <pc:sldMk cId="582815316" sldId="283"/>
            <ac:spMk id="50" creationId="{0BFEDF92-9820-4FDD-B8FA-E680353DCDDF}"/>
          </ac:spMkLst>
        </pc:spChg>
        <pc:spChg chg="add del mod">
          <ac:chgData name="Roshan Zubair Mohammad" userId="7a4e80d4-bd15-4538-8bcc-c1c36ba6ac88" providerId="ADAL" clId="{A54980CA-D247-492A-B1AA-C1F60A69ECD3}" dt="2017-11-29T12:41:08.930" v="4466" actId="478"/>
          <ac:spMkLst>
            <pc:docMk/>
            <pc:sldMk cId="582815316" sldId="283"/>
            <ac:spMk id="51" creationId="{31710988-AF7A-4C91-89C7-F3FD3F04901D}"/>
          </ac:spMkLst>
        </pc:spChg>
        <pc:spChg chg="add del mod">
          <ac:chgData name="Roshan Zubair Mohammad" userId="7a4e80d4-bd15-4538-8bcc-c1c36ba6ac88" providerId="ADAL" clId="{A54980CA-D247-492A-B1AA-C1F60A69ECD3}" dt="2017-11-29T12:41:08.930" v="4466" actId="478"/>
          <ac:spMkLst>
            <pc:docMk/>
            <pc:sldMk cId="582815316" sldId="283"/>
            <ac:spMk id="52" creationId="{372CE9B5-9408-4290-B2DB-6D118956D2A3}"/>
          </ac:spMkLst>
        </pc:spChg>
        <pc:spChg chg="add del mod">
          <ac:chgData name="Roshan Zubair Mohammad" userId="7a4e80d4-bd15-4538-8bcc-c1c36ba6ac88" providerId="ADAL" clId="{A54980CA-D247-492A-B1AA-C1F60A69ECD3}" dt="2017-11-29T12:41:08.930" v="4466" actId="478"/>
          <ac:spMkLst>
            <pc:docMk/>
            <pc:sldMk cId="582815316" sldId="283"/>
            <ac:spMk id="53" creationId="{5BF05673-E656-4053-9D39-5FCE26A36C4B}"/>
          </ac:spMkLst>
        </pc:spChg>
        <pc:spChg chg="add mod">
          <ac:chgData name="Roshan Zubair Mohammad" userId="7a4e80d4-bd15-4538-8bcc-c1c36ba6ac88" providerId="ADAL" clId="{A54980CA-D247-492A-B1AA-C1F60A69ECD3}" dt="2017-11-29T12:42:17.422" v="4554" actId="20577"/>
          <ac:spMkLst>
            <pc:docMk/>
            <pc:sldMk cId="582815316" sldId="283"/>
            <ac:spMk id="54" creationId="{5C9BF058-F980-495D-AFE6-299FD4046FCD}"/>
          </ac:spMkLst>
        </pc:spChg>
        <pc:spChg chg="add mod">
          <ac:chgData name="Roshan Zubair Mohammad" userId="7a4e80d4-bd15-4538-8bcc-c1c36ba6ac88" providerId="ADAL" clId="{A54980CA-D247-492A-B1AA-C1F60A69ECD3}" dt="2017-11-29T12:42:27.762" v="4604" actId="20577"/>
          <ac:spMkLst>
            <pc:docMk/>
            <pc:sldMk cId="582815316" sldId="283"/>
            <ac:spMk id="55" creationId="{B389D185-CAA2-4571-BAE6-A88B599BCFCC}"/>
          </ac:spMkLst>
        </pc:spChg>
        <pc:spChg chg="add del mod">
          <ac:chgData name="Roshan Zubair Mohammad" userId="7a4e80d4-bd15-4538-8bcc-c1c36ba6ac88" providerId="ADAL" clId="{A54980CA-D247-492A-B1AA-C1F60A69ECD3}" dt="2017-11-29T12:41:35.970" v="4522" actId="478"/>
          <ac:spMkLst>
            <pc:docMk/>
            <pc:sldMk cId="582815316" sldId="283"/>
            <ac:spMk id="56" creationId="{D97FBD15-3114-49CB-9B61-018DFFD9269C}"/>
          </ac:spMkLst>
        </pc:spChg>
        <pc:spChg chg="add mod">
          <ac:chgData name="Roshan Zubair Mohammad" userId="7a4e80d4-bd15-4538-8bcc-c1c36ba6ac88" providerId="ADAL" clId="{A54980CA-D247-492A-B1AA-C1F60A69ECD3}" dt="2017-11-29T12:41:13.083" v="4468" actId="1076"/>
          <ac:spMkLst>
            <pc:docMk/>
            <pc:sldMk cId="582815316" sldId="283"/>
            <ac:spMk id="57" creationId="{5AA37CC2-82FA-4103-AFD9-AD8722F68A8A}"/>
          </ac:spMkLst>
        </pc:spChg>
        <pc:spChg chg="add mod">
          <ac:chgData name="Roshan Zubair Mohammad" userId="7a4e80d4-bd15-4538-8bcc-c1c36ba6ac88" providerId="ADAL" clId="{A54980CA-D247-492A-B1AA-C1F60A69ECD3}" dt="2017-11-29T12:41:13.083" v="4468" actId="1076"/>
          <ac:spMkLst>
            <pc:docMk/>
            <pc:sldMk cId="582815316" sldId="283"/>
            <ac:spMk id="58" creationId="{2BB0FCEB-8C47-40F5-B26E-0F7B895C5A36}"/>
          </ac:spMkLst>
        </pc:spChg>
        <pc:spChg chg="add mod">
          <ac:chgData name="Roshan Zubair Mohammad" userId="7a4e80d4-bd15-4538-8bcc-c1c36ba6ac88" providerId="ADAL" clId="{A54980CA-D247-492A-B1AA-C1F60A69ECD3}" dt="2017-11-29T12:41:30.275" v="4521" actId="20577"/>
          <ac:spMkLst>
            <pc:docMk/>
            <pc:sldMk cId="582815316" sldId="283"/>
            <ac:spMk id="59" creationId="{0DF7D6F3-106F-4787-B2CE-56C3AF224803}"/>
          </ac:spMkLst>
        </pc:spChg>
        <pc:spChg chg="add mod">
          <ac:chgData name="Roshan Zubair Mohammad" userId="7a4e80d4-bd15-4538-8bcc-c1c36ba6ac88" providerId="ADAL" clId="{A54980CA-D247-492A-B1AA-C1F60A69ECD3}" dt="2017-11-29T12:42:57.366" v="4696" actId="20577"/>
          <ac:spMkLst>
            <pc:docMk/>
            <pc:sldMk cId="582815316" sldId="283"/>
            <ac:spMk id="60" creationId="{2C54A7CB-3FBE-4DD6-AB16-95BE9A9208A3}"/>
          </ac:spMkLst>
        </pc:spChg>
        <pc:spChg chg="add mod">
          <ac:chgData name="Roshan Zubair Mohammad" userId="7a4e80d4-bd15-4538-8bcc-c1c36ba6ac88" providerId="ADAL" clId="{A54980CA-D247-492A-B1AA-C1F60A69ECD3}" dt="2017-11-29T12:43:05.202" v="4697" actId="11529"/>
          <ac:spMkLst>
            <pc:docMk/>
            <pc:sldMk cId="582815316" sldId="283"/>
            <ac:spMk id="61" creationId="{B0CB08A3-EDDB-4956-B50A-A9075DD741BD}"/>
          </ac:spMkLst>
        </pc:spChg>
        <pc:spChg chg="add mod">
          <ac:chgData name="Roshan Zubair Mohammad" userId="7a4e80d4-bd15-4538-8bcc-c1c36ba6ac88" providerId="ADAL" clId="{A54980CA-D247-492A-B1AA-C1F60A69ECD3}" dt="2017-11-29T12:43:07.859" v="4701" actId="571"/>
          <ac:spMkLst>
            <pc:docMk/>
            <pc:sldMk cId="582815316" sldId="283"/>
            <ac:spMk id="62" creationId="{EDB3A55D-4B52-4DF1-A959-26B1E951CEFC}"/>
          </ac:spMkLst>
        </pc:spChg>
        <pc:spChg chg="add del">
          <ac:chgData name="Roshan Zubair Mohammad" userId="7a4e80d4-bd15-4538-8bcc-c1c36ba6ac88" providerId="ADAL" clId="{A54980CA-D247-492A-B1AA-C1F60A69ECD3}" dt="2017-11-29T12:43:07.544" v="4700"/>
          <ac:spMkLst>
            <pc:docMk/>
            <pc:sldMk cId="582815316" sldId="283"/>
            <ac:spMk id="63" creationId="{50FEEBE2-595C-4C83-A356-0584429BD88F}"/>
          </ac:spMkLst>
        </pc:spChg>
        <pc:spChg chg="add mod">
          <ac:chgData name="Roshan Zubair Mohammad" userId="7a4e80d4-bd15-4538-8bcc-c1c36ba6ac88" providerId="ADAL" clId="{A54980CA-D247-492A-B1AA-C1F60A69ECD3}" dt="2017-11-29T12:43:11.450" v="4703" actId="1076"/>
          <ac:spMkLst>
            <pc:docMk/>
            <pc:sldMk cId="582815316" sldId="283"/>
            <ac:spMk id="64" creationId="{FF43EBF8-A984-4FAE-89DA-4C5AE477032F}"/>
          </ac:spMkLst>
        </pc:spChg>
        <pc:spChg chg="add mod">
          <ac:chgData name="Roshan Zubair Mohammad" userId="7a4e80d4-bd15-4538-8bcc-c1c36ba6ac88" providerId="ADAL" clId="{A54980CA-D247-492A-B1AA-C1F60A69ECD3}" dt="2017-11-29T12:43:15.955" v="4705" actId="1076"/>
          <ac:spMkLst>
            <pc:docMk/>
            <pc:sldMk cId="582815316" sldId="283"/>
            <ac:spMk id="65" creationId="{F6C78190-C12B-42AC-9678-0F4156B83477}"/>
          </ac:spMkLst>
        </pc:spChg>
        <pc:spChg chg="add mod">
          <ac:chgData name="Roshan Zubair Mohammad" userId="7a4e80d4-bd15-4538-8bcc-c1c36ba6ac88" providerId="ADAL" clId="{A54980CA-D247-492A-B1AA-C1F60A69ECD3}" dt="2017-11-29T12:43:20.034" v="4707" actId="1076"/>
          <ac:spMkLst>
            <pc:docMk/>
            <pc:sldMk cId="582815316" sldId="283"/>
            <ac:spMk id="66" creationId="{46867B79-005C-410F-B7C6-CE4971E6F2CD}"/>
          </ac:spMkLst>
        </pc:spChg>
        <pc:spChg chg="add mod">
          <ac:chgData name="Roshan Zubair Mohammad" userId="7a4e80d4-bd15-4538-8bcc-c1c36ba6ac88" providerId="ADAL" clId="{A54980CA-D247-492A-B1AA-C1F60A69ECD3}" dt="2017-11-29T12:43:24.019" v="4709" actId="1076"/>
          <ac:spMkLst>
            <pc:docMk/>
            <pc:sldMk cId="582815316" sldId="283"/>
            <ac:spMk id="67" creationId="{9748B541-A90B-4871-80B1-33A3159ED844}"/>
          </ac:spMkLst>
        </pc:spChg>
        <pc:picChg chg="add del mod">
          <ac:chgData name="Roshan Zubair Mohammad" userId="7a4e80d4-bd15-4538-8bcc-c1c36ba6ac88" providerId="ADAL" clId="{A54980CA-D247-492A-B1AA-C1F60A69ECD3}" dt="2017-11-29T12:34:20.436" v="4236" actId="478"/>
          <ac:picMkLst>
            <pc:docMk/>
            <pc:sldMk cId="582815316" sldId="283"/>
            <ac:picMk id="4" creationId="{EA4B0954-0A2C-44D6-8452-FC8769AEA698}"/>
          </ac:picMkLst>
        </pc:picChg>
        <pc:picChg chg="add del mod">
          <ac:chgData name="Roshan Zubair Mohammad" userId="7a4e80d4-bd15-4538-8bcc-c1c36ba6ac88" providerId="ADAL" clId="{A54980CA-D247-492A-B1AA-C1F60A69ECD3}" dt="2017-11-29T12:35:29.898" v="4244" actId="478"/>
          <ac:picMkLst>
            <pc:docMk/>
            <pc:sldMk cId="582815316" sldId="283"/>
            <ac:picMk id="6" creationId="{75FE2452-BB0F-490F-B25D-3F12470DB380}"/>
          </ac:picMkLst>
        </pc:picChg>
        <pc:picChg chg="add del mod">
          <ac:chgData name="Roshan Zubair Mohammad" userId="7a4e80d4-bd15-4538-8bcc-c1c36ba6ac88" providerId="ADAL" clId="{A54980CA-D247-492A-B1AA-C1F60A69ECD3}" dt="2017-11-29T12:35:29.898" v="4244" actId="478"/>
          <ac:picMkLst>
            <pc:docMk/>
            <pc:sldMk cId="582815316" sldId="283"/>
            <ac:picMk id="8" creationId="{74E0AE93-2F26-4295-ABD0-B32B8A6CED59}"/>
          </ac:picMkLst>
        </pc:picChg>
        <pc:picChg chg="add del mod">
          <ac:chgData name="Roshan Zubair Mohammad" userId="7a4e80d4-bd15-4538-8bcc-c1c36ba6ac88" providerId="ADAL" clId="{A54980CA-D247-492A-B1AA-C1F60A69ECD3}" dt="2017-11-29T12:35:29.898" v="4244" actId="478"/>
          <ac:picMkLst>
            <pc:docMk/>
            <pc:sldMk cId="582815316" sldId="283"/>
            <ac:picMk id="10" creationId="{6556C02D-A380-4D05-A19B-ADC4F9D0C728}"/>
          </ac:picMkLst>
        </pc:picChg>
        <pc:picChg chg="add del mod">
          <ac:chgData name="Roshan Zubair Mohammad" userId="7a4e80d4-bd15-4538-8bcc-c1c36ba6ac88" providerId="ADAL" clId="{A54980CA-D247-492A-B1AA-C1F60A69ECD3}" dt="2017-11-29T12:39:01.067" v="4274" actId="478"/>
          <ac:picMkLst>
            <pc:docMk/>
            <pc:sldMk cId="582815316" sldId="283"/>
            <ac:picMk id="14" creationId="{55C4823B-CF38-4741-A3AD-153C7EAC981B}"/>
          </ac:picMkLst>
        </pc:picChg>
        <pc:picChg chg="add del mod">
          <ac:chgData name="Roshan Zubair Mohammad" userId="7a4e80d4-bd15-4538-8bcc-c1c36ba6ac88" providerId="ADAL" clId="{A54980CA-D247-492A-B1AA-C1F60A69ECD3}" dt="2017-11-29T12:39:01.067" v="4274" actId="478"/>
          <ac:picMkLst>
            <pc:docMk/>
            <pc:sldMk cId="582815316" sldId="283"/>
            <ac:picMk id="18" creationId="{F23173B7-D73B-4587-BE4A-2DDB3D8873B1}"/>
          </ac:picMkLst>
        </pc:picChg>
        <pc:picChg chg="add del mod">
          <ac:chgData name="Roshan Zubair Mohammad" userId="7a4e80d4-bd15-4538-8bcc-c1c36ba6ac88" providerId="ADAL" clId="{A54980CA-D247-492A-B1AA-C1F60A69ECD3}" dt="2017-11-29T12:39:01.067" v="4274" actId="478"/>
          <ac:picMkLst>
            <pc:docMk/>
            <pc:sldMk cId="582815316" sldId="283"/>
            <ac:picMk id="19" creationId="{A9AD0701-B5A6-4BA8-ACE6-433A3151E494}"/>
          </ac:picMkLst>
        </pc:picChg>
        <pc:picChg chg="add del mod">
          <ac:chgData name="Roshan Zubair Mohammad" userId="7a4e80d4-bd15-4538-8bcc-c1c36ba6ac88" providerId="ADAL" clId="{A54980CA-D247-492A-B1AA-C1F60A69ECD3}" dt="2017-11-29T12:39:01.067" v="4274" actId="478"/>
          <ac:picMkLst>
            <pc:docMk/>
            <pc:sldMk cId="582815316" sldId="283"/>
            <ac:picMk id="23" creationId="{AAF7327E-55D2-4CFC-A2A9-9A503C6BB33D}"/>
          </ac:picMkLst>
        </pc:picChg>
        <pc:picChg chg="add del mod">
          <ac:chgData name="Roshan Zubair Mohammad" userId="7a4e80d4-bd15-4538-8bcc-c1c36ba6ac88" providerId="ADAL" clId="{A54980CA-D247-492A-B1AA-C1F60A69ECD3}" dt="2017-11-29T12:39:24.773" v="4283" actId="478"/>
          <ac:picMkLst>
            <pc:docMk/>
            <pc:sldMk cId="582815316" sldId="283"/>
            <ac:picMk id="27" creationId="{9941F610-39F9-4D5C-8794-1C4E4D2B7D8D}"/>
          </ac:picMkLst>
        </pc:picChg>
        <pc:picChg chg="add del mod">
          <ac:chgData name="Roshan Zubair Mohammad" userId="7a4e80d4-bd15-4538-8bcc-c1c36ba6ac88" providerId="ADAL" clId="{A54980CA-D247-492A-B1AA-C1F60A69ECD3}" dt="2017-11-29T12:39:24.773" v="4283" actId="478"/>
          <ac:picMkLst>
            <pc:docMk/>
            <pc:sldMk cId="582815316" sldId="283"/>
            <ac:picMk id="28" creationId="{F9201F49-FD4E-4DC2-8586-5E9B6A4F8F21}"/>
          </ac:picMkLst>
        </pc:picChg>
        <pc:picChg chg="add del mod">
          <ac:chgData name="Roshan Zubair Mohammad" userId="7a4e80d4-bd15-4538-8bcc-c1c36ba6ac88" providerId="ADAL" clId="{A54980CA-D247-492A-B1AA-C1F60A69ECD3}" dt="2017-11-29T12:39:24.773" v="4283" actId="478"/>
          <ac:picMkLst>
            <pc:docMk/>
            <pc:sldMk cId="582815316" sldId="283"/>
            <ac:picMk id="29" creationId="{A0FD5397-53D9-4530-AC22-42C6F7A9C538}"/>
          </ac:picMkLst>
        </pc:picChg>
        <pc:picChg chg="add del mod">
          <ac:chgData name="Roshan Zubair Mohammad" userId="7a4e80d4-bd15-4538-8bcc-c1c36ba6ac88" providerId="ADAL" clId="{A54980CA-D247-492A-B1AA-C1F60A69ECD3}" dt="2017-11-29T12:39:24.773" v="4283" actId="478"/>
          <ac:picMkLst>
            <pc:docMk/>
            <pc:sldMk cId="582815316" sldId="283"/>
            <ac:picMk id="33" creationId="{F2A6C75A-7AD7-44C7-864D-D748D09A5CA3}"/>
          </ac:picMkLst>
        </pc:picChg>
        <pc:cxnChg chg="add">
          <ac:chgData name="Roshan Zubair Mohammad" userId="7a4e80d4-bd15-4538-8bcc-c1c36ba6ac88" providerId="ADAL" clId="{A54980CA-D247-492A-B1AA-C1F60A69ECD3}" dt="2017-11-29T12:32:43.845" v="4235"/>
          <ac:cxnSpMkLst>
            <pc:docMk/>
            <pc:sldMk cId="582815316" sldId="283"/>
            <ac:cxnSpMk id="35" creationId="{8830EE14-BAF5-4C43-B418-61F0BC6BAB2B}"/>
          </ac:cxnSpMkLst>
        </pc:cxnChg>
      </pc:sldChg>
      <pc:sldChg chg="addSp delSp modSp add">
        <pc:chgData name="Roshan Zubair Mohammad" userId="7a4e80d4-bd15-4538-8bcc-c1c36ba6ac88" providerId="ADAL" clId="{A54980CA-D247-492A-B1AA-C1F60A69ECD3}" dt="2017-11-29T12:44:09.066" v="4718" actId="1076"/>
        <pc:sldMkLst>
          <pc:docMk/>
          <pc:sldMk cId="49715927" sldId="284"/>
        </pc:sldMkLst>
        <pc:spChg chg="del">
          <ac:chgData name="Roshan Zubair Mohammad" userId="7a4e80d4-bd15-4538-8bcc-c1c36ba6ac88" providerId="ADAL" clId="{A54980CA-D247-492A-B1AA-C1F60A69ECD3}" dt="2017-11-29T12:43:38.430" v="4711" actId="478"/>
          <ac:spMkLst>
            <pc:docMk/>
            <pc:sldMk cId="49715927" sldId="284"/>
            <ac:spMk id="2" creationId="{870F2C30-FB2D-452E-94A2-6BEA6050FB56}"/>
          </ac:spMkLst>
        </pc:spChg>
        <pc:spChg chg="del">
          <ac:chgData name="Roshan Zubair Mohammad" userId="7a4e80d4-bd15-4538-8bcc-c1c36ba6ac88" providerId="ADAL" clId="{A54980CA-D247-492A-B1AA-C1F60A69ECD3}" dt="2017-11-29T12:43:38.430" v="4711" actId="478"/>
          <ac:spMkLst>
            <pc:docMk/>
            <pc:sldMk cId="49715927" sldId="284"/>
            <ac:spMk id="3" creationId="{88524E68-1C26-4519-ACD5-630F6A05DC70}"/>
          </ac:spMkLst>
        </pc:spChg>
        <pc:spChg chg="del">
          <ac:chgData name="Roshan Zubair Mohammad" userId="7a4e80d4-bd15-4538-8bcc-c1c36ba6ac88" providerId="ADAL" clId="{A54980CA-D247-492A-B1AA-C1F60A69ECD3}" dt="2017-11-29T12:43:41.565" v="4712" actId="478"/>
          <ac:spMkLst>
            <pc:docMk/>
            <pc:sldMk cId="49715927" sldId="284"/>
            <ac:spMk id="34" creationId="{D63FD7AC-9797-478C-B221-6A450BFAABFD}"/>
          </ac:spMkLst>
        </pc:spChg>
        <pc:spChg chg="del">
          <ac:chgData name="Roshan Zubair Mohammad" userId="7a4e80d4-bd15-4538-8bcc-c1c36ba6ac88" providerId="ADAL" clId="{A54980CA-D247-492A-B1AA-C1F60A69ECD3}" dt="2017-11-29T12:43:38.430" v="4711" actId="478"/>
          <ac:spMkLst>
            <pc:docMk/>
            <pc:sldMk cId="49715927" sldId="284"/>
            <ac:spMk id="44" creationId="{F2246249-9B20-4C1C-9A09-BB1EA502D839}"/>
          </ac:spMkLst>
        </pc:spChg>
        <pc:spChg chg="del">
          <ac:chgData name="Roshan Zubair Mohammad" userId="7a4e80d4-bd15-4538-8bcc-c1c36ba6ac88" providerId="ADAL" clId="{A54980CA-D247-492A-B1AA-C1F60A69ECD3}" dt="2017-11-29T12:43:38.430" v="4711" actId="478"/>
          <ac:spMkLst>
            <pc:docMk/>
            <pc:sldMk cId="49715927" sldId="284"/>
            <ac:spMk id="45" creationId="{3E04BD17-681D-4584-A3DC-9A8967EB27CF}"/>
          </ac:spMkLst>
        </pc:spChg>
        <pc:spChg chg="del">
          <ac:chgData name="Roshan Zubair Mohammad" userId="7a4e80d4-bd15-4538-8bcc-c1c36ba6ac88" providerId="ADAL" clId="{A54980CA-D247-492A-B1AA-C1F60A69ECD3}" dt="2017-11-29T12:43:38.430" v="4711" actId="478"/>
          <ac:spMkLst>
            <pc:docMk/>
            <pc:sldMk cId="49715927" sldId="284"/>
            <ac:spMk id="46" creationId="{952E8C06-EBBC-43B8-AF13-FCED46D51394}"/>
          </ac:spMkLst>
        </pc:spChg>
        <pc:spChg chg="del">
          <ac:chgData name="Roshan Zubair Mohammad" userId="7a4e80d4-bd15-4538-8bcc-c1c36ba6ac88" providerId="ADAL" clId="{A54980CA-D247-492A-B1AA-C1F60A69ECD3}" dt="2017-11-29T12:43:38.430" v="4711" actId="478"/>
          <ac:spMkLst>
            <pc:docMk/>
            <pc:sldMk cId="49715927" sldId="284"/>
            <ac:spMk id="54" creationId="{5C9BF058-F980-495D-AFE6-299FD4046FCD}"/>
          </ac:spMkLst>
        </pc:spChg>
        <pc:spChg chg="del">
          <ac:chgData name="Roshan Zubair Mohammad" userId="7a4e80d4-bd15-4538-8bcc-c1c36ba6ac88" providerId="ADAL" clId="{A54980CA-D247-492A-B1AA-C1F60A69ECD3}" dt="2017-11-29T12:43:38.430" v="4711" actId="478"/>
          <ac:spMkLst>
            <pc:docMk/>
            <pc:sldMk cId="49715927" sldId="284"/>
            <ac:spMk id="55" creationId="{B389D185-CAA2-4571-BAE6-A88B599BCFCC}"/>
          </ac:spMkLst>
        </pc:spChg>
        <pc:spChg chg="del">
          <ac:chgData name="Roshan Zubair Mohammad" userId="7a4e80d4-bd15-4538-8bcc-c1c36ba6ac88" providerId="ADAL" clId="{A54980CA-D247-492A-B1AA-C1F60A69ECD3}" dt="2017-11-29T12:43:38.430" v="4711" actId="478"/>
          <ac:spMkLst>
            <pc:docMk/>
            <pc:sldMk cId="49715927" sldId="284"/>
            <ac:spMk id="57" creationId="{5AA37CC2-82FA-4103-AFD9-AD8722F68A8A}"/>
          </ac:spMkLst>
        </pc:spChg>
        <pc:spChg chg="del">
          <ac:chgData name="Roshan Zubair Mohammad" userId="7a4e80d4-bd15-4538-8bcc-c1c36ba6ac88" providerId="ADAL" clId="{A54980CA-D247-492A-B1AA-C1F60A69ECD3}" dt="2017-11-29T12:43:38.430" v="4711" actId="478"/>
          <ac:spMkLst>
            <pc:docMk/>
            <pc:sldMk cId="49715927" sldId="284"/>
            <ac:spMk id="58" creationId="{2BB0FCEB-8C47-40F5-B26E-0F7B895C5A36}"/>
          </ac:spMkLst>
        </pc:spChg>
        <pc:spChg chg="del">
          <ac:chgData name="Roshan Zubair Mohammad" userId="7a4e80d4-bd15-4538-8bcc-c1c36ba6ac88" providerId="ADAL" clId="{A54980CA-D247-492A-B1AA-C1F60A69ECD3}" dt="2017-11-29T12:43:38.430" v="4711" actId="478"/>
          <ac:spMkLst>
            <pc:docMk/>
            <pc:sldMk cId="49715927" sldId="284"/>
            <ac:spMk id="59" creationId="{0DF7D6F3-106F-4787-B2CE-56C3AF224803}"/>
          </ac:spMkLst>
        </pc:spChg>
        <pc:spChg chg="del">
          <ac:chgData name="Roshan Zubair Mohammad" userId="7a4e80d4-bd15-4538-8bcc-c1c36ba6ac88" providerId="ADAL" clId="{A54980CA-D247-492A-B1AA-C1F60A69ECD3}" dt="2017-11-29T12:43:38.430" v="4711" actId="478"/>
          <ac:spMkLst>
            <pc:docMk/>
            <pc:sldMk cId="49715927" sldId="284"/>
            <ac:spMk id="61" creationId="{B0CB08A3-EDDB-4956-B50A-A9075DD741BD}"/>
          </ac:spMkLst>
        </pc:spChg>
        <pc:spChg chg="del">
          <ac:chgData name="Roshan Zubair Mohammad" userId="7a4e80d4-bd15-4538-8bcc-c1c36ba6ac88" providerId="ADAL" clId="{A54980CA-D247-492A-B1AA-C1F60A69ECD3}" dt="2017-11-29T12:43:38.430" v="4711" actId="478"/>
          <ac:spMkLst>
            <pc:docMk/>
            <pc:sldMk cId="49715927" sldId="284"/>
            <ac:spMk id="64" creationId="{FF43EBF8-A984-4FAE-89DA-4C5AE477032F}"/>
          </ac:spMkLst>
        </pc:spChg>
        <pc:spChg chg="del">
          <ac:chgData name="Roshan Zubair Mohammad" userId="7a4e80d4-bd15-4538-8bcc-c1c36ba6ac88" providerId="ADAL" clId="{A54980CA-D247-492A-B1AA-C1F60A69ECD3}" dt="2017-11-29T12:43:38.430" v="4711" actId="478"/>
          <ac:spMkLst>
            <pc:docMk/>
            <pc:sldMk cId="49715927" sldId="284"/>
            <ac:spMk id="65" creationId="{F6C78190-C12B-42AC-9678-0F4156B83477}"/>
          </ac:spMkLst>
        </pc:spChg>
        <pc:spChg chg="del">
          <ac:chgData name="Roshan Zubair Mohammad" userId="7a4e80d4-bd15-4538-8bcc-c1c36ba6ac88" providerId="ADAL" clId="{A54980CA-D247-492A-B1AA-C1F60A69ECD3}" dt="2017-11-29T12:43:38.430" v="4711" actId="478"/>
          <ac:spMkLst>
            <pc:docMk/>
            <pc:sldMk cId="49715927" sldId="284"/>
            <ac:spMk id="66" creationId="{46867B79-005C-410F-B7C6-CE4971E6F2CD}"/>
          </ac:spMkLst>
        </pc:spChg>
        <pc:spChg chg="del">
          <ac:chgData name="Roshan Zubair Mohammad" userId="7a4e80d4-bd15-4538-8bcc-c1c36ba6ac88" providerId="ADAL" clId="{A54980CA-D247-492A-B1AA-C1F60A69ECD3}" dt="2017-11-29T12:43:38.430" v="4711" actId="478"/>
          <ac:spMkLst>
            <pc:docMk/>
            <pc:sldMk cId="49715927" sldId="284"/>
            <ac:spMk id="67" creationId="{9748B541-A90B-4871-80B1-33A3159ED844}"/>
          </ac:spMkLst>
        </pc:spChg>
        <pc:picChg chg="add mod">
          <ac:chgData name="Roshan Zubair Mohammad" userId="7a4e80d4-bd15-4538-8bcc-c1c36ba6ac88" providerId="ADAL" clId="{A54980CA-D247-492A-B1AA-C1F60A69ECD3}" dt="2017-11-29T12:44:09.066" v="4718" actId="1076"/>
          <ac:picMkLst>
            <pc:docMk/>
            <pc:sldMk cId="49715927" sldId="284"/>
            <ac:picMk id="20" creationId="{56DC35A0-C600-44B9-9854-FA281B9EED24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sha\AppData\Local\Microsoft\Windows\INetCache\Content.Outlook\BGKMWAFL\First_Review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sha\AppData\Local\Microsoft\Windows\INetCache\Content.Outlook\BGKMWAFL\First_Review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sha\AppData\Local\Microsoft\Windows\INetCache\Content.Outlook\BGKMWAFL\First_Review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sha\AppData\Local\Microsoft\Windows\INetCache\Content.Outlook\BGKMWAFL\First_Review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sha\AppData\Local\Microsoft\Windows\INetCache\Content.Outlook\BGKMWAFL\First_Review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043568464730292E-2"/>
          <c:y val="3.2407407407407406E-2"/>
          <c:w val="0.97147302904564314"/>
          <c:h val="0.52543124817731113"/>
        </c:manualLayout>
      </c:layout>
      <c:barChart>
        <c:barDir val="col"/>
        <c:grouping val="stacked"/>
        <c:varyColors val="0"/>
        <c:ser>
          <c:idx val="2"/>
          <c:order val="2"/>
          <c:tx>
            <c:strRef>
              <c:f>[First_Review.xlsx]Sheet1!$E$2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E4F-41EF-9F12-6211E9B6841D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3E4F-41EF-9F12-6211E9B6841D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E4F-41EF-9F12-6211E9B6841D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3E4F-41EF-9F12-6211E9B6841D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E4F-41EF-9F12-6211E9B6841D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E4F-41EF-9F12-6211E9B6841D}"/>
              </c:ext>
            </c:extLst>
          </c:dPt>
          <c:dPt>
            <c:idx val="9"/>
            <c:invertIfNegative val="0"/>
            <c:bubble3D val="0"/>
            <c:spPr>
              <a:solidFill>
                <a:srgbClr val="E4831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3E4F-41EF-9F12-6211E9B6841D}"/>
              </c:ext>
            </c:extLst>
          </c:dPt>
          <c:dPt>
            <c:idx val="10"/>
            <c:invertIfNegative val="0"/>
            <c:bubble3D val="0"/>
            <c:spPr>
              <a:solidFill>
                <a:srgbClr val="E4831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3E4F-41EF-9F12-6211E9B6841D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3E4F-41EF-9F12-6211E9B6841D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3E4F-41EF-9F12-6211E9B6841D}"/>
              </c:ext>
            </c:extLst>
          </c:dPt>
          <c:dPt>
            <c:idx val="13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3E4F-41EF-9F12-6211E9B6841D}"/>
              </c:ext>
            </c:extLst>
          </c:dPt>
          <c:dPt>
            <c:idx val="14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3E4F-41EF-9F12-6211E9B6841D}"/>
              </c:ext>
            </c:extLst>
          </c:dPt>
          <c:dPt>
            <c:idx val="15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3E4F-41EF-9F12-6211E9B6841D}"/>
              </c:ext>
            </c:extLst>
          </c:dPt>
          <c:dPt>
            <c:idx val="16"/>
            <c:invertIfNegative val="0"/>
            <c:bubble3D val="0"/>
            <c:spPr>
              <a:solidFill>
                <a:schemeClr val="bg2">
                  <a:lumMod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3E4F-41EF-9F12-6211E9B6841D}"/>
              </c:ext>
            </c:extLst>
          </c:dPt>
          <c:dPt>
            <c:idx val="17"/>
            <c:invertIfNegative val="0"/>
            <c:bubble3D val="0"/>
            <c:spPr>
              <a:solidFill>
                <a:schemeClr val="bg2">
                  <a:lumMod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3E4F-41EF-9F12-6211E9B6841D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Agency FB" panose="020B0503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[First_Review.xlsx]Sheet1!$A$3:$B$20</c:f>
              <c:multiLvlStrCache>
                <c:ptCount val="18"/>
                <c:lvl>
                  <c:pt idx="0">
                    <c:v>DSL</c:v>
                  </c:pt>
                  <c:pt idx="1">
                    <c:v>Fiber optic</c:v>
                  </c:pt>
                  <c:pt idx="2">
                    <c:v>No</c:v>
                  </c:pt>
                  <c:pt idx="3">
                    <c:v>No</c:v>
                  </c:pt>
                  <c:pt idx="4">
                    <c:v>Yes</c:v>
                  </c:pt>
                  <c:pt idx="5">
                    <c:v>Bank transfer</c:v>
                  </c:pt>
                  <c:pt idx="6">
                    <c:v>Credit card</c:v>
                  </c:pt>
                  <c:pt idx="7">
                    <c:v>Electronic check</c:v>
                  </c:pt>
                  <c:pt idx="8">
                    <c:v>Mailed check</c:v>
                  </c:pt>
                  <c:pt idx="9">
                    <c:v>No</c:v>
                  </c:pt>
                  <c:pt idx="10">
                    <c:v>Yes</c:v>
                  </c:pt>
                  <c:pt idx="11">
                    <c:v>No</c:v>
                  </c:pt>
                  <c:pt idx="12">
                    <c:v>Yes</c:v>
                  </c:pt>
                  <c:pt idx="13">
                    <c:v>Month-to-month</c:v>
                  </c:pt>
                  <c:pt idx="14">
                    <c:v>One year</c:v>
                  </c:pt>
                  <c:pt idx="15">
                    <c:v>Two year</c:v>
                  </c:pt>
                  <c:pt idx="16">
                    <c:v>No</c:v>
                  </c:pt>
                  <c:pt idx="17">
                    <c:v>Yes</c:v>
                  </c:pt>
                </c:lvl>
                <c:lvl>
                  <c:pt idx="0">
                    <c:v>InternetService</c:v>
                  </c:pt>
                  <c:pt idx="3">
                    <c:v>OnlineSecurity</c:v>
                  </c:pt>
                  <c:pt idx="5">
                    <c:v>PaymentMethod</c:v>
                  </c:pt>
                  <c:pt idx="9">
                    <c:v>PhoneService</c:v>
                  </c:pt>
                  <c:pt idx="11">
                    <c:v>TechSupport</c:v>
                  </c:pt>
                  <c:pt idx="13">
                    <c:v>Contract</c:v>
                  </c:pt>
                  <c:pt idx="16">
                    <c:v>PaperlessBilling</c:v>
                  </c:pt>
                </c:lvl>
              </c:multiLvlStrCache>
            </c:multiLvlStrRef>
          </c:cat>
          <c:val>
            <c:numRef>
              <c:f>[First_Review.xlsx]Sheet1!$E$3:$E$20</c:f>
              <c:numCache>
                <c:formatCode>0.00%</c:formatCode>
                <c:ptCount val="18"/>
                <c:pt idx="0">
                  <c:v>0.18959999999999999</c:v>
                </c:pt>
                <c:pt idx="1">
                  <c:v>0.41889999999999999</c:v>
                </c:pt>
                <c:pt idx="2">
                  <c:v>7.3999999999999996E-2</c:v>
                </c:pt>
                <c:pt idx="3">
                  <c:v>0.41770000000000002</c:v>
                </c:pt>
                <c:pt idx="4">
                  <c:v>0.14610000000000001</c:v>
                </c:pt>
                <c:pt idx="5">
                  <c:v>0.1671</c:v>
                </c:pt>
                <c:pt idx="6">
                  <c:v>0.15240000000000001</c:v>
                </c:pt>
                <c:pt idx="7">
                  <c:v>0.45290000000000002</c:v>
                </c:pt>
                <c:pt idx="8">
                  <c:v>0.19109999999999999</c:v>
                </c:pt>
                <c:pt idx="9">
                  <c:v>0.24929999999999999</c:v>
                </c:pt>
                <c:pt idx="10">
                  <c:v>0.2671</c:v>
                </c:pt>
                <c:pt idx="11">
                  <c:v>0.41639999999999999</c:v>
                </c:pt>
                <c:pt idx="12">
                  <c:v>0.1517</c:v>
                </c:pt>
                <c:pt idx="13">
                  <c:v>0.42709999999999998</c:v>
                </c:pt>
                <c:pt idx="14">
                  <c:v>0.11269999999999999</c:v>
                </c:pt>
                <c:pt idx="15">
                  <c:v>2.8299999999999999E-2</c:v>
                </c:pt>
                <c:pt idx="16">
                  <c:v>0.1633</c:v>
                </c:pt>
                <c:pt idx="17">
                  <c:v>0.3357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4F-41EF-9F12-6211E9B6841D}"/>
            </c:ext>
          </c:extLst>
        </c:ser>
        <c:ser>
          <c:idx val="3"/>
          <c:order val="3"/>
          <c:tx>
            <c:strRef>
              <c:f>[First_Review.xlsx]Sheet1!$F$2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rgbClr val="D9D9D9"/>
            </a:solidFill>
            <a:ln>
              <a:noFill/>
            </a:ln>
            <a:effectLst/>
          </c:spPr>
          <c:invertIfNegative val="0"/>
          <c:cat>
            <c:multiLvlStrRef>
              <c:f>[First_Review.xlsx]Sheet1!$A$3:$B$20</c:f>
              <c:multiLvlStrCache>
                <c:ptCount val="18"/>
                <c:lvl>
                  <c:pt idx="0">
                    <c:v>DSL</c:v>
                  </c:pt>
                  <c:pt idx="1">
                    <c:v>Fiber optic</c:v>
                  </c:pt>
                  <c:pt idx="2">
                    <c:v>No</c:v>
                  </c:pt>
                  <c:pt idx="3">
                    <c:v>No</c:v>
                  </c:pt>
                  <c:pt idx="4">
                    <c:v>Yes</c:v>
                  </c:pt>
                  <c:pt idx="5">
                    <c:v>Bank transfer</c:v>
                  </c:pt>
                  <c:pt idx="6">
                    <c:v>Credit card</c:v>
                  </c:pt>
                  <c:pt idx="7">
                    <c:v>Electronic check</c:v>
                  </c:pt>
                  <c:pt idx="8">
                    <c:v>Mailed check</c:v>
                  </c:pt>
                  <c:pt idx="9">
                    <c:v>No</c:v>
                  </c:pt>
                  <c:pt idx="10">
                    <c:v>Yes</c:v>
                  </c:pt>
                  <c:pt idx="11">
                    <c:v>No</c:v>
                  </c:pt>
                  <c:pt idx="12">
                    <c:v>Yes</c:v>
                  </c:pt>
                  <c:pt idx="13">
                    <c:v>Month-to-month</c:v>
                  </c:pt>
                  <c:pt idx="14">
                    <c:v>One year</c:v>
                  </c:pt>
                  <c:pt idx="15">
                    <c:v>Two year</c:v>
                  </c:pt>
                  <c:pt idx="16">
                    <c:v>No</c:v>
                  </c:pt>
                  <c:pt idx="17">
                    <c:v>Yes</c:v>
                  </c:pt>
                </c:lvl>
                <c:lvl>
                  <c:pt idx="0">
                    <c:v>InternetService</c:v>
                  </c:pt>
                  <c:pt idx="3">
                    <c:v>OnlineSecurity</c:v>
                  </c:pt>
                  <c:pt idx="5">
                    <c:v>PaymentMethod</c:v>
                  </c:pt>
                  <c:pt idx="9">
                    <c:v>PhoneService</c:v>
                  </c:pt>
                  <c:pt idx="11">
                    <c:v>TechSupport</c:v>
                  </c:pt>
                  <c:pt idx="13">
                    <c:v>Contract</c:v>
                  </c:pt>
                  <c:pt idx="16">
                    <c:v>PaperlessBilling</c:v>
                  </c:pt>
                </c:lvl>
              </c:multiLvlStrCache>
            </c:multiLvlStrRef>
          </c:cat>
          <c:val>
            <c:numRef>
              <c:f>[First_Review.xlsx]Sheet1!$F$3:$F$20</c:f>
              <c:numCache>
                <c:formatCode>0.00%</c:formatCode>
                <c:ptCount val="18"/>
                <c:pt idx="0">
                  <c:v>0.81040000000000001</c:v>
                </c:pt>
                <c:pt idx="1">
                  <c:v>0.58109999999999995</c:v>
                </c:pt>
                <c:pt idx="2">
                  <c:v>0.92600000000000005</c:v>
                </c:pt>
                <c:pt idx="3">
                  <c:v>0.58230000000000004</c:v>
                </c:pt>
                <c:pt idx="4">
                  <c:v>0.85389999999999999</c:v>
                </c:pt>
                <c:pt idx="5">
                  <c:v>0.83289999999999997</c:v>
                </c:pt>
                <c:pt idx="6">
                  <c:v>0.84760000000000002</c:v>
                </c:pt>
                <c:pt idx="7">
                  <c:v>0.54710000000000003</c:v>
                </c:pt>
                <c:pt idx="8">
                  <c:v>0.80889999999999995</c:v>
                </c:pt>
                <c:pt idx="9">
                  <c:v>0.75070000000000003</c:v>
                </c:pt>
                <c:pt idx="10">
                  <c:v>0.7329</c:v>
                </c:pt>
                <c:pt idx="11">
                  <c:v>0.58360000000000001</c:v>
                </c:pt>
                <c:pt idx="12">
                  <c:v>0.84830000000000005</c:v>
                </c:pt>
                <c:pt idx="13">
                  <c:v>0.57289999999999996</c:v>
                </c:pt>
                <c:pt idx="14">
                  <c:v>0.88729999999999998</c:v>
                </c:pt>
                <c:pt idx="15">
                  <c:v>0.97170000000000001</c:v>
                </c:pt>
                <c:pt idx="16">
                  <c:v>0.8367</c:v>
                </c:pt>
                <c:pt idx="17">
                  <c:v>0.6643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4F-41EF-9F12-6211E9B684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overlap val="100"/>
        <c:axId val="274917936"/>
        <c:axId val="27491859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[First_Review.xlsx]Sheet1!$C$2</c15:sqref>
                        </c15:formulaRef>
                      </c:ext>
                    </c:extLst>
                    <c:strCache>
                      <c:ptCount val="1"/>
                      <c:pt idx="0">
                        <c:v>N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>
                      <c:ext uri="{02D57815-91ED-43cb-92C2-25804820EDAC}">
                        <c15:formulaRef>
                          <c15:sqref>[First_Review.xlsx]Sheet1!$A$3:$B$20</c15:sqref>
                        </c15:formulaRef>
                      </c:ext>
                    </c:extLst>
                    <c:multiLvlStrCache>
                      <c:ptCount val="18"/>
                      <c:lvl>
                        <c:pt idx="0">
                          <c:v>DSL</c:v>
                        </c:pt>
                        <c:pt idx="1">
                          <c:v>Fiber optic</c:v>
                        </c:pt>
                        <c:pt idx="2">
                          <c:v>No</c:v>
                        </c:pt>
                        <c:pt idx="3">
                          <c:v>No</c:v>
                        </c:pt>
                        <c:pt idx="4">
                          <c:v>Yes</c:v>
                        </c:pt>
                        <c:pt idx="5">
                          <c:v>Bank transfer</c:v>
                        </c:pt>
                        <c:pt idx="6">
                          <c:v>Credit card</c:v>
                        </c:pt>
                        <c:pt idx="7">
                          <c:v>Electronic check</c:v>
                        </c:pt>
                        <c:pt idx="8">
                          <c:v>Mailed check</c:v>
                        </c:pt>
                        <c:pt idx="9">
                          <c:v>No</c:v>
                        </c:pt>
                        <c:pt idx="10">
                          <c:v>Yes</c:v>
                        </c:pt>
                        <c:pt idx="11">
                          <c:v>No</c:v>
                        </c:pt>
                        <c:pt idx="12">
                          <c:v>Yes</c:v>
                        </c:pt>
                        <c:pt idx="13">
                          <c:v>Month-to-month</c:v>
                        </c:pt>
                        <c:pt idx="14">
                          <c:v>One year</c:v>
                        </c:pt>
                        <c:pt idx="15">
                          <c:v>Two year</c:v>
                        </c:pt>
                        <c:pt idx="16">
                          <c:v>No</c:v>
                        </c:pt>
                        <c:pt idx="17">
                          <c:v>Yes</c:v>
                        </c:pt>
                      </c:lvl>
                      <c:lvl>
                        <c:pt idx="0">
                          <c:v>InternetService</c:v>
                        </c:pt>
                        <c:pt idx="3">
                          <c:v>OnlineSecurity</c:v>
                        </c:pt>
                        <c:pt idx="5">
                          <c:v>PaymentMethod</c:v>
                        </c:pt>
                        <c:pt idx="9">
                          <c:v>PhoneService</c:v>
                        </c:pt>
                        <c:pt idx="11">
                          <c:v>TechSupport</c:v>
                        </c:pt>
                        <c:pt idx="13">
                          <c:v>Contract</c:v>
                        </c:pt>
                        <c:pt idx="16">
                          <c:v>PaperlessBilling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[First_Review.xlsx]Sheet1!$C$3:$C$20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2421</c:v>
                      </c:pt>
                      <c:pt idx="1">
                        <c:v>3096</c:v>
                      </c:pt>
                      <c:pt idx="2">
                        <c:v>1526</c:v>
                      </c:pt>
                      <c:pt idx="3">
                        <c:v>3498</c:v>
                      </c:pt>
                      <c:pt idx="4">
                        <c:v>2019</c:v>
                      </c:pt>
                      <c:pt idx="5">
                        <c:v>1544</c:v>
                      </c:pt>
                      <c:pt idx="6">
                        <c:v>1522</c:v>
                      </c:pt>
                      <c:pt idx="7">
                        <c:v>2365</c:v>
                      </c:pt>
                      <c:pt idx="8">
                        <c:v>1612</c:v>
                      </c:pt>
                      <c:pt idx="9">
                        <c:v>682</c:v>
                      </c:pt>
                      <c:pt idx="10">
                        <c:v>6361</c:v>
                      </c:pt>
                      <c:pt idx="11">
                        <c:v>3473</c:v>
                      </c:pt>
                      <c:pt idx="12">
                        <c:v>2044</c:v>
                      </c:pt>
                      <c:pt idx="13">
                        <c:v>3875</c:v>
                      </c:pt>
                      <c:pt idx="14">
                        <c:v>1473</c:v>
                      </c:pt>
                      <c:pt idx="15">
                        <c:v>1695</c:v>
                      </c:pt>
                      <c:pt idx="16">
                        <c:v>2872</c:v>
                      </c:pt>
                      <c:pt idx="17">
                        <c:v>4171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3E4F-41EF-9F12-6211E9B6841D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[First_Review.xlsx]Sheet1!$D$2</c15:sqref>
                        </c15:formulaRef>
                      </c:ext>
                    </c:extLst>
                    <c:strCache>
                      <c:ptCount val="1"/>
                      <c:pt idx="0">
                        <c:v>%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[First_Review.xlsx]Sheet1!$A$3:$B$20</c15:sqref>
                        </c15:formulaRef>
                      </c:ext>
                    </c:extLst>
                    <c:multiLvlStrCache>
                      <c:ptCount val="18"/>
                      <c:lvl>
                        <c:pt idx="0">
                          <c:v>DSL</c:v>
                        </c:pt>
                        <c:pt idx="1">
                          <c:v>Fiber optic</c:v>
                        </c:pt>
                        <c:pt idx="2">
                          <c:v>No</c:v>
                        </c:pt>
                        <c:pt idx="3">
                          <c:v>No</c:v>
                        </c:pt>
                        <c:pt idx="4">
                          <c:v>Yes</c:v>
                        </c:pt>
                        <c:pt idx="5">
                          <c:v>Bank transfer</c:v>
                        </c:pt>
                        <c:pt idx="6">
                          <c:v>Credit card</c:v>
                        </c:pt>
                        <c:pt idx="7">
                          <c:v>Electronic check</c:v>
                        </c:pt>
                        <c:pt idx="8">
                          <c:v>Mailed check</c:v>
                        </c:pt>
                        <c:pt idx="9">
                          <c:v>No</c:v>
                        </c:pt>
                        <c:pt idx="10">
                          <c:v>Yes</c:v>
                        </c:pt>
                        <c:pt idx="11">
                          <c:v>No</c:v>
                        </c:pt>
                        <c:pt idx="12">
                          <c:v>Yes</c:v>
                        </c:pt>
                        <c:pt idx="13">
                          <c:v>Month-to-month</c:v>
                        </c:pt>
                        <c:pt idx="14">
                          <c:v>One year</c:v>
                        </c:pt>
                        <c:pt idx="15">
                          <c:v>Two year</c:v>
                        </c:pt>
                        <c:pt idx="16">
                          <c:v>No</c:v>
                        </c:pt>
                        <c:pt idx="17">
                          <c:v>Yes</c:v>
                        </c:pt>
                      </c:lvl>
                      <c:lvl>
                        <c:pt idx="0">
                          <c:v>InternetService</c:v>
                        </c:pt>
                        <c:pt idx="3">
                          <c:v>OnlineSecurity</c:v>
                        </c:pt>
                        <c:pt idx="5">
                          <c:v>PaymentMethod</c:v>
                        </c:pt>
                        <c:pt idx="9">
                          <c:v>PhoneService</c:v>
                        </c:pt>
                        <c:pt idx="11">
                          <c:v>TechSupport</c:v>
                        </c:pt>
                        <c:pt idx="13">
                          <c:v>Contract</c:v>
                        </c:pt>
                        <c:pt idx="16">
                          <c:v>PaperlessBilling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[First_Review.xlsx]Sheet1!$D$3:$D$20</c15:sqref>
                        </c15:formulaRef>
                      </c:ext>
                    </c:extLst>
                    <c:numCache>
                      <c:formatCode>0%</c:formatCode>
                      <c:ptCount val="18"/>
                      <c:pt idx="0">
                        <c:v>0.34374556297032516</c:v>
                      </c:pt>
                      <c:pt idx="1">
                        <c:v>0.4395854039471816</c:v>
                      </c:pt>
                      <c:pt idx="2">
                        <c:v>0.21666903308249325</c:v>
                      </c:pt>
                      <c:pt idx="3">
                        <c:v>0.6340402392604676</c:v>
                      </c:pt>
                      <c:pt idx="4">
                        <c:v>0.36595976073953235</c:v>
                      </c:pt>
                      <c:pt idx="5">
                        <c:v>0.21922476217520942</c:v>
                      </c:pt>
                      <c:pt idx="6">
                        <c:v>0.21610109328411189</c:v>
                      </c:pt>
                      <c:pt idx="7">
                        <c:v>0.33579440579298592</c:v>
                      </c:pt>
                      <c:pt idx="8">
                        <c:v>0.22887973874769274</c:v>
                      </c:pt>
                      <c:pt idx="9">
                        <c:v>9.6833735624023851E-2</c:v>
                      </c:pt>
                      <c:pt idx="10">
                        <c:v>0.90316626437597614</c:v>
                      </c:pt>
                      <c:pt idx="11">
                        <c:v>0.49311372994462588</c:v>
                      </c:pt>
                      <c:pt idx="12">
                        <c:v>0.29021723697288088</c:v>
                      </c:pt>
                      <c:pt idx="13">
                        <c:v>0.5501916796819537</c:v>
                      </c:pt>
                      <c:pt idx="14">
                        <c:v>0.20914383075394008</c:v>
                      </c:pt>
                      <c:pt idx="15">
                        <c:v>0.24066448956410622</c:v>
                      </c:pt>
                      <c:pt idx="16">
                        <c:v>0.4077807752378248</c:v>
                      </c:pt>
                      <c:pt idx="17">
                        <c:v>0.59221922476217526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3E4F-41EF-9F12-6211E9B6841D}"/>
                  </c:ext>
                </c:extLst>
              </c15:ser>
            </c15:filteredBarSeries>
          </c:ext>
        </c:extLst>
      </c:barChart>
      <c:catAx>
        <c:axId val="274917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pPr>
            <a:endParaRPr lang="en-US"/>
          </a:p>
        </c:txPr>
        <c:crossAx val="274918592"/>
        <c:crosses val="autoZero"/>
        <c:auto val="1"/>
        <c:lblAlgn val="ctr"/>
        <c:lblOffset val="100"/>
        <c:noMultiLvlLbl val="0"/>
      </c:catAx>
      <c:valAx>
        <c:axId val="274918592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274917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A1-4A22-BC03-FA58BAE3EA37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A1-4A22-BC03-FA58BAE3EA3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BA1-4A22-BC03-FA58BAE3EA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666-4DCE-9D91-6B7F6E940063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666-4DCE-9D91-6B7F6E94006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666-4DCE-9D91-6B7F6E9400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924-477A-89B4-C4E1467A5C3B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924-477A-89B4-C4E1467A5C3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24-477A-89B4-C4E1467A5C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7B0-47D6-89A6-32D776F43663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7B0-47D6-89A6-32D776F4366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7B0-47D6-89A6-32D776F436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220-4019-9462-90547DDAF18E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220-4019-9462-90547DDAF18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220-4019-9462-90547DDAF1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043568464730292E-2"/>
          <c:y val="3.2407407407407406E-2"/>
          <c:w val="0.97147302904564314"/>
          <c:h val="0.52543124817731113"/>
        </c:manualLayout>
      </c:layout>
      <c:barChart>
        <c:barDir val="col"/>
        <c:grouping val="stacked"/>
        <c:varyColors val="0"/>
        <c:ser>
          <c:idx val="2"/>
          <c:order val="2"/>
          <c:tx>
            <c:strRef>
              <c:f>[First_Review.xlsx]Sheet1!$E$2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E4F-41EF-9F12-6211E9B6841D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3E4F-41EF-9F12-6211E9B6841D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E4F-41EF-9F12-6211E9B6841D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3E4F-41EF-9F12-6211E9B6841D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E4F-41EF-9F12-6211E9B6841D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E4F-41EF-9F12-6211E9B6841D}"/>
              </c:ext>
            </c:extLst>
          </c:dPt>
          <c:dPt>
            <c:idx val="9"/>
            <c:invertIfNegative val="0"/>
            <c:bubble3D val="0"/>
            <c:spPr>
              <a:solidFill>
                <a:srgbClr val="E4831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3E4F-41EF-9F12-6211E9B6841D}"/>
              </c:ext>
            </c:extLst>
          </c:dPt>
          <c:dPt>
            <c:idx val="10"/>
            <c:invertIfNegative val="0"/>
            <c:bubble3D val="0"/>
            <c:spPr>
              <a:solidFill>
                <a:srgbClr val="E4831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3E4F-41EF-9F12-6211E9B6841D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3E4F-41EF-9F12-6211E9B6841D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3E4F-41EF-9F12-6211E9B6841D}"/>
              </c:ext>
            </c:extLst>
          </c:dPt>
          <c:dPt>
            <c:idx val="13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3E4F-41EF-9F12-6211E9B6841D}"/>
              </c:ext>
            </c:extLst>
          </c:dPt>
          <c:dPt>
            <c:idx val="14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3E4F-41EF-9F12-6211E9B6841D}"/>
              </c:ext>
            </c:extLst>
          </c:dPt>
          <c:dPt>
            <c:idx val="15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3E4F-41EF-9F12-6211E9B6841D}"/>
              </c:ext>
            </c:extLst>
          </c:dPt>
          <c:dPt>
            <c:idx val="16"/>
            <c:invertIfNegative val="0"/>
            <c:bubble3D val="0"/>
            <c:spPr>
              <a:solidFill>
                <a:schemeClr val="bg2">
                  <a:lumMod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3E4F-41EF-9F12-6211E9B6841D}"/>
              </c:ext>
            </c:extLst>
          </c:dPt>
          <c:dPt>
            <c:idx val="17"/>
            <c:invertIfNegative val="0"/>
            <c:bubble3D val="0"/>
            <c:spPr>
              <a:solidFill>
                <a:schemeClr val="bg2">
                  <a:lumMod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3E4F-41EF-9F12-6211E9B6841D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Agency FB" panose="020B0503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[First_Review.xlsx]Sheet1!$A$3:$B$20</c:f>
              <c:multiLvlStrCache>
                <c:ptCount val="18"/>
                <c:lvl>
                  <c:pt idx="0">
                    <c:v>DSL</c:v>
                  </c:pt>
                  <c:pt idx="1">
                    <c:v>Fiber optic</c:v>
                  </c:pt>
                  <c:pt idx="2">
                    <c:v>No</c:v>
                  </c:pt>
                  <c:pt idx="3">
                    <c:v>No</c:v>
                  </c:pt>
                  <c:pt idx="4">
                    <c:v>Yes</c:v>
                  </c:pt>
                  <c:pt idx="5">
                    <c:v>Bank transfer</c:v>
                  </c:pt>
                  <c:pt idx="6">
                    <c:v>Credit card</c:v>
                  </c:pt>
                  <c:pt idx="7">
                    <c:v>Electronic check</c:v>
                  </c:pt>
                  <c:pt idx="8">
                    <c:v>Mailed check</c:v>
                  </c:pt>
                  <c:pt idx="9">
                    <c:v>No</c:v>
                  </c:pt>
                  <c:pt idx="10">
                    <c:v>Yes</c:v>
                  </c:pt>
                  <c:pt idx="11">
                    <c:v>No</c:v>
                  </c:pt>
                  <c:pt idx="12">
                    <c:v>Yes</c:v>
                  </c:pt>
                  <c:pt idx="13">
                    <c:v>Month-to-month</c:v>
                  </c:pt>
                  <c:pt idx="14">
                    <c:v>One year</c:v>
                  </c:pt>
                  <c:pt idx="15">
                    <c:v>Two year</c:v>
                  </c:pt>
                  <c:pt idx="16">
                    <c:v>No</c:v>
                  </c:pt>
                  <c:pt idx="17">
                    <c:v>Yes</c:v>
                  </c:pt>
                </c:lvl>
                <c:lvl>
                  <c:pt idx="0">
                    <c:v>InternetService</c:v>
                  </c:pt>
                  <c:pt idx="3">
                    <c:v>OnlineSecurity</c:v>
                  </c:pt>
                  <c:pt idx="5">
                    <c:v>PaymentMethod</c:v>
                  </c:pt>
                  <c:pt idx="9">
                    <c:v>PhoneService</c:v>
                  </c:pt>
                  <c:pt idx="11">
                    <c:v>TechSupport</c:v>
                  </c:pt>
                  <c:pt idx="13">
                    <c:v>Contract</c:v>
                  </c:pt>
                  <c:pt idx="16">
                    <c:v>PaperlessBilling</c:v>
                  </c:pt>
                </c:lvl>
              </c:multiLvlStrCache>
            </c:multiLvlStrRef>
          </c:cat>
          <c:val>
            <c:numRef>
              <c:f>[First_Review.xlsx]Sheet1!$E$3:$E$20</c:f>
              <c:numCache>
                <c:formatCode>0.00%</c:formatCode>
                <c:ptCount val="18"/>
                <c:pt idx="0">
                  <c:v>0.18959999999999999</c:v>
                </c:pt>
                <c:pt idx="1">
                  <c:v>0.41889999999999999</c:v>
                </c:pt>
                <c:pt idx="2">
                  <c:v>7.3999999999999996E-2</c:v>
                </c:pt>
                <c:pt idx="3">
                  <c:v>0.41770000000000002</c:v>
                </c:pt>
                <c:pt idx="4">
                  <c:v>0.14610000000000001</c:v>
                </c:pt>
                <c:pt idx="5">
                  <c:v>0.1671</c:v>
                </c:pt>
                <c:pt idx="6">
                  <c:v>0.15240000000000001</c:v>
                </c:pt>
                <c:pt idx="7">
                  <c:v>0.45290000000000002</c:v>
                </c:pt>
                <c:pt idx="8">
                  <c:v>0.19109999999999999</c:v>
                </c:pt>
                <c:pt idx="9">
                  <c:v>0.24929999999999999</c:v>
                </c:pt>
                <c:pt idx="10">
                  <c:v>0.2671</c:v>
                </c:pt>
                <c:pt idx="11">
                  <c:v>0.41639999999999999</c:v>
                </c:pt>
                <c:pt idx="12">
                  <c:v>0.1517</c:v>
                </c:pt>
                <c:pt idx="13">
                  <c:v>0.42709999999999998</c:v>
                </c:pt>
                <c:pt idx="14">
                  <c:v>0.11269999999999999</c:v>
                </c:pt>
                <c:pt idx="15">
                  <c:v>2.8299999999999999E-2</c:v>
                </c:pt>
                <c:pt idx="16">
                  <c:v>0.1633</c:v>
                </c:pt>
                <c:pt idx="17">
                  <c:v>0.3357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4F-41EF-9F12-6211E9B6841D}"/>
            </c:ext>
          </c:extLst>
        </c:ser>
        <c:ser>
          <c:idx val="3"/>
          <c:order val="3"/>
          <c:tx>
            <c:strRef>
              <c:f>[First_Review.xlsx]Sheet1!$F$2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rgbClr val="D9D9D9"/>
            </a:solidFill>
            <a:ln>
              <a:noFill/>
            </a:ln>
            <a:effectLst/>
          </c:spPr>
          <c:invertIfNegative val="0"/>
          <c:cat>
            <c:multiLvlStrRef>
              <c:f>[First_Review.xlsx]Sheet1!$A$3:$B$20</c:f>
              <c:multiLvlStrCache>
                <c:ptCount val="18"/>
                <c:lvl>
                  <c:pt idx="0">
                    <c:v>DSL</c:v>
                  </c:pt>
                  <c:pt idx="1">
                    <c:v>Fiber optic</c:v>
                  </c:pt>
                  <c:pt idx="2">
                    <c:v>No</c:v>
                  </c:pt>
                  <c:pt idx="3">
                    <c:v>No</c:v>
                  </c:pt>
                  <c:pt idx="4">
                    <c:v>Yes</c:v>
                  </c:pt>
                  <c:pt idx="5">
                    <c:v>Bank transfer</c:v>
                  </c:pt>
                  <c:pt idx="6">
                    <c:v>Credit card</c:v>
                  </c:pt>
                  <c:pt idx="7">
                    <c:v>Electronic check</c:v>
                  </c:pt>
                  <c:pt idx="8">
                    <c:v>Mailed check</c:v>
                  </c:pt>
                  <c:pt idx="9">
                    <c:v>No</c:v>
                  </c:pt>
                  <c:pt idx="10">
                    <c:v>Yes</c:v>
                  </c:pt>
                  <c:pt idx="11">
                    <c:v>No</c:v>
                  </c:pt>
                  <c:pt idx="12">
                    <c:v>Yes</c:v>
                  </c:pt>
                  <c:pt idx="13">
                    <c:v>Month-to-month</c:v>
                  </c:pt>
                  <c:pt idx="14">
                    <c:v>One year</c:v>
                  </c:pt>
                  <c:pt idx="15">
                    <c:v>Two year</c:v>
                  </c:pt>
                  <c:pt idx="16">
                    <c:v>No</c:v>
                  </c:pt>
                  <c:pt idx="17">
                    <c:v>Yes</c:v>
                  </c:pt>
                </c:lvl>
                <c:lvl>
                  <c:pt idx="0">
                    <c:v>InternetService</c:v>
                  </c:pt>
                  <c:pt idx="3">
                    <c:v>OnlineSecurity</c:v>
                  </c:pt>
                  <c:pt idx="5">
                    <c:v>PaymentMethod</c:v>
                  </c:pt>
                  <c:pt idx="9">
                    <c:v>PhoneService</c:v>
                  </c:pt>
                  <c:pt idx="11">
                    <c:v>TechSupport</c:v>
                  </c:pt>
                  <c:pt idx="13">
                    <c:v>Contract</c:v>
                  </c:pt>
                  <c:pt idx="16">
                    <c:v>PaperlessBilling</c:v>
                  </c:pt>
                </c:lvl>
              </c:multiLvlStrCache>
            </c:multiLvlStrRef>
          </c:cat>
          <c:val>
            <c:numRef>
              <c:f>[First_Review.xlsx]Sheet1!$F$3:$F$20</c:f>
              <c:numCache>
                <c:formatCode>0.00%</c:formatCode>
                <c:ptCount val="18"/>
                <c:pt idx="0">
                  <c:v>0.81040000000000001</c:v>
                </c:pt>
                <c:pt idx="1">
                  <c:v>0.58109999999999995</c:v>
                </c:pt>
                <c:pt idx="2">
                  <c:v>0.92600000000000005</c:v>
                </c:pt>
                <c:pt idx="3">
                  <c:v>0.58230000000000004</c:v>
                </c:pt>
                <c:pt idx="4">
                  <c:v>0.85389999999999999</c:v>
                </c:pt>
                <c:pt idx="5">
                  <c:v>0.83289999999999997</c:v>
                </c:pt>
                <c:pt idx="6">
                  <c:v>0.84760000000000002</c:v>
                </c:pt>
                <c:pt idx="7">
                  <c:v>0.54710000000000003</c:v>
                </c:pt>
                <c:pt idx="8">
                  <c:v>0.80889999999999995</c:v>
                </c:pt>
                <c:pt idx="9">
                  <c:v>0.75070000000000003</c:v>
                </c:pt>
                <c:pt idx="10">
                  <c:v>0.7329</c:v>
                </c:pt>
                <c:pt idx="11">
                  <c:v>0.58360000000000001</c:v>
                </c:pt>
                <c:pt idx="12">
                  <c:v>0.84830000000000005</c:v>
                </c:pt>
                <c:pt idx="13">
                  <c:v>0.57289999999999996</c:v>
                </c:pt>
                <c:pt idx="14">
                  <c:v>0.88729999999999998</c:v>
                </c:pt>
                <c:pt idx="15">
                  <c:v>0.97170000000000001</c:v>
                </c:pt>
                <c:pt idx="16">
                  <c:v>0.8367</c:v>
                </c:pt>
                <c:pt idx="17">
                  <c:v>0.6643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4F-41EF-9F12-6211E9B684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overlap val="100"/>
        <c:axId val="274917936"/>
        <c:axId val="27491859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[First_Review.xlsx]Sheet1!$C$2</c15:sqref>
                        </c15:formulaRef>
                      </c:ext>
                    </c:extLst>
                    <c:strCache>
                      <c:ptCount val="1"/>
                      <c:pt idx="0">
                        <c:v>N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>
                      <c:ext uri="{02D57815-91ED-43cb-92C2-25804820EDAC}">
                        <c15:formulaRef>
                          <c15:sqref>[First_Review.xlsx]Sheet1!$A$3:$B$20</c15:sqref>
                        </c15:formulaRef>
                      </c:ext>
                    </c:extLst>
                    <c:multiLvlStrCache>
                      <c:ptCount val="18"/>
                      <c:lvl>
                        <c:pt idx="0">
                          <c:v>DSL</c:v>
                        </c:pt>
                        <c:pt idx="1">
                          <c:v>Fiber optic</c:v>
                        </c:pt>
                        <c:pt idx="2">
                          <c:v>No</c:v>
                        </c:pt>
                        <c:pt idx="3">
                          <c:v>No</c:v>
                        </c:pt>
                        <c:pt idx="4">
                          <c:v>Yes</c:v>
                        </c:pt>
                        <c:pt idx="5">
                          <c:v>Bank transfer</c:v>
                        </c:pt>
                        <c:pt idx="6">
                          <c:v>Credit card</c:v>
                        </c:pt>
                        <c:pt idx="7">
                          <c:v>Electronic check</c:v>
                        </c:pt>
                        <c:pt idx="8">
                          <c:v>Mailed check</c:v>
                        </c:pt>
                        <c:pt idx="9">
                          <c:v>No</c:v>
                        </c:pt>
                        <c:pt idx="10">
                          <c:v>Yes</c:v>
                        </c:pt>
                        <c:pt idx="11">
                          <c:v>No</c:v>
                        </c:pt>
                        <c:pt idx="12">
                          <c:v>Yes</c:v>
                        </c:pt>
                        <c:pt idx="13">
                          <c:v>Month-to-month</c:v>
                        </c:pt>
                        <c:pt idx="14">
                          <c:v>One year</c:v>
                        </c:pt>
                        <c:pt idx="15">
                          <c:v>Two year</c:v>
                        </c:pt>
                        <c:pt idx="16">
                          <c:v>No</c:v>
                        </c:pt>
                        <c:pt idx="17">
                          <c:v>Yes</c:v>
                        </c:pt>
                      </c:lvl>
                      <c:lvl>
                        <c:pt idx="0">
                          <c:v>InternetService</c:v>
                        </c:pt>
                        <c:pt idx="3">
                          <c:v>OnlineSecurity</c:v>
                        </c:pt>
                        <c:pt idx="5">
                          <c:v>PaymentMethod</c:v>
                        </c:pt>
                        <c:pt idx="9">
                          <c:v>PhoneService</c:v>
                        </c:pt>
                        <c:pt idx="11">
                          <c:v>TechSupport</c:v>
                        </c:pt>
                        <c:pt idx="13">
                          <c:v>Contract</c:v>
                        </c:pt>
                        <c:pt idx="16">
                          <c:v>PaperlessBilling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[First_Review.xlsx]Sheet1!$C$3:$C$20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2421</c:v>
                      </c:pt>
                      <c:pt idx="1">
                        <c:v>3096</c:v>
                      </c:pt>
                      <c:pt idx="2">
                        <c:v>1526</c:v>
                      </c:pt>
                      <c:pt idx="3">
                        <c:v>3498</c:v>
                      </c:pt>
                      <c:pt idx="4">
                        <c:v>2019</c:v>
                      </c:pt>
                      <c:pt idx="5">
                        <c:v>1544</c:v>
                      </c:pt>
                      <c:pt idx="6">
                        <c:v>1522</c:v>
                      </c:pt>
                      <c:pt idx="7">
                        <c:v>2365</c:v>
                      </c:pt>
                      <c:pt idx="8">
                        <c:v>1612</c:v>
                      </c:pt>
                      <c:pt idx="9">
                        <c:v>682</c:v>
                      </c:pt>
                      <c:pt idx="10">
                        <c:v>6361</c:v>
                      </c:pt>
                      <c:pt idx="11">
                        <c:v>3473</c:v>
                      </c:pt>
                      <c:pt idx="12">
                        <c:v>2044</c:v>
                      </c:pt>
                      <c:pt idx="13">
                        <c:v>3875</c:v>
                      </c:pt>
                      <c:pt idx="14">
                        <c:v>1473</c:v>
                      </c:pt>
                      <c:pt idx="15">
                        <c:v>1695</c:v>
                      </c:pt>
                      <c:pt idx="16">
                        <c:v>2872</c:v>
                      </c:pt>
                      <c:pt idx="17">
                        <c:v>4171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3E4F-41EF-9F12-6211E9B6841D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[First_Review.xlsx]Sheet1!$D$2</c15:sqref>
                        </c15:formulaRef>
                      </c:ext>
                    </c:extLst>
                    <c:strCache>
                      <c:ptCount val="1"/>
                      <c:pt idx="0">
                        <c:v>%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[First_Review.xlsx]Sheet1!$A$3:$B$20</c15:sqref>
                        </c15:formulaRef>
                      </c:ext>
                    </c:extLst>
                    <c:multiLvlStrCache>
                      <c:ptCount val="18"/>
                      <c:lvl>
                        <c:pt idx="0">
                          <c:v>DSL</c:v>
                        </c:pt>
                        <c:pt idx="1">
                          <c:v>Fiber optic</c:v>
                        </c:pt>
                        <c:pt idx="2">
                          <c:v>No</c:v>
                        </c:pt>
                        <c:pt idx="3">
                          <c:v>No</c:v>
                        </c:pt>
                        <c:pt idx="4">
                          <c:v>Yes</c:v>
                        </c:pt>
                        <c:pt idx="5">
                          <c:v>Bank transfer</c:v>
                        </c:pt>
                        <c:pt idx="6">
                          <c:v>Credit card</c:v>
                        </c:pt>
                        <c:pt idx="7">
                          <c:v>Electronic check</c:v>
                        </c:pt>
                        <c:pt idx="8">
                          <c:v>Mailed check</c:v>
                        </c:pt>
                        <c:pt idx="9">
                          <c:v>No</c:v>
                        </c:pt>
                        <c:pt idx="10">
                          <c:v>Yes</c:v>
                        </c:pt>
                        <c:pt idx="11">
                          <c:v>No</c:v>
                        </c:pt>
                        <c:pt idx="12">
                          <c:v>Yes</c:v>
                        </c:pt>
                        <c:pt idx="13">
                          <c:v>Month-to-month</c:v>
                        </c:pt>
                        <c:pt idx="14">
                          <c:v>One year</c:v>
                        </c:pt>
                        <c:pt idx="15">
                          <c:v>Two year</c:v>
                        </c:pt>
                        <c:pt idx="16">
                          <c:v>No</c:v>
                        </c:pt>
                        <c:pt idx="17">
                          <c:v>Yes</c:v>
                        </c:pt>
                      </c:lvl>
                      <c:lvl>
                        <c:pt idx="0">
                          <c:v>InternetService</c:v>
                        </c:pt>
                        <c:pt idx="3">
                          <c:v>OnlineSecurity</c:v>
                        </c:pt>
                        <c:pt idx="5">
                          <c:v>PaymentMethod</c:v>
                        </c:pt>
                        <c:pt idx="9">
                          <c:v>PhoneService</c:v>
                        </c:pt>
                        <c:pt idx="11">
                          <c:v>TechSupport</c:v>
                        </c:pt>
                        <c:pt idx="13">
                          <c:v>Contract</c:v>
                        </c:pt>
                        <c:pt idx="16">
                          <c:v>PaperlessBilling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[First_Review.xlsx]Sheet1!$D$3:$D$20</c15:sqref>
                        </c15:formulaRef>
                      </c:ext>
                    </c:extLst>
                    <c:numCache>
                      <c:formatCode>0%</c:formatCode>
                      <c:ptCount val="18"/>
                      <c:pt idx="0">
                        <c:v>0.34374556297032516</c:v>
                      </c:pt>
                      <c:pt idx="1">
                        <c:v>0.4395854039471816</c:v>
                      </c:pt>
                      <c:pt idx="2">
                        <c:v>0.21666903308249325</c:v>
                      </c:pt>
                      <c:pt idx="3">
                        <c:v>0.6340402392604676</c:v>
                      </c:pt>
                      <c:pt idx="4">
                        <c:v>0.36595976073953235</c:v>
                      </c:pt>
                      <c:pt idx="5">
                        <c:v>0.21922476217520942</c:v>
                      </c:pt>
                      <c:pt idx="6">
                        <c:v>0.21610109328411189</c:v>
                      </c:pt>
                      <c:pt idx="7">
                        <c:v>0.33579440579298592</c:v>
                      </c:pt>
                      <c:pt idx="8">
                        <c:v>0.22887973874769274</c:v>
                      </c:pt>
                      <c:pt idx="9">
                        <c:v>9.6833735624023851E-2</c:v>
                      </c:pt>
                      <c:pt idx="10">
                        <c:v>0.90316626437597614</c:v>
                      </c:pt>
                      <c:pt idx="11">
                        <c:v>0.49311372994462588</c:v>
                      </c:pt>
                      <c:pt idx="12">
                        <c:v>0.29021723697288088</c:v>
                      </c:pt>
                      <c:pt idx="13">
                        <c:v>0.5501916796819537</c:v>
                      </c:pt>
                      <c:pt idx="14">
                        <c:v>0.20914383075394008</c:v>
                      </c:pt>
                      <c:pt idx="15">
                        <c:v>0.24066448956410622</c:v>
                      </c:pt>
                      <c:pt idx="16">
                        <c:v>0.4077807752378248</c:v>
                      </c:pt>
                      <c:pt idx="17">
                        <c:v>0.59221922476217526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3E4F-41EF-9F12-6211E9B6841D}"/>
                  </c:ext>
                </c:extLst>
              </c15:ser>
            </c15:filteredBarSeries>
          </c:ext>
        </c:extLst>
      </c:barChart>
      <c:catAx>
        <c:axId val="274917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pPr>
            <a:endParaRPr lang="en-US"/>
          </a:p>
        </c:txPr>
        <c:crossAx val="274918592"/>
        <c:crosses val="autoZero"/>
        <c:auto val="1"/>
        <c:lblAlgn val="ctr"/>
        <c:lblOffset val="100"/>
        <c:noMultiLvlLbl val="0"/>
      </c:catAx>
      <c:valAx>
        <c:axId val="274918592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274917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1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4823462081564701E-2"/>
          <c:y val="0.11379773586764523"/>
          <c:w val="0.92574495390584877"/>
          <c:h val="0.73422225934558294"/>
        </c:manualLayout>
      </c:layout>
      <c:lineChart>
        <c:grouping val="standard"/>
        <c:varyColors val="0"/>
        <c:ser>
          <c:idx val="0"/>
          <c:order val="0"/>
          <c:tx>
            <c:strRef>
              <c:f>Sheet1!$D$1</c:f>
              <c:strCache>
                <c:ptCount val="1"/>
              </c:strCache>
            </c:strRef>
          </c:tx>
          <c:spPr>
            <a:ln>
              <a:solidFill>
                <a:srgbClr val="E48312"/>
              </a:solidFill>
            </a:ln>
          </c:spPr>
          <c:marker>
            <c:symbol val="circle"/>
            <c:size val="10"/>
            <c:spPr>
              <a:solidFill>
                <a:sysClr val="window" lastClr="FFFFFF"/>
              </a:solidFill>
              <a:ln w="41275">
                <a:solidFill>
                  <a:srgbClr val="E48312"/>
                </a:solidFill>
              </a:ln>
              <a:effectLst/>
            </c:spPr>
          </c:marker>
          <c:cat>
            <c:strRef>
              <c:f>Sheet1!$A$2:$A$19</c:f>
              <c:strCache>
                <c:ptCount val="17"/>
                <c:pt idx="0">
                  <c:v>InternetService</c:v>
                </c:pt>
                <c:pt idx="3">
                  <c:v>OnlineSecurity</c:v>
                </c:pt>
                <c:pt idx="5">
                  <c:v>PaymentMethod</c:v>
                </c:pt>
                <c:pt idx="9">
                  <c:v>PhoneService</c:v>
                </c:pt>
                <c:pt idx="11">
                  <c:v>TechSupport</c:v>
                </c:pt>
                <c:pt idx="13">
                  <c:v>Contract</c:v>
                </c:pt>
                <c:pt idx="16">
                  <c:v>PaperlessBilling</c:v>
                </c:pt>
              </c:strCache>
            </c:strRef>
          </c:cat>
          <c:val>
            <c:numRef>
              <c:f>Sheet1!$D$2:$D$19</c:f>
              <c:numCache>
                <c:formatCode>0%</c:formatCode>
                <c:ptCount val="18"/>
                <c:pt idx="0">
                  <c:v>0.34374556297032516</c:v>
                </c:pt>
                <c:pt idx="1">
                  <c:v>0.4395854039471816</c:v>
                </c:pt>
                <c:pt idx="2">
                  <c:v>0.21666903308249325</c:v>
                </c:pt>
                <c:pt idx="3">
                  <c:v>0.6340402392604676</c:v>
                </c:pt>
                <c:pt idx="4">
                  <c:v>0.36595976073953235</c:v>
                </c:pt>
                <c:pt idx="5">
                  <c:v>0.21922476217520942</c:v>
                </c:pt>
                <c:pt idx="6">
                  <c:v>0.21610109328411189</c:v>
                </c:pt>
                <c:pt idx="7">
                  <c:v>0.33579440579298592</c:v>
                </c:pt>
                <c:pt idx="8">
                  <c:v>0.22887973874769274</c:v>
                </c:pt>
                <c:pt idx="9">
                  <c:v>9.6833735624023851E-2</c:v>
                </c:pt>
                <c:pt idx="10">
                  <c:v>0.90316626437597614</c:v>
                </c:pt>
                <c:pt idx="11">
                  <c:v>0.49311372994462588</c:v>
                </c:pt>
                <c:pt idx="12">
                  <c:v>0.29021723697288088</c:v>
                </c:pt>
                <c:pt idx="13">
                  <c:v>0.5501916796819537</c:v>
                </c:pt>
                <c:pt idx="14">
                  <c:v>0.20914383075394008</c:v>
                </c:pt>
                <c:pt idx="15">
                  <c:v>0.24066448956410622</c:v>
                </c:pt>
                <c:pt idx="16">
                  <c:v>0.4077807752378248</c:v>
                </c:pt>
                <c:pt idx="17">
                  <c:v>0.59221922476217526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98-4CB1-8CE8-8A866B5F34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88016"/>
        <c:axId val="176365248"/>
      </c:lineChart>
      <c:catAx>
        <c:axId val="40880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6365248"/>
        <c:crosses val="autoZero"/>
        <c:auto val="1"/>
        <c:lblAlgn val="ctr"/>
        <c:lblOffset val="100"/>
        <c:noMultiLvlLbl val="0"/>
      </c:catAx>
      <c:valAx>
        <c:axId val="17636524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4088016"/>
        <c:crosses val="autoZero"/>
        <c:crossBetween val="between"/>
      </c:valAx>
    </c:plotArea>
    <c:plotVisOnly val="1"/>
    <c:dispBlanksAs val="gap"/>
    <c:showDLblsOverMax val="0"/>
  </c:chart>
  <c:spPr>
    <a:effectLst/>
  </c:spPr>
  <c:txPr>
    <a:bodyPr/>
    <a:lstStyle/>
    <a:p>
      <a:pPr>
        <a:defRPr sz="1200">
          <a:latin typeface="Agency FB" panose="020B0503020202020204" pitchFamily="34" charset="0"/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[First_Review.xlsx]Sheet1!$C$2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675-4218-AFE0-8B39988056E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675-4218-AFE0-8B39988056E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675-4218-AFE0-8B39988056E1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675-4218-AFE0-8B39988056E1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675-4218-AFE0-8B39988056E1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675-4218-AFE0-8B39988056E1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675-4218-AFE0-8B39988056E1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2675-4218-AFE0-8B39988056E1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675-4218-AFE0-8B39988056E1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2675-4218-AFE0-8B39988056E1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675-4218-AFE0-8B39988056E1}"/>
              </c:ext>
            </c:extLst>
          </c:dPt>
          <c:dPt>
            <c:idx val="13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2675-4218-AFE0-8B39988056E1}"/>
              </c:ext>
            </c:extLst>
          </c:dPt>
          <c:dPt>
            <c:idx val="14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675-4218-AFE0-8B39988056E1}"/>
              </c:ext>
            </c:extLst>
          </c:dPt>
          <c:dPt>
            <c:idx val="15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2675-4218-AFE0-8B39988056E1}"/>
              </c:ext>
            </c:extLst>
          </c:dPt>
          <c:dPt>
            <c:idx val="16"/>
            <c:invertIfNegative val="0"/>
            <c:bubble3D val="0"/>
            <c:spPr>
              <a:solidFill>
                <a:schemeClr val="bg2">
                  <a:lumMod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2675-4218-AFE0-8B39988056E1}"/>
              </c:ext>
            </c:extLst>
          </c:dPt>
          <c:dPt>
            <c:idx val="17"/>
            <c:invertIfNegative val="0"/>
            <c:bubble3D val="0"/>
            <c:spPr>
              <a:solidFill>
                <a:schemeClr val="bg2">
                  <a:lumMod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2675-4218-AFE0-8B39988056E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Agency FB" panose="020B0503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[First_Review.xlsx]Sheet1!$A$3:$B$20</c:f>
              <c:multiLvlStrCache>
                <c:ptCount val="18"/>
                <c:lvl>
                  <c:pt idx="0">
                    <c:v>DSL</c:v>
                  </c:pt>
                  <c:pt idx="1">
                    <c:v>Fiber optic</c:v>
                  </c:pt>
                  <c:pt idx="2">
                    <c:v>No</c:v>
                  </c:pt>
                  <c:pt idx="3">
                    <c:v>No</c:v>
                  </c:pt>
                  <c:pt idx="4">
                    <c:v>Yes</c:v>
                  </c:pt>
                  <c:pt idx="5">
                    <c:v>Bank transfer</c:v>
                  </c:pt>
                  <c:pt idx="6">
                    <c:v>Credit card</c:v>
                  </c:pt>
                  <c:pt idx="7">
                    <c:v>Electronic check</c:v>
                  </c:pt>
                  <c:pt idx="8">
                    <c:v>Mailed check</c:v>
                  </c:pt>
                  <c:pt idx="9">
                    <c:v>No</c:v>
                  </c:pt>
                  <c:pt idx="10">
                    <c:v>Yes</c:v>
                  </c:pt>
                  <c:pt idx="11">
                    <c:v>No</c:v>
                  </c:pt>
                  <c:pt idx="12">
                    <c:v>Yes</c:v>
                  </c:pt>
                  <c:pt idx="13">
                    <c:v>Month-to-month</c:v>
                  </c:pt>
                  <c:pt idx="14">
                    <c:v>One year</c:v>
                  </c:pt>
                  <c:pt idx="15">
                    <c:v>Two year</c:v>
                  </c:pt>
                  <c:pt idx="16">
                    <c:v>No</c:v>
                  </c:pt>
                  <c:pt idx="17">
                    <c:v>Yes</c:v>
                  </c:pt>
                </c:lvl>
                <c:lvl>
                  <c:pt idx="0">
                    <c:v>InternetService</c:v>
                  </c:pt>
                  <c:pt idx="3">
                    <c:v>OnlineSecurity</c:v>
                  </c:pt>
                  <c:pt idx="5">
                    <c:v>PaymentMethod</c:v>
                  </c:pt>
                  <c:pt idx="9">
                    <c:v>PhoneService</c:v>
                  </c:pt>
                  <c:pt idx="11">
                    <c:v>TechSupport</c:v>
                  </c:pt>
                  <c:pt idx="13">
                    <c:v>Contract</c:v>
                  </c:pt>
                  <c:pt idx="16">
                    <c:v>PaperlessBilling</c:v>
                  </c:pt>
                </c:lvl>
              </c:multiLvlStrCache>
            </c:multiLvlStrRef>
          </c:cat>
          <c:val>
            <c:numRef>
              <c:f>[First_Review.xlsx]Sheet1!$D$3:$D$20</c:f>
              <c:numCache>
                <c:formatCode>0%</c:formatCode>
                <c:ptCount val="18"/>
                <c:pt idx="0">
                  <c:v>0.34374556297032516</c:v>
                </c:pt>
                <c:pt idx="1">
                  <c:v>0.4395854039471816</c:v>
                </c:pt>
                <c:pt idx="2">
                  <c:v>0.21666903308249325</c:v>
                </c:pt>
                <c:pt idx="3">
                  <c:v>0.6340402392604676</c:v>
                </c:pt>
                <c:pt idx="4">
                  <c:v>0.36595976073953235</c:v>
                </c:pt>
                <c:pt idx="5">
                  <c:v>0.21922476217520942</c:v>
                </c:pt>
                <c:pt idx="6">
                  <c:v>0.21610109328411189</c:v>
                </c:pt>
                <c:pt idx="7">
                  <c:v>0.33579440579298592</c:v>
                </c:pt>
                <c:pt idx="8">
                  <c:v>0.22887973874769274</c:v>
                </c:pt>
                <c:pt idx="9">
                  <c:v>9.6833735624023851E-2</c:v>
                </c:pt>
                <c:pt idx="10">
                  <c:v>0.90316626437597614</c:v>
                </c:pt>
                <c:pt idx="11">
                  <c:v>0.49311372994462588</c:v>
                </c:pt>
                <c:pt idx="12">
                  <c:v>0.29021723697288088</c:v>
                </c:pt>
                <c:pt idx="13">
                  <c:v>0.5501916796819537</c:v>
                </c:pt>
                <c:pt idx="14">
                  <c:v>0.20914383075394008</c:v>
                </c:pt>
                <c:pt idx="15">
                  <c:v>0.24066448956410622</c:v>
                </c:pt>
                <c:pt idx="16">
                  <c:v>0.4077807752378248</c:v>
                </c:pt>
                <c:pt idx="17">
                  <c:v>0.59221922476217526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75-4218-AFE0-8B39988056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overlap val="-27"/>
        <c:axId val="458216048"/>
        <c:axId val="458214736"/>
      </c:barChart>
      <c:catAx>
        <c:axId val="4582160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58214736"/>
        <c:crosses val="autoZero"/>
        <c:auto val="1"/>
        <c:lblAlgn val="ctr"/>
        <c:lblOffset val="100"/>
        <c:noMultiLvlLbl val="0"/>
      </c:catAx>
      <c:valAx>
        <c:axId val="45821473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58216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043568464730292E-2"/>
          <c:y val="3.2407407407407406E-2"/>
          <c:w val="0.97147302904564314"/>
          <c:h val="0.52543124817731113"/>
        </c:manualLayout>
      </c:layout>
      <c:barChart>
        <c:barDir val="col"/>
        <c:grouping val="stacked"/>
        <c:varyColors val="0"/>
        <c:ser>
          <c:idx val="2"/>
          <c:order val="2"/>
          <c:tx>
            <c:strRef>
              <c:f>[First_Review.xlsx]Sheet1!$E$2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E4F-41EF-9F12-6211E9B6841D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3E4F-41EF-9F12-6211E9B6841D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E4F-41EF-9F12-6211E9B6841D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3E4F-41EF-9F12-6211E9B6841D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E4F-41EF-9F12-6211E9B6841D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E4F-41EF-9F12-6211E9B6841D}"/>
              </c:ext>
            </c:extLst>
          </c:dPt>
          <c:dPt>
            <c:idx val="9"/>
            <c:invertIfNegative val="0"/>
            <c:bubble3D val="0"/>
            <c:spPr>
              <a:solidFill>
                <a:srgbClr val="E4831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3E4F-41EF-9F12-6211E9B6841D}"/>
              </c:ext>
            </c:extLst>
          </c:dPt>
          <c:dPt>
            <c:idx val="10"/>
            <c:invertIfNegative val="0"/>
            <c:bubble3D val="0"/>
            <c:spPr>
              <a:solidFill>
                <a:srgbClr val="E4831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3E4F-41EF-9F12-6211E9B6841D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3E4F-41EF-9F12-6211E9B6841D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3E4F-41EF-9F12-6211E9B6841D}"/>
              </c:ext>
            </c:extLst>
          </c:dPt>
          <c:dPt>
            <c:idx val="13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3E4F-41EF-9F12-6211E9B6841D}"/>
              </c:ext>
            </c:extLst>
          </c:dPt>
          <c:dPt>
            <c:idx val="14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3E4F-41EF-9F12-6211E9B6841D}"/>
              </c:ext>
            </c:extLst>
          </c:dPt>
          <c:dPt>
            <c:idx val="15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3E4F-41EF-9F12-6211E9B6841D}"/>
              </c:ext>
            </c:extLst>
          </c:dPt>
          <c:dPt>
            <c:idx val="16"/>
            <c:invertIfNegative val="0"/>
            <c:bubble3D val="0"/>
            <c:spPr>
              <a:solidFill>
                <a:schemeClr val="bg2">
                  <a:lumMod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3E4F-41EF-9F12-6211E9B6841D}"/>
              </c:ext>
            </c:extLst>
          </c:dPt>
          <c:dPt>
            <c:idx val="17"/>
            <c:invertIfNegative val="0"/>
            <c:bubble3D val="0"/>
            <c:spPr>
              <a:solidFill>
                <a:schemeClr val="bg2">
                  <a:lumMod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3E4F-41EF-9F12-6211E9B6841D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Agency FB" panose="020B0503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[First_Review.xlsx]Sheet1!$A$3:$B$20</c:f>
              <c:multiLvlStrCache>
                <c:ptCount val="18"/>
                <c:lvl>
                  <c:pt idx="0">
                    <c:v>DSL</c:v>
                  </c:pt>
                  <c:pt idx="1">
                    <c:v>Fiber optic</c:v>
                  </c:pt>
                  <c:pt idx="2">
                    <c:v>No</c:v>
                  </c:pt>
                  <c:pt idx="3">
                    <c:v>No</c:v>
                  </c:pt>
                  <c:pt idx="4">
                    <c:v>Yes</c:v>
                  </c:pt>
                  <c:pt idx="5">
                    <c:v>Bank transfer</c:v>
                  </c:pt>
                  <c:pt idx="6">
                    <c:v>Credit card</c:v>
                  </c:pt>
                  <c:pt idx="7">
                    <c:v>Electronic check</c:v>
                  </c:pt>
                  <c:pt idx="8">
                    <c:v>Mailed check</c:v>
                  </c:pt>
                  <c:pt idx="9">
                    <c:v>No</c:v>
                  </c:pt>
                  <c:pt idx="10">
                    <c:v>Yes</c:v>
                  </c:pt>
                  <c:pt idx="11">
                    <c:v>No</c:v>
                  </c:pt>
                  <c:pt idx="12">
                    <c:v>Yes</c:v>
                  </c:pt>
                  <c:pt idx="13">
                    <c:v>Month-to-month</c:v>
                  </c:pt>
                  <c:pt idx="14">
                    <c:v>One year</c:v>
                  </c:pt>
                  <c:pt idx="15">
                    <c:v>Two year</c:v>
                  </c:pt>
                  <c:pt idx="16">
                    <c:v>No</c:v>
                  </c:pt>
                  <c:pt idx="17">
                    <c:v>Yes</c:v>
                  </c:pt>
                </c:lvl>
                <c:lvl>
                  <c:pt idx="0">
                    <c:v>InternetService</c:v>
                  </c:pt>
                  <c:pt idx="3">
                    <c:v>OnlineSecurity</c:v>
                  </c:pt>
                  <c:pt idx="5">
                    <c:v>PaymentMethod</c:v>
                  </c:pt>
                  <c:pt idx="9">
                    <c:v>PhoneService</c:v>
                  </c:pt>
                  <c:pt idx="11">
                    <c:v>TechSupport</c:v>
                  </c:pt>
                  <c:pt idx="13">
                    <c:v>Contract</c:v>
                  </c:pt>
                  <c:pt idx="16">
                    <c:v>PaperlessBilling</c:v>
                  </c:pt>
                </c:lvl>
              </c:multiLvlStrCache>
            </c:multiLvlStrRef>
          </c:cat>
          <c:val>
            <c:numRef>
              <c:f>[First_Review.xlsx]Sheet1!$E$3:$E$20</c:f>
              <c:numCache>
                <c:formatCode>0.00%</c:formatCode>
                <c:ptCount val="18"/>
                <c:pt idx="0">
                  <c:v>0.18959999999999999</c:v>
                </c:pt>
                <c:pt idx="1">
                  <c:v>0.41889999999999999</c:v>
                </c:pt>
                <c:pt idx="2">
                  <c:v>7.3999999999999996E-2</c:v>
                </c:pt>
                <c:pt idx="3">
                  <c:v>0.41770000000000002</c:v>
                </c:pt>
                <c:pt idx="4">
                  <c:v>0.14610000000000001</c:v>
                </c:pt>
                <c:pt idx="5">
                  <c:v>0.1671</c:v>
                </c:pt>
                <c:pt idx="6">
                  <c:v>0.15240000000000001</c:v>
                </c:pt>
                <c:pt idx="7">
                  <c:v>0.45290000000000002</c:v>
                </c:pt>
                <c:pt idx="8">
                  <c:v>0.19109999999999999</c:v>
                </c:pt>
                <c:pt idx="9">
                  <c:v>0.24929999999999999</c:v>
                </c:pt>
                <c:pt idx="10">
                  <c:v>0.2671</c:v>
                </c:pt>
                <c:pt idx="11">
                  <c:v>0.41639999999999999</c:v>
                </c:pt>
                <c:pt idx="12">
                  <c:v>0.1517</c:v>
                </c:pt>
                <c:pt idx="13">
                  <c:v>0.42709999999999998</c:v>
                </c:pt>
                <c:pt idx="14">
                  <c:v>0.11269999999999999</c:v>
                </c:pt>
                <c:pt idx="15">
                  <c:v>2.8299999999999999E-2</c:v>
                </c:pt>
                <c:pt idx="16">
                  <c:v>0.1633</c:v>
                </c:pt>
                <c:pt idx="17">
                  <c:v>0.3357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4F-41EF-9F12-6211E9B6841D}"/>
            </c:ext>
          </c:extLst>
        </c:ser>
        <c:ser>
          <c:idx val="3"/>
          <c:order val="3"/>
          <c:tx>
            <c:strRef>
              <c:f>[First_Review.xlsx]Sheet1!$F$2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rgbClr val="D9D9D9"/>
            </a:solidFill>
            <a:ln>
              <a:noFill/>
            </a:ln>
            <a:effectLst/>
          </c:spPr>
          <c:invertIfNegative val="0"/>
          <c:cat>
            <c:multiLvlStrRef>
              <c:f>[First_Review.xlsx]Sheet1!$A$3:$B$20</c:f>
              <c:multiLvlStrCache>
                <c:ptCount val="18"/>
                <c:lvl>
                  <c:pt idx="0">
                    <c:v>DSL</c:v>
                  </c:pt>
                  <c:pt idx="1">
                    <c:v>Fiber optic</c:v>
                  </c:pt>
                  <c:pt idx="2">
                    <c:v>No</c:v>
                  </c:pt>
                  <c:pt idx="3">
                    <c:v>No</c:v>
                  </c:pt>
                  <c:pt idx="4">
                    <c:v>Yes</c:v>
                  </c:pt>
                  <c:pt idx="5">
                    <c:v>Bank transfer</c:v>
                  </c:pt>
                  <c:pt idx="6">
                    <c:v>Credit card</c:v>
                  </c:pt>
                  <c:pt idx="7">
                    <c:v>Electronic check</c:v>
                  </c:pt>
                  <c:pt idx="8">
                    <c:v>Mailed check</c:v>
                  </c:pt>
                  <c:pt idx="9">
                    <c:v>No</c:v>
                  </c:pt>
                  <c:pt idx="10">
                    <c:v>Yes</c:v>
                  </c:pt>
                  <c:pt idx="11">
                    <c:v>No</c:v>
                  </c:pt>
                  <c:pt idx="12">
                    <c:v>Yes</c:v>
                  </c:pt>
                  <c:pt idx="13">
                    <c:v>Month-to-month</c:v>
                  </c:pt>
                  <c:pt idx="14">
                    <c:v>One year</c:v>
                  </c:pt>
                  <c:pt idx="15">
                    <c:v>Two year</c:v>
                  </c:pt>
                  <c:pt idx="16">
                    <c:v>No</c:v>
                  </c:pt>
                  <c:pt idx="17">
                    <c:v>Yes</c:v>
                  </c:pt>
                </c:lvl>
                <c:lvl>
                  <c:pt idx="0">
                    <c:v>InternetService</c:v>
                  </c:pt>
                  <c:pt idx="3">
                    <c:v>OnlineSecurity</c:v>
                  </c:pt>
                  <c:pt idx="5">
                    <c:v>PaymentMethod</c:v>
                  </c:pt>
                  <c:pt idx="9">
                    <c:v>PhoneService</c:v>
                  </c:pt>
                  <c:pt idx="11">
                    <c:v>TechSupport</c:v>
                  </c:pt>
                  <c:pt idx="13">
                    <c:v>Contract</c:v>
                  </c:pt>
                  <c:pt idx="16">
                    <c:v>PaperlessBilling</c:v>
                  </c:pt>
                </c:lvl>
              </c:multiLvlStrCache>
            </c:multiLvlStrRef>
          </c:cat>
          <c:val>
            <c:numRef>
              <c:f>[First_Review.xlsx]Sheet1!$F$3:$F$20</c:f>
              <c:numCache>
                <c:formatCode>0.00%</c:formatCode>
                <c:ptCount val="18"/>
                <c:pt idx="0">
                  <c:v>0.81040000000000001</c:v>
                </c:pt>
                <c:pt idx="1">
                  <c:v>0.58109999999999995</c:v>
                </c:pt>
                <c:pt idx="2">
                  <c:v>0.92600000000000005</c:v>
                </c:pt>
                <c:pt idx="3">
                  <c:v>0.58230000000000004</c:v>
                </c:pt>
                <c:pt idx="4">
                  <c:v>0.85389999999999999</c:v>
                </c:pt>
                <c:pt idx="5">
                  <c:v>0.83289999999999997</c:v>
                </c:pt>
                <c:pt idx="6">
                  <c:v>0.84760000000000002</c:v>
                </c:pt>
                <c:pt idx="7">
                  <c:v>0.54710000000000003</c:v>
                </c:pt>
                <c:pt idx="8">
                  <c:v>0.80889999999999995</c:v>
                </c:pt>
                <c:pt idx="9">
                  <c:v>0.75070000000000003</c:v>
                </c:pt>
                <c:pt idx="10">
                  <c:v>0.7329</c:v>
                </c:pt>
                <c:pt idx="11">
                  <c:v>0.58360000000000001</c:v>
                </c:pt>
                <c:pt idx="12">
                  <c:v>0.84830000000000005</c:v>
                </c:pt>
                <c:pt idx="13">
                  <c:v>0.57289999999999996</c:v>
                </c:pt>
                <c:pt idx="14">
                  <c:v>0.88729999999999998</c:v>
                </c:pt>
                <c:pt idx="15">
                  <c:v>0.97170000000000001</c:v>
                </c:pt>
                <c:pt idx="16">
                  <c:v>0.8367</c:v>
                </c:pt>
                <c:pt idx="17">
                  <c:v>0.6643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4F-41EF-9F12-6211E9B684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overlap val="100"/>
        <c:axId val="274917936"/>
        <c:axId val="27491859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[First_Review.xlsx]Sheet1!$C$2</c15:sqref>
                        </c15:formulaRef>
                      </c:ext>
                    </c:extLst>
                    <c:strCache>
                      <c:ptCount val="1"/>
                      <c:pt idx="0">
                        <c:v>N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>
                      <c:ext uri="{02D57815-91ED-43cb-92C2-25804820EDAC}">
                        <c15:formulaRef>
                          <c15:sqref>[First_Review.xlsx]Sheet1!$A$3:$B$20</c15:sqref>
                        </c15:formulaRef>
                      </c:ext>
                    </c:extLst>
                    <c:multiLvlStrCache>
                      <c:ptCount val="18"/>
                      <c:lvl>
                        <c:pt idx="0">
                          <c:v>DSL</c:v>
                        </c:pt>
                        <c:pt idx="1">
                          <c:v>Fiber optic</c:v>
                        </c:pt>
                        <c:pt idx="2">
                          <c:v>No</c:v>
                        </c:pt>
                        <c:pt idx="3">
                          <c:v>No</c:v>
                        </c:pt>
                        <c:pt idx="4">
                          <c:v>Yes</c:v>
                        </c:pt>
                        <c:pt idx="5">
                          <c:v>Bank transfer</c:v>
                        </c:pt>
                        <c:pt idx="6">
                          <c:v>Credit card</c:v>
                        </c:pt>
                        <c:pt idx="7">
                          <c:v>Electronic check</c:v>
                        </c:pt>
                        <c:pt idx="8">
                          <c:v>Mailed check</c:v>
                        </c:pt>
                        <c:pt idx="9">
                          <c:v>No</c:v>
                        </c:pt>
                        <c:pt idx="10">
                          <c:v>Yes</c:v>
                        </c:pt>
                        <c:pt idx="11">
                          <c:v>No</c:v>
                        </c:pt>
                        <c:pt idx="12">
                          <c:v>Yes</c:v>
                        </c:pt>
                        <c:pt idx="13">
                          <c:v>Month-to-month</c:v>
                        </c:pt>
                        <c:pt idx="14">
                          <c:v>One year</c:v>
                        </c:pt>
                        <c:pt idx="15">
                          <c:v>Two year</c:v>
                        </c:pt>
                        <c:pt idx="16">
                          <c:v>No</c:v>
                        </c:pt>
                        <c:pt idx="17">
                          <c:v>Yes</c:v>
                        </c:pt>
                      </c:lvl>
                      <c:lvl>
                        <c:pt idx="0">
                          <c:v>InternetService</c:v>
                        </c:pt>
                        <c:pt idx="3">
                          <c:v>OnlineSecurity</c:v>
                        </c:pt>
                        <c:pt idx="5">
                          <c:v>PaymentMethod</c:v>
                        </c:pt>
                        <c:pt idx="9">
                          <c:v>PhoneService</c:v>
                        </c:pt>
                        <c:pt idx="11">
                          <c:v>TechSupport</c:v>
                        </c:pt>
                        <c:pt idx="13">
                          <c:v>Contract</c:v>
                        </c:pt>
                        <c:pt idx="16">
                          <c:v>PaperlessBilling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[First_Review.xlsx]Sheet1!$C$3:$C$20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2421</c:v>
                      </c:pt>
                      <c:pt idx="1">
                        <c:v>3096</c:v>
                      </c:pt>
                      <c:pt idx="2">
                        <c:v>1526</c:v>
                      </c:pt>
                      <c:pt idx="3">
                        <c:v>3498</c:v>
                      </c:pt>
                      <c:pt idx="4">
                        <c:v>2019</c:v>
                      </c:pt>
                      <c:pt idx="5">
                        <c:v>1544</c:v>
                      </c:pt>
                      <c:pt idx="6">
                        <c:v>1522</c:v>
                      </c:pt>
                      <c:pt idx="7">
                        <c:v>2365</c:v>
                      </c:pt>
                      <c:pt idx="8">
                        <c:v>1612</c:v>
                      </c:pt>
                      <c:pt idx="9">
                        <c:v>682</c:v>
                      </c:pt>
                      <c:pt idx="10">
                        <c:v>6361</c:v>
                      </c:pt>
                      <c:pt idx="11">
                        <c:v>3473</c:v>
                      </c:pt>
                      <c:pt idx="12">
                        <c:v>2044</c:v>
                      </c:pt>
                      <c:pt idx="13">
                        <c:v>3875</c:v>
                      </c:pt>
                      <c:pt idx="14">
                        <c:v>1473</c:v>
                      </c:pt>
                      <c:pt idx="15">
                        <c:v>1695</c:v>
                      </c:pt>
                      <c:pt idx="16">
                        <c:v>2872</c:v>
                      </c:pt>
                      <c:pt idx="17">
                        <c:v>4171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3E4F-41EF-9F12-6211E9B6841D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[First_Review.xlsx]Sheet1!$D$2</c15:sqref>
                        </c15:formulaRef>
                      </c:ext>
                    </c:extLst>
                    <c:strCache>
                      <c:ptCount val="1"/>
                      <c:pt idx="0">
                        <c:v>%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[First_Review.xlsx]Sheet1!$A$3:$B$20</c15:sqref>
                        </c15:formulaRef>
                      </c:ext>
                    </c:extLst>
                    <c:multiLvlStrCache>
                      <c:ptCount val="18"/>
                      <c:lvl>
                        <c:pt idx="0">
                          <c:v>DSL</c:v>
                        </c:pt>
                        <c:pt idx="1">
                          <c:v>Fiber optic</c:v>
                        </c:pt>
                        <c:pt idx="2">
                          <c:v>No</c:v>
                        </c:pt>
                        <c:pt idx="3">
                          <c:v>No</c:v>
                        </c:pt>
                        <c:pt idx="4">
                          <c:v>Yes</c:v>
                        </c:pt>
                        <c:pt idx="5">
                          <c:v>Bank transfer</c:v>
                        </c:pt>
                        <c:pt idx="6">
                          <c:v>Credit card</c:v>
                        </c:pt>
                        <c:pt idx="7">
                          <c:v>Electronic check</c:v>
                        </c:pt>
                        <c:pt idx="8">
                          <c:v>Mailed check</c:v>
                        </c:pt>
                        <c:pt idx="9">
                          <c:v>No</c:v>
                        </c:pt>
                        <c:pt idx="10">
                          <c:v>Yes</c:v>
                        </c:pt>
                        <c:pt idx="11">
                          <c:v>No</c:v>
                        </c:pt>
                        <c:pt idx="12">
                          <c:v>Yes</c:v>
                        </c:pt>
                        <c:pt idx="13">
                          <c:v>Month-to-month</c:v>
                        </c:pt>
                        <c:pt idx="14">
                          <c:v>One year</c:v>
                        </c:pt>
                        <c:pt idx="15">
                          <c:v>Two year</c:v>
                        </c:pt>
                        <c:pt idx="16">
                          <c:v>No</c:v>
                        </c:pt>
                        <c:pt idx="17">
                          <c:v>Yes</c:v>
                        </c:pt>
                      </c:lvl>
                      <c:lvl>
                        <c:pt idx="0">
                          <c:v>InternetService</c:v>
                        </c:pt>
                        <c:pt idx="3">
                          <c:v>OnlineSecurity</c:v>
                        </c:pt>
                        <c:pt idx="5">
                          <c:v>PaymentMethod</c:v>
                        </c:pt>
                        <c:pt idx="9">
                          <c:v>PhoneService</c:v>
                        </c:pt>
                        <c:pt idx="11">
                          <c:v>TechSupport</c:v>
                        </c:pt>
                        <c:pt idx="13">
                          <c:v>Contract</c:v>
                        </c:pt>
                        <c:pt idx="16">
                          <c:v>PaperlessBilling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[First_Review.xlsx]Sheet1!$D$3:$D$20</c15:sqref>
                        </c15:formulaRef>
                      </c:ext>
                    </c:extLst>
                    <c:numCache>
                      <c:formatCode>0%</c:formatCode>
                      <c:ptCount val="18"/>
                      <c:pt idx="0">
                        <c:v>0.34374556297032516</c:v>
                      </c:pt>
                      <c:pt idx="1">
                        <c:v>0.4395854039471816</c:v>
                      </c:pt>
                      <c:pt idx="2">
                        <c:v>0.21666903308249325</c:v>
                      </c:pt>
                      <c:pt idx="3">
                        <c:v>0.6340402392604676</c:v>
                      </c:pt>
                      <c:pt idx="4">
                        <c:v>0.36595976073953235</c:v>
                      </c:pt>
                      <c:pt idx="5">
                        <c:v>0.21922476217520942</c:v>
                      </c:pt>
                      <c:pt idx="6">
                        <c:v>0.21610109328411189</c:v>
                      </c:pt>
                      <c:pt idx="7">
                        <c:v>0.33579440579298592</c:v>
                      </c:pt>
                      <c:pt idx="8">
                        <c:v>0.22887973874769274</c:v>
                      </c:pt>
                      <c:pt idx="9">
                        <c:v>9.6833735624023851E-2</c:v>
                      </c:pt>
                      <c:pt idx="10">
                        <c:v>0.90316626437597614</c:v>
                      </c:pt>
                      <c:pt idx="11">
                        <c:v>0.49311372994462588</c:v>
                      </c:pt>
                      <c:pt idx="12">
                        <c:v>0.29021723697288088</c:v>
                      </c:pt>
                      <c:pt idx="13">
                        <c:v>0.5501916796819537</c:v>
                      </c:pt>
                      <c:pt idx="14">
                        <c:v>0.20914383075394008</c:v>
                      </c:pt>
                      <c:pt idx="15">
                        <c:v>0.24066448956410622</c:v>
                      </c:pt>
                      <c:pt idx="16">
                        <c:v>0.4077807752378248</c:v>
                      </c:pt>
                      <c:pt idx="17">
                        <c:v>0.59221922476217526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3E4F-41EF-9F12-6211E9B6841D}"/>
                  </c:ext>
                </c:extLst>
              </c15:ser>
            </c15:filteredBarSeries>
          </c:ext>
        </c:extLst>
      </c:barChart>
      <c:catAx>
        <c:axId val="274917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pPr>
            <a:endParaRPr lang="en-US"/>
          </a:p>
        </c:txPr>
        <c:crossAx val="274918592"/>
        <c:crosses val="autoZero"/>
        <c:auto val="1"/>
        <c:lblAlgn val="ctr"/>
        <c:lblOffset val="100"/>
        <c:noMultiLvlLbl val="0"/>
      </c:catAx>
      <c:valAx>
        <c:axId val="274918592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274917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1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[First_Review.xlsx]Sheet1!$C$2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675-4218-AFE0-8B39988056E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675-4218-AFE0-8B39988056E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675-4218-AFE0-8B39988056E1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675-4218-AFE0-8B39988056E1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675-4218-AFE0-8B39988056E1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675-4218-AFE0-8B39988056E1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675-4218-AFE0-8B39988056E1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2675-4218-AFE0-8B39988056E1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675-4218-AFE0-8B39988056E1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2675-4218-AFE0-8B39988056E1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675-4218-AFE0-8B39988056E1}"/>
              </c:ext>
            </c:extLst>
          </c:dPt>
          <c:dPt>
            <c:idx val="13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2675-4218-AFE0-8B39988056E1}"/>
              </c:ext>
            </c:extLst>
          </c:dPt>
          <c:dPt>
            <c:idx val="14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675-4218-AFE0-8B39988056E1}"/>
              </c:ext>
            </c:extLst>
          </c:dPt>
          <c:dPt>
            <c:idx val="15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2675-4218-AFE0-8B39988056E1}"/>
              </c:ext>
            </c:extLst>
          </c:dPt>
          <c:dPt>
            <c:idx val="16"/>
            <c:invertIfNegative val="0"/>
            <c:bubble3D val="0"/>
            <c:spPr>
              <a:solidFill>
                <a:schemeClr val="bg2">
                  <a:lumMod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2675-4218-AFE0-8B39988056E1}"/>
              </c:ext>
            </c:extLst>
          </c:dPt>
          <c:dPt>
            <c:idx val="17"/>
            <c:invertIfNegative val="0"/>
            <c:bubble3D val="0"/>
            <c:spPr>
              <a:solidFill>
                <a:schemeClr val="bg2">
                  <a:lumMod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2675-4218-AFE0-8B39988056E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Agency FB" panose="020B0503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[First_Review.xlsx]Sheet1!$A$3:$B$20</c:f>
              <c:multiLvlStrCache>
                <c:ptCount val="18"/>
                <c:lvl>
                  <c:pt idx="0">
                    <c:v>DSL</c:v>
                  </c:pt>
                  <c:pt idx="1">
                    <c:v>Fiber optic</c:v>
                  </c:pt>
                  <c:pt idx="2">
                    <c:v>No</c:v>
                  </c:pt>
                  <c:pt idx="3">
                    <c:v>No</c:v>
                  </c:pt>
                  <c:pt idx="4">
                    <c:v>Yes</c:v>
                  </c:pt>
                  <c:pt idx="5">
                    <c:v>Bank transfer</c:v>
                  </c:pt>
                  <c:pt idx="6">
                    <c:v>Credit card</c:v>
                  </c:pt>
                  <c:pt idx="7">
                    <c:v>Electronic check</c:v>
                  </c:pt>
                  <c:pt idx="8">
                    <c:v>Mailed check</c:v>
                  </c:pt>
                  <c:pt idx="9">
                    <c:v>No</c:v>
                  </c:pt>
                  <c:pt idx="10">
                    <c:v>Yes</c:v>
                  </c:pt>
                  <c:pt idx="11">
                    <c:v>No</c:v>
                  </c:pt>
                  <c:pt idx="12">
                    <c:v>Yes</c:v>
                  </c:pt>
                  <c:pt idx="13">
                    <c:v>Month-to-month</c:v>
                  </c:pt>
                  <c:pt idx="14">
                    <c:v>One year</c:v>
                  </c:pt>
                  <c:pt idx="15">
                    <c:v>Two year</c:v>
                  </c:pt>
                  <c:pt idx="16">
                    <c:v>No</c:v>
                  </c:pt>
                  <c:pt idx="17">
                    <c:v>Yes</c:v>
                  </c:pt>
                </c:lvl>
                <c:lvl>
                  <c:pt idx="0">
                    <c:v>InternetService</c:v>
                  </c:pt>
                  <c:pt idx="3">
                    <c:v>OnlineSecurity</c:v>
                  </c:pt>
                  <c:pt idx="5">
                    <c:v>PaymentMethod</c:v>
                  </c:pt>
                  <c:pt idx="9">
                    <c:v>PhoneService</c:v>
                  </c:pt>
                  <c:pt idx="11">
                    <c:v>TechSupport</c:v>
                  </c:pt>
                  <c:pt idx="13">
                    <c:v>Contract</c:v>
                  </c:pt>
                  <c:pt idx="16">
                    <c:v>PaperlessBilling</c:v>
                  </c:pt>
                </c:lvl>
              </c:multiLvlStrCache>
            </c:multiLvlStrRef>
          </c:cat>
          <c:val>
            <c:numRef>
              <c:f>[First_Review.xlsx]Sheet1!$D$3:$D$20</c:f>
              <c:numCache>
                <c:formatCode>0%</c:formatCode>
                <c:ptCount val="18"/>
                <c:pt idx="0">
                  <c:v>0.34374556297032516</c:v>
                </c:pt>
                <c:pt idx="1">
                  <c:v>0.4395854039471816</c:v>
                </c:pt>
                <c:pt idx="2">
                  <c:v>0.21666903308249325</c:v>
                </c:pt>
                <c:pt idx="3">
                  <c:v>0.6340402392604676</c:v>
                </c:pt>
                <c:pt idx="4">
                  <c:v>0.36595976073953235</c:v>
                </c:pt>
                <c:pt idx="5">
                  <c:v>0.21922476217520942</c:v>
                </c:pt>
                <c:pt idx="6">
                  <c:v>0.21610109328411189</c:v>
                </c:pt>
                <c:pt idx="7">
                  <c:v>0.33579440579298592</c:v>
                </c:pt>
                <c:pt idx="8">
                  <c:v>0.22887973874769274</c:v>
                </c:pt>
                <c:pt idx="9">
                  <c:v>9.6833735624023851E-2</c:v>
                </c:pt>
                <c:pt idx="10">
                  <c:v>0.90316626437597614</c:v>
                </c:pt>
                <c:pt idx="11">
                  <c:v>0.49311372994462588</c:v>
                </c:pt>
                <c:pt idx="12">
                  <c:v>0.29021723697288088</c:v>
                </c:pt>
                <c:pt idx="13">
                  <c:v>0.5501916796819537</c:v>
                </c:pt>
                <c:pt idx="14">
                  <c:v>0.20914383075394008</c:v>
                </c:pt>
                <c:pt idx="15">
                  <c:v>0.24066448956410622</c:v>
                </c:pt>
                <c:pt idx="16">
                  <c:v>0.4077807752378248</c:v>
                </c:pt>
                <c:pt idx="17">
                  <c:v>0.59221922476217526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75-4218-AFE0-8B39988056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overlap val="-27"/>
        <c:axId val="458216048"/>
        <c:axId val="458214736"/>
      </c:barChart>
      <c:catAx>
        <c:axId val="4582160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58214736"/>
        <c:crosses val="autoZero"/>
        <c:auto val="1"/>
        <c:lblAlgn val="ctr"/>
        <c:lblOffset val="100"/>
        <c:noMultiLvlLbl val="0"/>
      </c:catAx>
      <c:valAx>
        <c:axId val="45821473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58216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1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CC-426F-B1D6-E8921CF5389E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CC-426F-B1D6-E8921CF5389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CC-426F-B1D6-E8921CF538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9C7-433E-BC33-5936DA417B35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A86-4042-AE7B-C43B7E2755A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86-4042-AE7B-C43B7E2755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B3-4118-90DC-BAC1C81D5B5B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B3-4118-90DC-BAC1C81D5B5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B3-4118-90DC-BAC1C81D5B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205371283263811E-2"/>
          <c:y val="4.1317718765046807E-2"/>
          <c:w val="0.86483571635698508"/>
          <c:h val="0.9173645624699063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0A5F-4417-A5F8-8C1B7DB709E9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0A5F-4417-A5F8-8C1B7DB709E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0A5F-4417-A5F8-8C1B7DB709E9}"/>
              </c:ext>
            </c:extLst>
          </c:dPt>
          <c:dPt>
            <c:idx val="3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0A5F-4417-A5F8-8C1B7DB709E9}"/>
              </c:ext>
            </c:extLst>
          </c:dPt>
          <c:dPt>
            <c:idx val="4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0A5F-4417-A5F8-8C1B7DB709E9}"/>
              </c:ext>
            </c:extLst>
          </c:dPt>
          <c:dPt>
            <c:idx val="5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0A5F-4417-A5F8-8C1B7DB709E9}"/>
              </c:ext>
            </c:extLst>
          </c:dPt>
          <c:dPt>
            <c:idx val="6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0A5F-4417-A5F8-8C1B7DB709E9}"/>
              </c:ext>
            </c:extLst>
          </c:dPt>
          <c:dPt>
            <c:idx val="7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F-0A5F-4417-A5F8-8C1B7DB709E9}"/>
              </c:ext>
            </c:extLst>
          </c:dPt>
          <c:cat>
            <c:strRef>
              <c:f>Sheet1!$A$2:$A$11</c:f>
              <c:strCache>
                <c:ptCount val="10"/>
                <c:pt idx="0">
                  <c:v>1st Qtr</c:v>
                </c:pt>
                <c:pt idx="1">
                  <c:v>2nd Qtr</c:v>
                </c:pt>
                <c:pt idx="2">
                  <c:v>1st Qtr</c:v>
                </c:pt>
                <c:pt idx="3">
                  <c:v>1st Qtr</c:v>
                </c:pt>
                <c:pt idx="4">
                  <c:v>1st Qtr</c:v>
                </c:pt>
                <c:pt idx="5">
                  <c:v>1st Qtr</c:v>
                </c:pt>
                <c:pt idx="6">
                  <c:v>1st Qtr</c:v>
                </c:pt>
                <c:pt idx="7">
                  <c:v>1st Qtr</c:v>
                </c:pt>
                <c:pt idx="8">
                  <c:v>1st Qtr</c:v>
                </c:pt>
                <c:pt idx="9">
                  <c:v>1st Qtr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0A5F-4417-A5F8-8C1B7DB709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</c:plotArea>
    <c:plotVisOnly val="1"/>
    <c:dispBlanksAs val="zero"/>
    <c:showDLblsOverMax val="0"/>
  </c:chart>
  <c:spPr>
    <a:ln>
      <a:noFill/>
    </a:ln>
  </c:spPr>
  <c:txPr>
    <a:bodyPr/>
    <a:lstStyle/>
    <a:p>
      <a:pPr rtl="0">
        <a:defRPr sz="1800" baseline="-250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9B8357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BA5F-43DC-8214-CA19A9530F95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A5F-43DC-8214-CA19A9530F95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A5F-43DC-8214-CA19A9530F95}"/>
              </c:ext>
            </c:extLst>
          </c:dPt>
          <c:dPt>
            <c:idx val="3"/>
            <c:bubble3D val="0"/>
            <c:spPr>
              <a:solidFill>
                <a:srgbClr val="9B8357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A5F-43DC-8214-CA19A9530F95}"/>
              </c:ext>
            </c:extLst>
          </c:dPt>
          <c:dPt>
            <c:idx val="4"/>
            <c:bubble3D val="0"/>
            <c:spPr>
              <a:solidFill>
                <a:srgbClr val="D9D9D9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BA5F-43DC-8214-CA19A9530F95}"/>
              </c:ext>
            </c:extLst>
          </c:dPt>
          <c:cat>
            <c:strRef>
              <c:f>Sheet1!$A$2:$A$11</c:f>
              <c:strCache>
                <c:ptCount val="10"/>
                <c:pt idx="0">
                  <c:v>1st Qtr</c:v>
                </c:pt>
                <c:pt idx="1">
                  <c:v>2nd Qtr</c:v>
                </c:pt>
                <c:pt idx="2">
                  <c:v>1st Qtr</c:v>
                </c:pt>
                <c:pt idx="3">
                  <c:v>1st Qtr</c:v>
                </c:pt>
                <c:pt idx="4">
                  <c:v>1st Qtr</c:v>
                </c:pt>
                <c:pt idx="5">
                  <c:v>1st Qtr</c:v>
                </c:pt>
                <c:pt idx="6">
                  <c:v>1st Qtr</c:v>
                </c:pt>
                <c:pt idx="7">
                  <c:v>1st Qtr</c:v>
                </c:pt>
                <c:pt idx="8">
                  <c:v>1st Qtr</c:v>
                </c:pt>
                <c:pt idx="9">
                  <c:v>1st Qtr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A5F-43DC-8214-CA19A9530F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</c:plotArea>
    <c:plotVisOnly val="1"/>
    <c:dispBlanksAs val="zero"/>
    <c:showDLblsOverMax val="0"/>
  </c:chart>
  <c:spPr>
    <a:ln>
      <a:noFill/>
    </a:ln>
  </c:spPr>
  <c:txPr>
    <a:bodyPr/>
    <a:lstStyle/>
    <a:p>
      <a:pPr rtl="0">
        <a:defRPr sz="1800" baseline="-250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3" Type="http://schemas.openxmlformats.org/officeDocument/2006/relationships/chart" Target="../charts/chart6.xml"/><Relationship Id="rId7" Type="http://schemas.openxmlformats.org/officeDocument/2006/relationships/chart" Target="../charts/chart10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9.xml"/><Relationship Id="rId11" Type="http://schemas.openxmlformats.org/officeDocument/2006/relationships/chart" Target="../charts/chart14.xml"/><Relationship Id="rId5" Type="http://schemas.openxmlformats.org/officeDocument/2006/relationships/chart" Target="../charts/chart8.xml"/><Relationship Id="rId10" Type="http://schemas.openxmlformats.org/officeDocument/2006/relationships/chart" Target="../charts/chart13.xml"/><Relationship Id="rId4" Type="http://schemas.openxmlformats.org/officeDocument/2006/relationships/chart" Target="../charts/chart7.xml"/><Relationship Id="rId9" Type="http://schemas.openxmlformats.org/officeDocument/2006/relationships/chart" Target="../charts/char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Predictive modelling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Telecom customer churn prediction</a:t>
            </a:r>
          </a:p>
          <a:p>
            <a:r>
              <a:rPr lang="en-US" dirty="0"/>
              <a:t>Team – ISSSR</a:t>
            </a:r>
          </a:p>
        </p:txBody>
      </p:sp>
    </p:spTree>
    <p:extLst>
      <p:ext uri="{BB962C8B-B14F-4D97-AF65-F5344CB8AC3E}">
        <p14:creationId xmlns:p14="http://schemas.microsoft.com/office/powerpoint/2010/main" val="292938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4">
            <a:extLst>
              <a:ext uri="{FF2B5EF4-FFF2-40B4-BE49-F238E27FC236}">
                <a16:creationId xmlns:a16="http://schemas.microsoft.com/office/drawing/2014/main" id="{B3714A0D-3D2D-4D94-99D3-C6EBF1EC9FC0}"/>
              </a:ext>
            </a:extLst>
          </p:cNvPr>
          <p:cNvSpPr/>
          <p:nvPr/>
        </p:nvSpPr>
        <p:spPr>
          <a:xfrm rot="5400000">
            <a:off x="4781938" y="-28796"/>
            <a:ext cx="507111" cy="47366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 Same Side Corner Rectangle 5">
            <a:extLst>
              <a:ext uri="{FF2B5EF4-FFF2-40B4-BE49-F238E27FC236}">
                <a16:creationId xmlns:a16="http://schemas.microsoft.com/office/drawing/2014/main" id="{39FEAB78-9B09-42BA-A284-1C1CE1653AA4}"/>
              </a:ext>
            </a:extLst>
          </p:cNvPr>
          <p:cNvSpPr/>
          <p:nvPr/>
        </p:nvSpPr>
        <p:spPr>
          <a:xfrm rot="5400000">
            <a:off x="4755395" y="821216"/>
            <a:ext cx="507111" cy="47366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 Same Side Corner Rectangle 7">
            <a:extLst>
              <a:ext uri="{FF2B5EF4-FFF2-40B4-BE49-F238E27FC236}">
                <a16:creationId xmlns:a16="http://schemas.microsoft.com/office/drawing/2014/main" id="{3701AA96-CC4C-471E-BA7B-1B1ECB552657}"/>
              </a:ext>
            </a:extLst>
          </p:cNvPr>
          <p:cNvSpPr/>
          <p:nvPr/>
        </p:nvSpPr>
        <p:spPr>
          <a:xfrm rot="5400000">
            <a:off x="4771776" y="1642298"/>
            <a:ext cx="507111" cy="47366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 Same Side Corner Rectangle 8">
            <a:extLst>
              <a:ext uri="{FF2B5EF4-FFF2-40B4-BE49-F238E27FC236}">
                <a16:creationId xmlns:a16="http://schemas.microsoft.com/office/drawing/2014/main" id="{8D7BB6A5-D9AA-48AD-A2A5-AD22F90C753A}"/>
              </a:ext>
            </a:extLst>
          </p:cNvPr>
          <p:cNvSpPr/>
          <p:nvPr/>
        </p:nvSpPr>
        <p:spPr>
          <a:xfrm rot="5400000">
            <a:off x="4826247" y="-822016"/>
            <a:ext cx="507111" cy="47366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 Same Side Corner Rectangle 9">
            <a:extLst>
              <a:ext uri="{FF2B5EF4-FFF2-40B4-BE49-F238E27FC236}">
                <a16:creationId xmlns:a16="http://schemas.microsoft.com/office/drawing/2014/main" id="{68FB68F8-613E-4453-838A-F1C6E7990416}"/>
              </a:ext>
            </a:extLst>
          </p:cNvPr>
          <p:cNvSpPr/>
          <p:nvPr/>
        </p:nvSpPr>
        <p:spPr>
          <a:xfrm rot="5400000">
            <a:off x="4699501" y="2478992"/>
            <a:ext cx="507111" cy="47366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16">
            <a:extLst>
              <a:ext uri="{FF2B5EF4-FFF2-40B4-BE49-F238E27FC236}">
                <a16:creationId xmlns:a16="http://schemas.microsoft.com/office/drawing/2014/main" id="{F859AD56-96A1-4D4F-BB37-213B0A225955}"/>
              </a:ext>
            </a:extLst>
          </p:cNvPr>
          <p:cNvGrpSpPr/>
          <p:nvPr/>
        </p:nvGrpSpPr>
        <p:grpSpPr>
          <a:xfrm rot="5400000">
            <a:off x="4632745" y="126311"/>
            <a:ext cx="507112" cy="4421002"/>
            <a:chOff x="4800598" y="2828738"/>
            <a:chExt cx="381000" cy="949512"/>
          </a:xfrm>
        </p:grpSpPr>
        <p:sp>
          <p:nvSpPr>
            <p:cNvPr id="9" name="Round Same Side Corner Rectangle 41">
              <a:extLst>
                <a:ext uri="{FF2B5EF4-FFF2-40B4-BE49-F238E27FC236}">
                  <a16:creationId xmlns:a16="http://schemas.microsoft.com/office/drawing/2014/main" id="{B44E3D02-1688-4838-B176-08C0C7F20EA2}"/>
                </a:ext>
              </a:extLst>
            </p:cNvPr>
            <p:cNvSpPr/>
            <p:nvPr/>
          </p:nvSpPr>
          <p:spPr>
            <a:xfrm>
              <a:off x="4800598" y="2976436"/>
              <a:ext cx="381000" cy="80181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10" name="Text Placeholder 3">
              <a:extLst>
                <a:ext uri="{FF2B5EF4-FFF2-40B4-BE49-F238E27FC236}">
                  <a16:creationId xmlns:a16="http://schemas.microsoft.com/office/drawing/2014/main" id="{D94D7778-D395-4647-AA3A-E692F5DD542E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4739938" y="3016307"/>
              <a:ext cx="502318" cy="127180"/>
            </a:xfrm>
            <a:prstGeom prst="rect">
              <a:avLst/>
            </a:prstGeom>
          </p:spPr>
          <p:txBody>
            <a:bodyPr wrap="squar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1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0.84</a:t>
              </a: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</p:grpSp>
      <p:grpSp>
        <p:nvGrpSpPr>
          <p:cNvPr id="11" name="Group 115">
            <a:extLst>
              <a:ext uri="{FF2B5EF4-FFF2-40B4-BE49-F238E27FC236}">
                <a16:creationId xmlns:a16="http://schemas.microsoft.com/office/drawing/2014/main" id="{58BFE4FB-6122-453F-8777-A67C3344911C}"/>
              </a:ext>
            </a:extLst>
          </p:cNvPr>
          <p:cNvGrpSpPr/>
          <p:nvPr/>
        </p:nvGrpSpPr>
        <p:grpSpPr>
          <a:xfrm rot="5400000">
            <a:off x="4355949" y="1230768"/>
            <a:ext cx="507112" cy="3928028"/>
            <a:chOff x="5376673" y="2251376"/>
            <a:chExt cx="381000" cy="1526874"/>
          </a:xfrm>
        </p:grpSpPr>
        <p:sp>
          <p:nvSpPr>
            <p:cNvPr id="12" name="Round Same Side Corner Rectangle 44">
              <a:extLst>
                <a:ext uri="{FF2B5EF4-FFF2-40B4-BE49-F238E27FC236}">
                  <a16:creationId xmlns:a16="http://schemas.microsoft.com/office/drawing/2014/main" id="{A00D6837-2626-466E-8F92-5A7F8EE7D529}"/>
                </a:ext>
              </a:extLst>
            </p:cNvPr>
            <p:cNvSpPr/>
            <p:nvPr/>
          </p:nvSpPr>
          <p:spPr>
            <a:xfrm>
              <a:off x="5376673" y="2330450"/>
              <a:ext cx="381000" cy="1447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13" name="Text Placeholder 3">
              <a:extLst>
                <a:ext uri="{FF2B5EF4-FFF2-40B4-BE49-F238E27FC236}">
                  <a16:creationId xmlns:a16="http://schemas.microsoft.com/office/drawing/2014/main" id="{4AE3B10B-E4D4-4110-B0AB-A40D5CCB66B2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5320443" y="2438946"/>
              <a:ext cx="502319" cy="127180"/>
            </a:xfrm>
            <a:prstGeom prst="rect">
              <a:avLst/>
            </a:prstGeom>
          </p:spPr>
          <p:txBody>
            <a:bodyPr wrap="squar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0.836</a:t>
              </a:r>
            </a:p>
          </p:txBody>
        </p:sp>
      </p:grpSp>
      <p:grpSp>
        <p:nvGrpSpPr>
          <p:cNvPr id="17" name="Group 113">
            <a:extLst>
              <a:ext uri="{FF2B5EF4-FFF2-40B4-BE49-F238E27FC236}">
                <a16:creationId xmlns:a16="http://schemas.microsoft.com/office/drawing/2014/main" id="{458E888B-3A88-4B3C-A012-AB37473CA49F}"/>
              </a:ext>
            </a:extLst>
          </p:cNvPr>
          <p:cNvGrpSpPr/>
          <p:nvPr/>
        </p:nvGrpSpPr>
        <p:grpSpPr>
          <a:xfrm rot="5400000">
            <a:off x="4225673" y="2182337"/>
            <a:ext cx="507112" cy="3644412"/>
            <a:chOff x="6528816" y="1397552"/>
            <a:chExt cx="381000" cy="2380698"/>
          </a:xfrm>
        </p:grpSpPr>
        <p:sp>
          <p:nvSpPr>
            <p:cNvPr id="18" name="Round Same Side Corner Rectangle 50">
              <a:extLst>
                <a:ext uri="{FF2B5EF4-FFF2-40B4-BE49-F238E27FC236}">
                  <a16:creationId xmlns:a16="http://schemas.microsoft.com/office/drawing/2014/main" id="{5A265DC4-125F-447F-BB86-B5169A74FE06}"/>
                </a:ext>
              </a:extLst>
            </p:cNvPr>
            <p:cNvSpPr/>
            <p:nvPr/>
          </p:nvSpPr>
          <p:spPr>
            <a:xfrm>
              <a:off x="6528816" y="1416050"/>
              <a:ext cx="381000" cy="2362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19" name="Text Placeholder 3">
              <a:extLst>
                <a:ext uri="{FF2B5EF4-FFF2-40B4-BE49-F238E27FC236}">
                  <a16:creationId xmlns:a16="http://schemas.microsoft.com/office/drawing/2014/main" id="{257B398E-A14A-49D0-A198-DB18ED7A1A5D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477131" y="1585122"/>
              <a:ext cx="502319" cy="127180"/>
            </a:xfrm>
            <a:prstGeom prst="rect">
              <a:avLst/>
            </a:prstGeom>
          </p:spPr>
          <p:txBody>
            <a:bodyPr wrap="squar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11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0.834</a:t>
              </a: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</p:grpSp>
      <p:grpSp>
        <p:nvGrpSpPr>
          <p:cNvPr id="20" name="Group 112">
            <a:extLst>
              <a:ext uri="{FF2B5EF4-FFF2-40B4-BE49-F238E27FC236}">
                <a16:creationId xmlns:a16="http://schemas.microsoft.com/office/drawing/2014/main" id="{213AF8ED-D2FE-4A4C-AF84-9D719B1F5802}"/>
              </a:ext>
            </a:extLst>
          </p:cNvPr>
          <p:cNvGrpSpPr/>
          <p:nvPr/>
        </p:nvGrpSpPr>
        <p:grpSpPr>
          <a:xfrm rot="5400000">
            <a:off x="4489344" y="-476034"/>
            <a:ext cx="507112" cy="4055348"/>
            <a:chOff x="7104888" y="2562032"/>
            <a:chExt cx="381000" cy="1216218"/>
          </a:xfrm>
        </p:grpSpPr>
        <p:sp>
          <p:nvSpPr>
            <p:cNvPr id="21" name="Round Same Side Corner Rectangle 53">
              <a:extLst>
                <a:ext uri="{FF2B5EF4-FFF2-40B4-BE49-F238E27FC236}">
                  <a16:creationId xmlns:a16="http://schemas.microsoft.com/office/drawing/2014/main" id="{379F0843-95D0-48CB-8D91-758DC173E23E}"/>
                </a:ext>
              </a:extLst>
            </p:cNvPr>
            <p:cNvSpPr/>
            <p:nvPr/>
          </p:nvSpPr>
          <p:spPr>
            <a:xfrm>
              <a:off x="7104888" y="2662277"/>
              <a:ext cx="381000" cy="111597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22" name="Text Placeholder 3">
              <a:extLst>
                <a:ext uri="{FF2B5EF4-FFF2-40B4-BE49-F238E27FC236}">
                  <a16:creationId xmlns:a16="http://schemas.microsoft.com/office/drawing/2014/main" id="{A900A2CE-9B31-4E39-B3EA-A12C0C52FD81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7038839" y="2749602"/>
              <a:ext cx="502319" cy="127180"/>
            </a:xfrm>
            <a:prstGeom prst="rect">
              <a:avLst/>
            </a:prstGeom>
          </p:spPr>
          <p:txBody>
            <a:bodyPr wrap="squar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defTabSz="914400">
                <a:spcBef>
                  <a:spcPct val="20000"/>
                </a:spcBef>
                <a:defRPr/>
              </a:pPr>
              <a:r>
                <a:rPr lang="en-US" sz="11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 0.8465</a:t>
              </a: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</p:grpSp>
      <p:grpSp>
        <p:nvGrpSpPr>
          <p:cNvPr id="23" name="Group 111">
            <a:extLst>
              <a:ext uri="{FF2B5EF4-FFF2-40B4-BE49-F238E27FC236}">
                <a16:creationId xmlns:a16="http://schemas.microsoft.com/office/drawing/2014/main" id="{C5029DBB-4D5A-448A-ADB1-9424AD37FFE1}"/>
              </a:ext>
            </a:extLst>
          </p:cNvPr>
          <p:cNvGrpSpPr/>
          <p:nvPr/>
        </p:nvGrpSpPr>
        <p:grpSpPr>
          <a:xfrm rot="5400000">
            <a:off x="4360150" y="2819342"/>
            <a:ext cx="507112" cy="4048217"/>
            <a:chOff x="7680960" y="2172791"/>
            <a:chExt cx="381000" cy="1605459"/>
          </a:xfrm>
        </p:grpSpPr>
        <p:sp>
          <p:nvSpPr>
            <p:cNvPr id="24" name="Round Same Side Corner Rectangle 56">
              <a:extLst>
                <a:ext uri="{FF2B5EF4-FFF2-40B4-BE49-F238E27FC236}">
                  <a16:creationId xmlns:a16="http://schemas.microsoft.com/office/drawing/2014/main" id="{289E218F-644C-449B-A3D7-842A2E7AE7AF}"/>
                </a:ext>
              </a:extLst>
            </p:cNvPr>
            <p:cNvSpPr/>
            <p:nvPr/>
          </p:nvSpPr>
          <p:spPr>
            <a:xfrm>
              <a:off x="7680960" y="2330450"/>
              <a:ext cx="381000" cy="1447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gency FB" panose="020B0503020202020204" pitchFamily="34" charset="0"/>
              </a:endParaRPr>
            </a:p>
          </p:txBody>
        </p:sp>
        <p:sp>
          <p:nvSpPr>
            <p:cNvPr id="25" name="Text Placeholder 3">
              <a:extLst>
                <a:ext uri="{FF2B5EF4-FFF2-40B4-BE49-F238E27FC236}">
                  <a16:creationId xmlns:a16="http://schemas.microsoft.com/office/drawing/2014/main" id="{99C57843-E264-40B4-87E3-29A2D4AFD583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7641350" y="2360361"/>
              <a:ext cx="502319" cy="127180"/>
            </a:xfrm>
            <a:prstGeom prst="rect">
              <a:avLst/>
            </a:prstGeom>
          </p:spPr>
          <p:txBody>
            <a:bodyPr wrap="squar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0.82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AB48349-1F25-4526-82CA-A65676F0FF0F}"/>
              </a:ext>
            </a:extLst>
          </p:cNvPr>
          <p:cNvSpPr txBox="1"/>
          <p:nvPr/>
        </p:nvSpPr>
        <p:spPr>
          <a:xfrm>
            <a:off x="669909" y="1992700"/>
            <a:ext cx="2183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Logistic Regression </a:t>
            </a:r>
          </a:p>
          <a:p>
            <a:pPr algn="ctr"/>
            <a:r>
              <a:rPr lang="en-US" b="1" dirty="0">
                <a:latin typeface="Agency FB" panose="020B0503020202020204" pitchFamily="34" charset="0"/>
              </a:rPr>
              <a:t>with interaction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6FB813-1F7C-4A21-AEB7-2E5490F7D172}"/>
              </a:ext>
            </a:extLst>
          </p:cNvPr>
          <p:cNvSpPr txBox="1"/>
          <p:nvPr/>
        </p:nvSpPr>
        <p:spPr>
          <a:xfrm>
            <a:off x="643368" y="2896653"/>
            <a:ext cx="181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Random Forest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8C6193-BB8B-4C4E-9C33-F3174D679E4E}"/>
              </a:ext>
            </a:extLst>
          </p:cNvPr>
          <p:cNvSpPr txBox="1"/>
          <p:nvPr/>
        </p:nvSpPr>
        <p:spPr>
          <a:xfrm>
            <a:off x="659749" y="3766751"/>
            <a:ext cx="1819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Gradient Boosting Machine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31DD08-66D8-4613-A93A-4446567B584C}"/>
              </a:ext>
            </a:extLst>
          </p:cNvPr>
          <p:cNvSpPr txBox="1"/>
          <p:nvPr/>
        </p:nvSpPr>
        <p:spPr>
          <a:xfrm>
            <a:off x="623091" y="1368325"/>
            <a:ext cx="200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Ensembled models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34DCA1-5E4D-418A-807F-EFDB47EDEEF4}"/>
              </a:ext>
            </a:extLst>
          </p:cNvPr>
          <p:cNvSpPr txBox="1"/>
          <p:nvPr/>
        </p:nvSpPr>
        <p:spPr>
          <a:xfrm>
            <a:off x="587473" y="4603949"/>
            <a:ext cx="181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Logistic Regression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4BE24B-061E-45AA-8BB8-A597B5411EE6}"/>
              </a:ext>
            </a:extLst>
          </p:cNvPr>
          <p:cNvSpPr/>
          <p:nvPr/>
        </p:nvSpPr>
        <p:spPr>
          <a:xfrm>
            <a:off x="7767961" y="1001870"/>
            <a:ext cx="4048217" cy="511353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76A5F33-46A0-4A75-8F77-ED45BDAF592C}"/>
              </a:ext>
            </a:extLst>
          </p:cNvPr>
          <p:cNvCxnSpPr>
            <a:cxnSpLocks/>
          </p:cNvCxnSpPr>
          <p:nvPr/>
        </p:nvCxnSpPr>
        <p:spPr>
          <a:xfrm>
            <a:off x="741285" y="820590"/>
            <a:ext cx="109106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AF93A5-B561-4188-8070-FECD5B8F6B36}"/>
              </a:ext>
            </a:extLst>
          </p:cNvPr>
          <p:cNvSpPr txBox="1"/>
          <p:nvPr/>
        </p:nvSpPr>
        <p:spPr>
          <a:xfrm>
            <a:off x="741285" y="88777"/>
            <a:ext cx="10737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fine tuning was done by considering additional modelling techniques and </a:t>
            </a:r>
            <a:r>
              <a:rPr lang="en-US" sz="2400" dirty="0" err="1"/>
              <a:t>ensembling</a:t>
            </a:r>
            <a:r>
              <a:rPr lang="en-US" sz="2400" dirty="0"/>
              <a:t> different models together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1C014-3076-40FD-8A33-705915625164}"/>
              </a:ext>
            </a:extLst>
          </p:cNvPr>
          <p:cNvSpPr txBox="1"/>
          <p:nvPr/>
        </p:nvSpPr>
        <p:spPr>
          <a:xfrm>
            <a:off x="7796276" y="1056235"/>
            <a:ext cx="401990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0"/>
              </a:rPr>
              <a:t>The models whose input was considered for </a:t>
            </a:r>
            <a:r>
              <a:rPr lang="en-US" dirty="0" err="1">
                <a:latin typeface="Agency FB" panose="020B0503020202020204" pitchFamily="34" charset="0"/>
              </a:rPr>
              <a:t>ensembling</a:t>
            </a:r>
            <a:endParaRPr lang="en-US" dirty="0">
              <a:latin typeface="Agency FB" panose="020B0503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Logistic Regression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KNN algorithm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Random Forest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0"/>
              </a:rPr>
              <a:t>The best model that can be formulated is an ensemble model and that is very comparative to the performance of a logistic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gency FB" panose="020B0503020202020204" pitchFamily="34" charset="0"/>
              </a:rPr>
              <a:t>Selecting a logistic model has many advantages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It can give a under-the-hood look of which variables are important and what is its contribution to risk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It is more stable provided the Out of time validation dataset follows same distribution of training and validation dataset</a:t>
            </a:r>
          </a:p>
          <a:p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58A2600-92E5-421E-8482-BE7140BD9D67}"/>
              </a:ext>
            </a:extLst>
          </p:cNvPr>
          <p:cNvSpPr/>
          <p:nvPr/>
        </p:nvSpPr>
        <p:spPr>
          <a:xfrm>
            <a:off x="705597" y="1958687"/>
            <a:ext cx="6924563" cy="75625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bbon: Curved and Tilted Up 38">
            <a:extLst>
              <a:ext uri="{FF2B5EF4-FFF2-40B4-BE49-F238E27FC236}">
                <a16:creationId xmlns:a16="http://schemas.microsoft.com/office/drawing/2014/main" id="{4E62A76A-A5F8-4FB2-8F09-E2863226295D}"/>
              </a:ext>
            </a:extLst>
          </p:cNvPr>
          <p:cNvSpPr/>
          <p:nvPr/>
        </p:nvSpPr>
        <p:spPr>
          <a:xfrm>
            <a:off x="76477" y="1589873"/>
            <a:ext cx="883920" cy="555974"/>
          </a:xfrm>
          <a:prstGeom prst="ellipse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6200BE-C33F-45CC-93E0-BEB8F7496A74}"/>
              </a:ext>
            </a:extLst>
          </p:cNvPr>
          <p:cNvSpPr txBox="1"/>
          <p:nvPr/>
        </p:nvSpPr>
        <p:spPr>
          <a:xfrm>
            <a:off x="37421" y="-50554"/>
            <a:ext cx="219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III. Model fine tuning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243797-813D-4286-A956-E82E8E16EF8C}"/>
              </a:ext>
            </a:extLst>
          </p:cNvPr>
          <p:cNvCxnSpPr/>
          <p:nvPr/>
        </p:nvCxnSpPr>
        <p:spPr>
          <a:xfrm>
            <a:off x="2511856" y="5300211"/>
            <a:ext cx="4680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01B74E5-B07D-4704-8BC6-F4E12914501C}"/>
              </a:ext>
            </a:extLst>
          </p:cNvPr>
          <p:cNvSpPr txBox="1"/>
          <p:nvPr/>
        </p:nvSpPr>
        <p:spPr>
          <a:xfrm>
            <a:off x="3942257" y="5290091"/>
            <a:ext cx="1819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gency FB" panose="020B0503020202020204" pitchFamily="34" charset="0"/>
              </a:rPr>
              <a:t>AUC statistic</a:t>
            </a:r>
          </a:p>
        </p:txBody>
      </p:sp>
    </p:spTree>
    <p:extLst>
      <p:ext uri="{BB962C8B-B14F-4D97-AF65-F5344CB8AC3E}">
        <p14:creationId xmlns:p14="http://schemas.microsoft.com/office/powerpoint/2010/main" val="4000537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76A5F33-46A0-4A75-8F77-ED45BDAF592C}"/>
              </a:ext>
            </a:extLst>
          </p:cNvPr>
          <p:cNvCxnSpPr>
            <a:cxnSpLocks/>
          </p:cNvCxnSpPr>
          <p:nvPr/>
        </p:nvCxnSpPr>
        <p:spPr>
          <a:xfrm>
            <a:off x="741285" y="820590"/>
            <a:ext cx="109106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AF93A5-B561-4188-8070-FECD5B8F6B36}"/>
              </a:ext>
            </a:extLst>
          </p:cNvPr>
          <p:cNvSpPr txBox="1"/>
          <p:nvPr/>
        </p:nvSpPr>
        <p:spPr>
          <a:xfrm>
            <a:off x="741285" y="88777"/>
            <a:ext cx="10737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the logistic regression model, We generate the ROC , lift as well as learning curve for this model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6200BE-C33F-45CC-93E0-BEB8F7496A74}"/>
              </a:ext>
            </a:extLst>
          </p:cNvPr>
          <p:cNvSpPr txBox="1"/>
          <p:nvPr/>
        </p:nvSpPr>
        <p:spPr>
          <a:xfrm>
            <a:off x="37421" y="-50554"/>
            <a:ext cx="2939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IV. Results and recommendations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4D43D6-1480-4A57-8913-E65BCD240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26" y="820590"/>
            <a:ext cx="4156439" cy="35764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9EF43D-01E9-4146-B810-962A7A8EF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528" y="3189774"/>
            <a:ext cx="4325109" cy="3541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7476E5-12FB-4DB3-A0A2-92AB99F88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7383" y="820590"/>
            <a:ext cx="5235308" cy="382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65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0FC925C3-AC29-4A23-A6BA-C7A7A0AB3F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5899248"/>
              </p:ext>
            </p:extLst>
          </p:nvPr>
        </p:nvGraphicFramePr>
        <p:xfrm>
          <a:off x="4457873" y="3866909"/>
          <a:ext cx="1516565" cy="2091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3" name="Chart 52">
            <a:extLst>
              <a:ext uri="{FF2B5EF4-FFF2-40B4-BE49-F238E27FC236}">
                <a16:creationId xmlns:a16="http://schemas.microsoft.com/office/drawing/2014/main" id="{CA225657-5FCF-4F3E-BA7C-DCD98F1A73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8854146"/>
              </p:ext>
            </p:extLst>
          </p:nvPr>
        </p:nvGraphicFramePr>
        <p:xfrm>
          <a:off x="44192" y="610435"/>
          <a:ext cx="1516565" cy="2091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7" name="Chart 56">
            <a:extLst>
              <a:ext uri="{FF2B5EF4-FFF2-40B4-BE49-F238E27FC236}">
                <a16:creationId xmlns:a16="http://schemas.microsoft.com/office/drawing/2014/main" id="{46F00432-DDFB-4B72-BE31-19CCC11A81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5969920"/>
              </p:ext>
            </p:extLst>
          </p:nvPr>
        </p:nvGraphicFramePr>
        <p:xfrm>
          <a:off x="6354895" y="3866909"/>
          <a:ext cx="1516565" cy="2091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A7E888F-5876-4DB6-83C6-1E9CFB69EF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5226547"/>
              </p:ext>
            </p:extLst>
          </p:nvPr>
        </p:nvGraphicFramePr>
        <p:xfrm>
          <a:off x="1190562" y="1483360"/>
          <a:ext cx="3586480" cy="3381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8658811-086B-4E25-BBF0-AE8D645C1A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2467147"/>
              </p:ext>
            </p:extLst>
          </p:nvPr>
        </p:nvGraphicFramePr>
        <p:xfrm>
          <a:off x="7279640" y="1483360"/>
          <a:ext cx="4079240" cy="3381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" name="Freeform 5">
            <a:extLst>
              <a:ext uri="{FF2B5EF4-FFF2-40B4-BE49-F238E27FC236}">
                <a16:creationId xmlns:a16="http://schemas.microsoft.com/office/drawing/2014/main" id="{63E0EAD3-E6D4-499D-90F2-6C00E22E08A1}"/>
              </a:ext>
            </a:extLst>
          </p:cNvPr>
          <p:cNvSpPr>
            <a:spLocks/>
          </p:cNvSpPr>
          <p:nvPr/>
        </p:nvSpPr>
        <p:spPr bwMode="auto">
          <a:xfrm>
            <a:off x="2726858" y="2668471"/>
            <a:ext cx="640080" cy="640080"/>
          </a:xfrm>
          <a:custGeom>
            <a:avLst/>
            <a:gdLst>
              <a:gd name="T0" fmla="*/ 0 w 3223"/>
              <a:gd name="T1" fmla="*/ 1611 h 3222"/>
              <a:gd name="T2" fmla="*/ 0 w 3223"/>
              <a:gd name="T3" fmla="*/ 1611 h 3222"/>
              <a:gd name="T4" fmla="*/ 1611 w 3223"/>
              <a:gd name="T5" fmla="*/ 0 h 3222"/>
              <a:gd name="T6" fmla="*/ 3223 w 3223"/>
              <a:gd name="T7" fmla="*/ 1611 h 3222"/>
              <a:gd name="T8" fmla="*/ 1611 w 3223"/>
              <a:gd name="T9" fmla="*/ 3222 h 3222"/>
              <a:gd name="T10" fmla="*/ 0 w 3223"/>
              <a:gd name="T11" fmla="*/ 1611 h 3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23" h="3222">
                <a:moveTo>
                  <a:pt x="0" y="1611"/>
                </a:moveTo>
                <a:lnTo>
                  <a:pt x="0" y="1611"/>
                </a:lnTo>
                <a:cubicBezTo>
                  <a:pt x="0" y="721"/>
                  <a:pt x="721" y="0"/>
                  <a:pt x="1611" y="0"/>
                </a:cubicBezTo>
                <a:cubicBezTo>
                  <a:pt x="2501" y="0"/>
                  <a:pt x="3223" y="721"/>
                  <a:pt x="3223" y="1611"/>
                </a:cubicBezTo>
                <a:cubicBezTo>
                  <a:pt x="3223" y="2501"/>
                  <a:pt x="2501" y="3222"/>
                  <a:pt x="1611" y="3222"/>
                </a:cubicBezTo>
                <a:cubicBezTo>
                  <a:pt x="721" y="3222"/>
                  <a:pt x="0" y="2501"/>
                  <a:pt x="0" y="1611"/>
                </a:cubicBezTo>
                <a:close/>
              </a:path>
            </a:pathLst>
          </a:custGeom>
          <a:solidFill>
            <a:srgbClr val="9B835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08538805-0645-4793-B59D-E16275A57642}"/>
              </a:ext>
            </a:extLst>
          </p:cNvPr>
          <p:cNvSpPr>
            <a:spLocks noEditPoints="1"/>
          </p:cNvSpPr>
          <p:nvPr/>
        </p:nvSpPr>
        <p:spPr bwMode="auto">
          <a:xfrm>
            <a:off x="2807018" y="2748556"/>
            <a:ext cx="479761" cy="479911"/>
          </a:xfrm>
          <a:custGeom>
            <a:avLst/>
            <a:gdLst>
              <a:gd name="T0" fmla="*/ 1208 w 2417"/>
              <a:gd name="T1" fmla="*/ 2244 h 2417"/>
              <a:gd name="T2" fmla="*/ 1208 w 2417"/>
              <a:gd name="T3" fmla="*/ 2244 h 2417"/>
              <a:gd name="T4" fmla="*/ 173 w 2417"/>
              <a:gd name="T5" fmla="*/ 1209 h 2417"/>
              <a:gd name="T6" fmla="*/ 1208 w 2417"/>
              <a:gd name="T7" fmla="*/ 174 h 2417"/>
              <a:gd name="T8" fmla="*/ 2243 w 2417"/>
              <a:gd name="T9" fmla="*/ 1209 h 2417"/>
              <a:gd name="T10" fmla="*/ 1208 w 2417"/>
              <a:gd name="T11" fmla="*/ 2244 h 2417"/>
              <a:gd name="T12" fmla="*/ 1208 w 2417"/>
              <a:gd name="T13" fmla="*/ 0 h 2417"/>
              <a:gd name="T14" fmla="*/ 1208 w 2417"/>
              <a:gd name="T15" fmla="*/ 0 h 2417"/>
              <a:gd name="T16" fmla="*/ 0 w 2417"/>
              <a:gd name="T17" fmla="*/ 1209 h 2417"/>
              <a:gd name="T18" fmla="*/ 1208 w 2417"/>
              <a:gd name="T19" fmla="*/ 2417 h 2417"/>
              <a:gd name="T20" fmla="*/ 2417 w 2417"/>
              <a:gd name="T21" fmla="*/ 1209 h 2417"/>
              <a:gd name="T22" fmla="*/ 1208 w 2417"/>
              <a:gd name="T23" fmla="*/ 0 h 2417"/>
              <a:gd name="T24" fmla="*/ 1208 w 2417"/>
              <a:gd name="T25" fmla="*/ 1134 h 2417"/>
              <a:gd name="T26" fmla="*/ 1208 w 2417"/>
              <a:gd name="T27" fmla="*/ 1134 h 2417"/>
              <a:gd name="T28" fmla="*/ 477 w 2417"/>
              <a:gd name="T29" fmla="*/ 1666 h 2417"/>
              <a:gd name="T30" fmla="*/ 549 w 2417"/>
              <a:gd name="T31" fmla="*/ 1738 h 2417"/>
              <a:gd name="T32" fmla="*/ 621 w 2417"/>
              <a:gd name="T33" fmla="*/ 1666 h 2417"/>
              <a:gd name="T34" fmla="*/ 1208 w 2417"/>
              <a:gd name="T35" fmla="*/ 1279 h 2417"/>
              <a:gd name="T36" fmla="*/ 1795 w 2417"/>
              <a:gd name="T37" fmla="*/ 1666 h 2417"/>
              <a:gd name="T38" fmla="*/ 1868 w 2417"/>
              <a:gd name="T39" fmla="*/ 1738 h 2417"/>
              <a:gd name="T40" fmla="*/ 1940 w 2417"/>
              <a:gd name="T41" fmla="*/ 1666 h 2417"/>
              <a:gd name="T42" fmla="*/ 1208 w 2417"/>
              <a:gd name="T43" fmla="*/ 1134 h 2417"/>
              <a:gd name="T44" fmla="*/ 1522 w 2417"/>
              <a:gd name="T45" fmla="*/ 950 h 2417"/>
              <a:gd name="T46" fmla="*/ 1522 w 2417"/>
              <a:gd name="T47" fmla="*/ 950 h 2417"/>
              <a:gd name="T48" fmla="*/ 1756 w 2417"/>
              <a:gd name="T49" fmla="*/ 716 h 2417"/>
              <a:gd name="T50" fmla="*/ 1522 w 2417"/>
              <a:gd name="T51" fmla="*/ 483 h 2417"/>
              <a:gd name="T52" fmla="*/ 1289 w 2417"/>
              <a:gd name="T53" fmla="*/ 716 h 2417"/>
              <a:gd name="T54" fmla="*/ 1522 w 2417"/>
              <a:gd name="T55" fmla="*/ 950 h 2417"/>
              <a:gd name="T56" fmla="*/ 894 w 2417"/>
              <a:gd name="T57" fmla="*/ 950 h 2417"/>
              <a:gd name="T58" fmla="*/ 894 w 2417"/>
              <a:gd name="T59" fmla="*/ 950 h 2417"/>
              <a:gd name="T60" fmla="*/ 1128 w 2417"/>
              <a:gd name="T61" fmla="*/ 716 h 2417"/>
              <a:gd name="T62" fmla="*/ 894 w 2417"/>
              <a:gd name="T63" fmla="*/ 483 h 2417"/>
              <a:gd name="T64" fmla="*/ 661 w 2417"/>
              <a:gd name="T65" fmla="*/ 716 h 2417"/>
              <a:gd name="T66" fmla="*/ 894 w 2417"/>
              <a:gd name="T67" fmla="*/ 950 h 2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417" h="2417">
                <a:moveTo>
                  <a:pt x="1208" y="2244"/>
                </a:moveTo>
                <a:lnTo>
                  <a:pt x="1208" y="2244"/>
                </a:lnTo>
                <a:cubicBezTo>
                  <a:pt x="638" y="2244"/>
                  <a:pt x="173" y="1779"/>
                  <a:pt x="173" y="1209"/>
                </a:cubicBezTo>
                <a:cubicBezTo>
                  <a:pt x="173" y="638"/>
                  <a:pt x="638" y="174"/>
                  <a:pt x="1208" y="174"/>
                </a:cubicBezTo>
                <a:cubicBezTo>
                  <a:pt x="1779" y="174"/>
                  <a:pt x="2243" y="638"/>
                  <a:pt x="2243" y="1209"/>
                </a:cubicBezTo>
                <a:cubicBezTo>
                  <a:pt x="2243" y="1779"/>
                  <a:pt x="1779" y="2244"/>
                  <a:pt x="1208" y="2244"/>
                </a:cubicBezTo>
                <a:close/>
                <a:moveTo>
                  <a:pt x="1208" y="0"/>
                </a:moveTo>
                <a:lnTo>
                  <a:pt x="1208" y="0"/>
                </a:lnTo>
                <a:cubicBezTo>
                  <a:pt x="542" y="0"/>
                  <a:pt x="0" y="542"/>
                  <a:pt x="0" y="1209"/>
                </a:cubicBezTo>
                <a:cubicBezTo>
                  <a:pt x="0" y="1875"/>
                  <a:pt x="542" y="2417"/>
                  <a:pt x="1208" y="2417"/>
                </a:cubicBezTo>
                <a:cubicBezTo>
                  <a:pt x="1875" y="2417"/>
                  <a:pt x="2417" y="1875"/>
                  <a:pt x="2417" y="1209"/>
                </a:cubicBezTo>
                <a:cubicBezTo>
                  <a:pt x="2417" y="542"/>
                  <a:pt x="1875" y="0"/>
                  <a:pt x="1208" y="0"/>
                </a:cubicBezTo>
                <a:close/>
                <a:moveTo>
                  <a:pt x="1208" y="1134"/>
                </a:moveTo>
                <a:lnTo>
                  <a:pt x="1208" y="1134"/>
                </a:lnTo>
                <a:cubicBezTo>
                  <a:pt x="805" y="1134"/>
                  <a:pt x="477" y="1372"/>
                  <a:pt x="477" y="1666"/>
                </a:cubicBezTo>
                <a:cubicBezTo>
                  <a:pt x="477" y="1706"/>
                  <a:pt x="509" y="1738"/>
                  <a:pt x="549" y="1738"/>
                </a:cubicBezTo>
                <a:cubicBezTo>
                  <a:pt x="589" y="1738"/>
                  <a:pt x="621" y="1706"/>
                  <a:pt x="621" y="1666"/>
                </a:cubicBezTo>
                <a:cubicBezTo>
                  <a:pt x="621" y="1452"/>
                  <a:pt x="885" y="1279"/>
                  <a:pt x="1208" y="1279"/>
                </a:cubicBezTo>
                <a:cubicBezTo>
                  <a:pt x="1532" y="1279"/>
                  <a:pt x="1795" y="1452"/>
                  <a:pt x="1795" y="1666"/>
                </a:cubicBezTo>
                <a:cubicBezTo>
                  <a:pt x="1795" y="1706"/>
                  <a:pt x="1828" y="1738"/>
                  <a:pt x="1868" y="1738"/>
                </a:cubicBezTo>
                <a:cubicBezTo>
                  <a:pt x="1908" y="1738"/>
                  <a:pt x="1940" y="1706"/>
                  <a:pt x="1940" y="1666"/>
                </a:cubicBezTo>
                <a:cubicBezTo>
                  <a:pt x="1940" y="1372"/>
                  <a:pt x="1612" y="1134"/>
                  <a:pt x="1208" y="1134"/>
                </a:cubicBezTo>
                <a:close/>
                <a:moveTo>
                  <a:pt x="1522" y="950"/>
                </a:moveTo>
                <a:lnTo>
                  <a:pt x="1522" y="950"/>
                </a:lnTo>
                <a:cubicBezTo>
                  <a:pt x="1651" y="950"/>
                  <a:pt x="1756" y="845"/>
                  <a:pt x="1756" y="716"/>
                </a:cubicBezTo>
                <a:cubicBezTo>
                  <a:pt x="1756" y="587"/>
                  <a:pt x="1651" y="483"/>
                  <a:pt x="1522" y="483"/>
                </a:cubicBezTo>
                <a:cubicBezTo>
                  <a:pt x="1393" y="483"/>
                  <a:pt x="1289" y="587"/>
                  <a:pt x="1289" y="716"/>
                </a:cubicBezTo>
                <a:cubicBezTo>
                  <a:pt x="1289" y="845"/>
                  <a:pt x="1393" y="950"/>
                  <a:pt x="1522" y="950"/>
                </a:cubicBezTo>
                <a:close/>
                <a:moveTo>
                  <a:pt x="894" y="950"/>
                </a:moveTo>
                <a:lnTo>
                  <a:pt x="894" y="950"/>
                </a:lnTo>
                <a:cubicBezTo>
                  <a:pt x="1023" y="950"/>
                  <a:pt x="1128" y="845"/>
                  <a:pt x="1128" y="716"/>
                </a:cubicBezTo>
                <a:cubicBezTo>
                  <a:pt x="1128" y="587"/>
                  <a:pt x="1023" y="483"/>
                  <a:pt x="894" y="483"/>
                </a:cubicBezTo>
                <a:cubicBezTo>
                  <a:pt x="765" y="483"/>
                  <a:pt x="661" y="587"/>
                  <a:pt x="661" y="716"/>
                </a:cubicBezTo>
                <a:cubicBezTo>
                  <a:pt x="661" y="845"/>
                  <a:pt x="765" y="950"/>
                  <a:pt x="894" y="95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B40D78-6E1E-43FC-966E-345B7AB65A20}"/>
              </a:ext>
            </a:extLst>
          </p:cNvPr>
          <p:cNvCxnSpPr>
            <a:cxnSpLocks/>
          </p:cNvCxnSpPr>
          <p:nvPr/>
        </p:nvCxnSpPr>
        <p:spPr>
          <a:xfrm>
            <a:off x="741285" y="820590"/>
            <a:ext cx="109106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3">
            <a:extLst>
              <a:ext uri="{FF2B5EF4-FFF2-40B4-BE49-F238E27FC236}">
                <a16:creationId xmlns:a16="http://schemas.microsoft.com/office/drawing/2014/main" id="{97799CC9-4886-4FBD-B1FA-1F5B65884F8C}"/>
              </a:ext>
            </a:extLst>
          </p:cNvPr>
          <p:cNvSpPr>
            <a:spLocks/>
          </p:cNvSpPr>
          <p:nvPr/>
        </p:nvSpPr>
        <p:spPr bwMode="auto">
          <a:xfrm>
            <a:off x="9024993" y="2681291"/>
            <a:ext cx="640080" cy="640080"/>
          </a:xfrm>
          <a:custGeom>
            <a:avLst/>
            <a:gdLst>
              <a:gd name="T0" fmla="*/ 0 w 3222"/>
              <a:gd name="T1" fmla="*/ 1611 h 3222"/>
              <a:gd name="T2" fmla="*/ 0 w 3222"/>
              <a:gd name="T3" fmla="*/ 1611 h 3222"/>
              <a:gd name="T4" fmla="*/ 1611 w 3222"/>
              <a:gd name="T5" fmla="*/ 0 h 3222"/>
              <a:gd name="T6" fmla="*/ 3222 w 3222"/>
              <a:gd name="T7" fmla="*/ 1611 h 3222"/>
              <a:gd name="T8" fmla="*/ 1611 w 3222"/>
              <a:gd name="T9" fmla="*/ 3222 h 3222"/>
              <a:gd name="T10" fmla="*/ 0 w 3222"/>
              <a:gd name="T11" fmla="*/ 1611 h 3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22" h="3222">
                <a:moveTo>
                  <a:pt x="0" y="1611"/>
                </a:moveTo>
                <a:lnTo>
                  <a:pt x="0" y="1611"/>
                </a:lnTo>
                <a:cubicBezTo>
                  <a:pt x="0" y="721"/>
                  <a:pt x="721" y="0"/>
                  <a:pt x="1611" y="0"/>
                </a:cubicBezTo>
                <a:cubicBezTo>
                  <a:pt x="2501" y="0"/>
                  <a:pt x="3222" y="721"/>
                  <a:pt x="3222" y="1611"/>
                </a:cubicBezTo>
                <a:cubicBezTo>
                  <a:pt x="3222" y="2501"/>
                  <a:pt x="2501" y="3222"/>
                  <a:pt x="1611" y="3222"/>
                </a:cubicBezTo>
                <a:cubicBezTo>
                  <a:pt x="721" y="3222"/>
                  <a:pt x="0" y="2501"/>
                  <a:pt x="0" y="1611"/>
                </a:cubicBezTo>
                <a:close/>
              </a:path>
            </a:pathLst>
          </a:custGeom>
          <a:solidFill>
            <a:srgbClr val="8656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241F1A3A-7745-4223-8107-A67CD48EFECE}"/>
              </a:ext>
            </a:extLst>
          </p:cNvPr>
          <p:cNvSpPr>
            <a:spLocks noEditPoints="1"/>
          </p:cNvSpPr>
          <p:nvPr/>
        </p:nvSpPr>
        <p:spPr bwMode="auto">
          <a:xfrm>
            <a:off x="9104555" y="2761376"/>
            <a:ext cx="480359" cy="479911"/>
          </a:xfrm>
          <a:custGeom>
            <a:avLst/>
            <a:gdLst>
              <a:gd name="T0" fmla="*/ 1209 w 2417"/>
              <a:gd name="T1" fmla="*/ 2244 h 2417"/>
              <a:gd name="T2" fmla="*/ 1209 w 2417"/>
              <a:gd name="T3" fmla="*/ 2244 h 2417"/>
              <a:gd name="T4" fmla="*/ 174 w 2417"/>
              <a:gd name="T5" fmla="*/ 1209 h 2417"/>
              <a:gd name="T6" fmla="*/ 1209 w 2417"/>
              <a:gd name="T7" fmla="*/ 174 h 2417"/>
              <a:gd name="T8" fmla="*/ 2244 w 2417"/>
              <a:gd name="T9" fmla="*/ 1209 h 2417"/>
              <a:gd name="T10" fmla="*/ 1209 w 2417"/>
              <a:gd name="T11" fmla="*/ 2244 h 2417"/>
              <a:gd name="T12" fmla="*/ 1209 w 2417"/>
              <a:gd name="T13" fmla="*/ 0 h 2417"/>
              <a:gd name="T14" fmla="*/ 1209 w 2417"/>
              <a:gd name="T15" fmla="*/ 0 h 2417"/>
              <a:gd name="T16" fmla="*/ 0 w 2417"/>
              <a:gd name="T17" fmla="*/ 1209 h 2417"/>
              <a:gd name="T18" fmla="*/ 1209 w 2417"/>
              <a:gd name="T19" fmla="*/ 2417 h 2417"/>
              <a:gd name="T20" fmla="*/ 2417 w 2417"/>
              <a:gd name="T21" fmla="*/ 1209 h 2417"/>
              <a:gd name="T22" fmla="*/ 1209 w 2417"/>
              <a:gd name="T23" fmla="*/ 0 h 2417"/>
              <a:gd name="T24" fmla="*/ 1868 w 2417"/>
              <a:gd name="T25" fmla="*/ 1119 h 2417"/>
              <a:gd name="T26" fmla="*/ 1868 w 2417"/>
              <a:gd name="T27" fmla="*/ 1119 h 2417"/>
              <a:gd name="T28" fmla="*/ 1782 w 2417"/>
              <a:gd name="T29" fmla="*/ 1206 h 2417"/>
              <a:gd name="T30" fmla="*/ 1209 w 2417"/>
              <a:gd name="T31" fmla="*/ 1779 h 2417"/>
              <a:gd name="T32" fmla="*/ 636 w 2417"/>
              <a:gd name="T33" fmla="*/ 1206 h 2417"/>
              <a:gd name="T34" fmla="*/ 550 w 2417"/>
              <a:gd name="T35" fmla="*/ 1119 h 2417"/>
              <a:gd name="T36" fmla="*/ 463 w 2417"/>
              <a:gd name="T37" fmla="*/ 1206 h 2417"/>
              <a:gd name="T38" fmla="*/ 1209 w 2417"/>
              <a:gd name="T39" fmla="*/ 1952 h 2417"/>
              <a:gd name="T40" fmla="*/ 1955 w 2417"/>
              <a:gd name="T41" fmla="*/ 1206 h 2417"/>
              <a:gd name="T42" fmla="*/ 1868 w 2417"/>
              <a:gd name="T43" fmla="*/ 1119 h 2417"/>
              <a:gd name="T44" fmla="*/ 1523 w 2417"/>
              <a:gd name="T45" fmla="*/ 950 h 2417"/>
              <a:gd name="T46" fmla="*/ 1523 w 2417"/>
              <a:gd name="T47" fmla="*/ 950 h 2417"/>
              <a:gd name="T48" fmla="*/ 1756 w 2417"/>
              <a:gd name="T49" fmla="*/ 716 h 2417"/>
              <a:gd name="T50" fmla="*/ 1523 w 2417"/>
              <a:gd name="T51" fmla="*/ 483 h 2417"/>
              <a:gd name="T52" fmla="*/ 1290 w 2417"/>
              <a:gd name="T53" fmla="*/ 716 h 2417"/>
              <a:gd name="T54" fmla="*/ 1523 w 2417"/>
              <a:gd name="T55" fmla="*/ 950 h 2417"/>
              <a:gd name="T56" fmla="*/ 895 w 2417"/>
              <a:gd name="T57" fmla="*/ 950 h 2417"/>
              <a:gd name="T58" fmla="*/ 895 w 2417"/>
              <a:gd name="T59" fmla="*/ 950 h 2417"/>
              <a:gd name="T60" fmla="*/ 1128 w 2417"/>
              <a:gd name="T61" fmla="*/ 716 h 2417"/>
              <a:gd name="T62" fmla="*/ 895 w 2417"/>
              <a:gd name="T63" fmla="*/ 483 h 2417"/>
              <a:gd name="T64" fmla="*/ 661 w 2417"/>
              <a:gd name="T65" fmla="*/ 716 h 2417"/>
              <a:gd name="T66" fmla="*/ 895 w 2417"/>
              <a:gd name="T67" fmla="*/ 950 h 2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417" h="2417">
                <a:moveTo>
                  <a:pt x="1209" y="2244"/>
                </a:moveTo>
                <a:lnTo>
                  <a:pt x="1209" y="2244"/>
                </a:lnTo>
                <a:cubicBezTo>
                  <a:pt x="638" y="2244"/>
                  <a:pt x="174" y="1779"/>
                  <a:pt x="174" y="1209"/>
                </a:cubicBezTo>
                <a:cubicBezTo>
                  <a:pt x="174" y="638"/>
                  <a:pt x="638" y="174"/>
                  <a:pt x="1209" y="174"/>
                </a:cubicBezTo>
                <a:cubicBezTo>
                  <a:pt x="1780" y="174"/>
                  <a:pt x="2244" y="638"/>
                  <a:pt x="2244" y="1209"/>
                </a:cubicBezTo>
                <a:cubicBezTo>
                  <a:pt x="2244" y="1779"/>
                  <a:pt x="1780" y="2244"/>
                  <a:pt x="1209" y="2244"/>
                </a:cubicBezTo>
                <a:close/>
                <a:moveTo>
                  <a:pt x="1209" y="0"/>
                </a:moveTo>
                <a:lnTo>
                  <a:pt x="1209" y="0"/>
                </a:lnTo>
                <a:cubicBezTo>
                  <a:pt x="543" y="0"/>
                  <a:pt x="0" y="542"/>
                  <a:pt x="0" y="1209"/>
                </a:cubicBezTo>
                <a:cubicBezTo>
                  <a:pt x="0" y="1875"/>
                  <a:pt x="543" y="2417"/>
                  <a:pt x="1209" y="2417"/>
                </a:cubicBezTo>
                <a:cubicBezTo>
                  <a:pt x="1875" y="2417"/>
                  <a:pt x="2417" y="1875"/>
                  <a:pt x="2417" y="1209"/>
                </a:cubicBezTo>
                <a:cubicBezTo>
                  <a:pt x="2417" y="542"/>
                  <a:pt x="1875" y="0"/>
                  <a:pt x="1209" y="0"/>
                </a:cubicBezTo>
                <a:close/>
                <a:moveTo>
                  <a:pt x="1868" y="1119"/>
                </a:moveTo>
                <a:lnTo>
                  <a:pt x="1868" y="1119"/>
                </a:lnTo>
                <a:cubicBezTo>
                  <a:pt x="1820" y="1119"/>
                  <a:pt x="1782" y="1158"/>
                  <a:pt x="1782" y="1206"/>
                </a:cubicBezTo>
                <a:cubicBezTo>
                  <a:pt x="1782" y="1522"/>
                  <a:pt x="1525" y="1779"/>
                  <a:pt x="1209" y="1779"/>
                </a:cubicBezTo>
                <a:cubicBezTo>
                  <a:pt x="893" y="1779"/>
                  <a:pt x="636" y="1522"/>
                  <a:pt x="636" y="1206"/>
                </a:cubicBezTo>
                <a:cubicBezTo>
                  <a:pt x="636" y="1158"/>
                  <a:pt x="597" y="1119"/>
                  <a:pt x="550" y="1119"/>
                </a:cubicBezTo>
                <a:cubicBezTo>
                  <a:pt x="502" y="1119"/>
                  <a:pt x="463" y="1158"/>
                  <a:pt x="463" y="1206"/>
                </a:cubicBezTo>
                <a:cubicBezTo>
                  <a:pt x="463" y="1618"/>
                  <a:pt x="798" y="1952"/>
                  <a:pt x="1209" y="1952"/>
                </a:cubicBezTo>
                <a:cubicBezTo>
                  <a:pt x="1620" y="1952"/>
                  <a:pt x="1955" y="1618"/>
                  <a:pt x="1955" y="1206"/>
                </a:cubicBezTo>
                <a:cubicBezTo>
                  <a:pt x="1955" y="1158"/>
                  <a:pt x="1916" y="1119"/>
                  <a:pt x="1868" y="1119"/>
                </a:cubicBezTo>
                <a:close/>
                <a:moveTo>
                  <a:pt x="1523" y="950"/>
                </a:moveTo>
                <a:lnTo>
                  <a:pt x="1523" y="950"/>
                </a:lnTo>
                <a:cubicBezTo>
                  <a:pt x="1652" y="950"/>
                  <a:pt x="1756" y="845"/>
                  <a:pt x="1756" y="716"/>
                </a:cubicBezTo>
                <a:cubicBezTo>
                  <a:pt x="1756" y="587"/>
                  <a:pt x="1652" y="483"/>
                  <a:pt x="1523" y="483"/>
                </a:cubicBezTo>
                <a:cubicBezTo>
                  <a:pt x="1394" y="483"/>
                  <a:pt x="1290" y="587"/>
                  <a:pt x="1290" y="716"/>
                </a:cubicBezTo>
                <a:cubicBezTo>
                  <a:pt x="1290" y="845"/>
                  <a:pt x="1394" y="950"/>
                  <a:pt x="1523" y="950"/>
                </a:cubicBezTo>
                <a:close/>
                <a:moveTo>
                  <a:pt x="895" y="950"/>
                </a:moveTo>
                <a:lnTo>
                  <a:pt x="895" y="950"/>
                </a:lnTo>
                <a:cubicBezTo>
                  <a:pt x="1024" y="950"/>
                  <a:pt x="1128" y="845"/>
                  <a:pt x="1128" y="716"/>
                </a:cubicBezTo>
                <a:cubicBezTo>
                  <a:pt x="1128" y="587"/>
                  <a:pt x="1024" y="483"/>
                  <a:pt x="895" y="483"/>
                </a:cubicBezTo>
                <a:cubicBezTo>
                  <a:pt x="766" y="483"/>
                  <a:pt x="661" y="587"/>
                  <a:pt x="661" y="716"/>
                </a:cubicBezTo>
                <a:cubicBezTo>
                  <a:pt x="661" y="845"/>
                  <a:pt x="766" y="950"/>
                  <a:pt x="895" y="95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A7CF38-6271-4161-8386-2F456BE32D19}"/>
              </a:ext>
            </a:extLst>
          </p:cNvPr>
          <p:cNvSpPr txBox="1"/>
          <p:nvPr/>
        </p:nvSpPr>
        <p:spPr>
          <a:xfrm>
            <a:off x="1755663" y="3296920"/>
            <a:ext cx="2582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80%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493D7B-CF47-45A7-A5B6-722048F4C784}"/>
              </a:ext>
            </a:extLst>
          </p:cNvPr>
          <p:cNvSpPr txBox="1"/>
          <p:nvPr/>
        </p:nvSpPr>
        <p:spPr>
          <a:xfrm>
            <a:off x="8099309" y="3296920"/>
            <a:ext cx="2582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40%</a:t>
            </a:r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E8D5ACF8-EFE7-4B87-87F5-7DA0072C68A3}"/>
              </a:ext>
            </a:extLst>
          </p:cNvPr>
          <p:cNvSpPr>
            <a:spLocks/>
          </p:cNvSpPr>
          <p:nvPr/>
        </p:nvSpPr>
        <p:spPr bwMode="auto">
          <a:xfrm>
            <a:off x="4897013" y="4555021"/>
            <a:ext cx="640080" cy="640080"/>
          </a:xfrm>
          <a:custGeom>
            <a:avLst/>
            <a:gdLst>
              <a:gd name="T0" fmla="*/ 0 w 3223"/>
              <a:gd name="T1" fmla="*/ 1611 h 3222"/>
              <a:gd name="T2" fmla="*/ 0 w 3223"/>
              <a:gd name="T3" fmla="*/ 1611 h 3222"/>
              <a:gd name="T4" fmla="*/ 1612 w 3223"/>
              <a:gd name="T5" fmla="*/ 0 h 3222"/>
              <a:gd name="T6" fmla="*/ 3223 w 3223"/>
              <a:gd name="T7" fmla="*/ 1611 h 3222"/>
              <a:gd name="T8" fmla="*/ 1612 w 3223"/>
              <a:gd name="T9" fmla="*/ 3222 h 3222"/>
              <a:gd name="T10" fmla="*/ 0 w 3223"/>
              <a:gd name="T11" fmla="*/ 1611 h 3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23" h="3222">
                <a:moveTo>
                  <a:pt x="0" y="1611"/>
                </a:moveTo>
                <a:lnTo>
                  <a:pt x="0" y="1611"/>
                </a:lnTo>
                <a:cubicBezTo>
                  <a:pt x="0" y="721"/>
                  <a:pt x="722" y="0"/>
                  <a:pt x="1612" y="0"/>
                </a:cubicBezTo>
                <a:cubicBezTo>
                  <a:pt x="2502" y="0"/>
                  <a:pt x="3223" y="721"/>
                  <a:pt x="3223" y="1611"/>
                </a:cubicBezTo>
                <a:cubicBezTo>
                  <a:pt x="3223" y="2501"/>
                  <a:pt x="2502" y="3222"/>
                  <a:pt x="1612" y="3222"/>
                </a:cubicBezTo>
                <a:cubicBezTo>
                  <a:pt x="722" y="3222"/>
                  <a:pt x="0" y="2501"/>
                  <a:pt x="0" y="161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261149-CCD0-4C1B-AC5C-4179A6734028}"/>
              </a:ext>
            </a:extLst>
          </p:cNvPr>
          <p:cNvSpPr txBox="1"/>
          <p:nvPr/>
        </p:nvSpPr>
        <p:spPr>
          <a:xfrm>
            <a:off x="284408" y="2235910"/>
            <a:ext cx="995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Tenure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2 years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58BE91-62F4-4440-A3FE-53A3990F6D2A}"/>
              </a:ext>
            </a:extLst>
          </p:cNvPr>
          <p:cNvSpPr txBox="1"/>
          <p:nvPr/>
        </p:nvSpPr>
        <p:spPr>
          <a:xfrm>
            <a:off x="6337935" y="5411533"/>
            <a:ext cx="1516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Paperless billing disabled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07CC25-F76D-4C64-AC8F-73B8D15BA277}"/>
              </a:ext>
            </a:extLst>
          </p:cNvPr>
          <p:cNvSpPr txBox="1"/>
          <p:nvPr/>
        </p:nvSpPr>
        <p:spPr>
          <a:xfrm>
            <a:off x="4524551" y="5501367"/>
            <a:ext cx="1340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Monthly contract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0901910-C007-405B-8A42-48AB3CB94683}"/>
              </a:ext>
            </a:extLst>
          </p:cNvPr>
          <p:cNvSpPr txBox="1"/>
          <p:nvPr/>
        </p:nvSpPr>
        <p:spPr>
          <a:xfrm>
            <a:off x="741285" y="88777"/>
            <a:ext cx="10737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Based on the model building exercise, a specific set of profiles have been constructed for a churned customer and non churned customer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50FA5A-67D3-425B-95BF-F70BEE43F4B8}"/>
              </a:ext>
            </a:extLst>
          </p:cNvPr>
          <p:cNvSpPr txBox="1"/>
          <p:nvPr/>
        </p:nvSpPr>
        <p:spPr>
          <a:xfrm>
            <a:off x="2071523" y="4873055"/>
            <a:ext cx="200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Agency FB" panose="020B0503020202020204" pitchFamily="34" charset="0"/>
              </a:rPr>
              <a:t>Churned customer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8749090-81F2-44D8-A2F4-4CC46AA278EB}"/>
              </a:ext>
            </a:extLst>
          </p:cNvPr>
          <p:cNvSpPr txBox="1"/>
          <p:nvPr/>
        </p:nvSpPr>
        <p:spPr>
          <a:xfrm>
            <a:off x="8409895" y="4823763"/>
            <a:ext cx="200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Agency FB" panose="020B0503020202020204" pitchFamily="34" charset="0"/>
              </a:rPr>
              <a:t>Retained Customer</a:t>
            </a:r>
          </a:p>
        </p:txBody>
      </p:sp>
      <p:sp>
        <p:nvSpPr>
          <p:cNvPr id="62" name="Freeform 31">
            <a:extLst>
              <a:ext uri="{FF2B5EF4-FFF2-40B4-BE49-F238E27FC236}">
                <a16:creationId xmlns:a16="http://schemas.microsoft.com/office/drawing/2014/main" id="{119AAED6-238E-44AE-8F36-ED52744CA567}"/>
              </a:ext>
            </a:extLst>
          </p:cNvPr>
          <p:cNvSpPr>
            <a:spLocks/>
          </p:cNvSpPr>
          <p:nvPr/>
        </p:nvSpPr>
        <p:spPr bwMode="auto">
          <a:xfrm>
            <a:off x="479139" y="1333511"/>
            <a:ext cx="640080" cy="640080"/>
          </a:xfrm>
          <a:custGeom>
            <a:avLst/>
            <a:gdLst>
              <a:gd name="T0" fmla="*/ 0 w 3223"/>
              <a:gd name="T1" fmla="*/ 1611 h 3222"/>
              <a:gd name="T2" fmla="*/ 0 w 3223"/>
              <a:gd name="T3" fmla="*/ 1611 h 3222"/>
              <a:gd name="T4" fmla="*/ 1612 w 3223"/>
              <a:gd name="T5" fmla="*/ 0 h 3222"/>
              <a:gd name="T6" fmla="*/ 3223 w 3223"/>
              <a:gd name="T7" fmla="*/ 1611 h 3222"/>
              <a:gd name="T8" fmla="*/ 1612 w 3223"/>
              <a:gd name="T9" fmla="*/ 3222 h 3222"/>
              <a:gd name="T10" fmla="*/ 0 w 3223"/>
              <a:gd name="T11" fmla="*/ 1611 h 3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23" h="3222">
                <a:moveTo>
                  <a:pt x="0" y="1611"/>
                </a:moveTo>
                <a:lnTo>
                  <a:pt x="0" y="1611"/>
                </a:lnTo>
                <a:cubicBezTo>
                  <a:pt x="0" y="721"/>
                  <a:pt x="722" y="0"/>
                  <a:pt x="1612" y="0"/>
                </a:cubicBezTo>
                <a:cubicBezTo>
                  <a:pt x="2502" y="0"/>
                  <a:pt x="3223" y="721"/>
                  <a:pt x="3223" y="1611"/>
                </a:cubicBezTo>
                <a:cubicBezTo>
                  <a:pt x="3223" y="2501"/>
                  <a:pt x="2502" y="3222"/>
                  <a:pt x="1612" y="3222"/>
                </a:cubicBezTo>
                <a:cubicBezTo>
                  <a:pt x="722" y="3222"/>
                  <a:pt x="0" y="2501"/>
                  <a:pt x="0" y="161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32">
            <a:extLst>
              <a:ext uri="{FF2B5EF4-FFF2-40B4-BE49-F238E27FC236}">
                <a16:creationId xmlns:a16="http://schemas.microsoft.com/office/drawing/2014/main" id="{000CF3DB-74DC-42BB-9F82-A75112847D45}"/>
              </a:ext>
            </a:extLst>
          </p:cNvPr>
          <p:cNvSpPr>
            <a:spLocks noEditPoints="1"/>
          </p:cNvSpPr>
          <p:nvPr/>
        </p:nvSpPr>
        <p:spPr bwMode="auto">
          <a:xfrm>
            <a:off x="612539" y="1446467"/>
            <a:ext cx="371486" cy="414169"/>
          </a:xfrm>
          <a:custGeom>
            <a:avLst/>
            <a:gdLst>
              <a:gd name="T0" fmla="*/ 1334 w 1871"/>
              <a:gd name="T1" fmla="*/ 2086 h 2086"/>
              <a:gd name="T2" fmla="*/ 1334 w 1871"/>
              <a:gd name="T3" fmla="*/ 2086 h 2086"/>
              <a:gd name="T4" fmla="*/ 1871 w 1871"/>
              <a:gd name="T5" fmla="*/ 2086 h 2086"/>
              <a:gd name="T6" fmla="*/ 1871 w 1871"/>
              <a:gd name="T7" fmla="*/ 795 h 2086"/>
              <a:gd name="T8" fmla="*/ 1334 w 1871"/>
              <a:gd name="T9" fmla="*/ 795 h 2086"/>
              <a:gd name="T10" fmla="*/ 1334 w 1871"/>
              <a:gd name="T11" fmla="*/ 2086 h 2086"/>
              <a:gd name="T12" fmla="*/ 1368 w 1871"/>
              <a:gd name="T13" fmla="*/ 0 h 2086"/>
              <a:gd name="T14" fmla="*/ 1368 w 1871"/>
              <a:gd name="T15" fmla="*/ 0 h 2086"/>
              <a:gd name="T16" fmla="*/ 852 w 1871"/>
              <a:gd name="T17" fmla="*/ 0 h 2086"/>
              <a:gd name="T18" fmla="*/ 983 w 1871"/>
              <a:gd name="T19" fmla="*/ 132 h 2086"/>
              <a:gd name="T20" fmla="*/ 12 w 1871"/>
              <a:gd name="T21" fmla="*/ 1286 h 2086"/>
              <a:gd name="T22" fmla="*/ 12 w 1871"/>
              <a:gd name="T23" fmla="*/ 1334 h 2086"/>
              <a:gd name="T24" fmla="*/ 65 w 1871"/>
              <a:gd name="T25" fmla="*/ 1340 h 2086"/>
              <a:gd name="T26" fmla="*/ 1237 w 1871"/>
              <a:gd name="T27" fmla="*/ 388 h 2086"/>
              <a:gd name="T28" fmla="*/ 1368 w 1871"/>
              <a:gd name="T29" fmla="*/ 521 h 2086"/>
              <a:gd name="T30" fmla="*/ 1368 w 1871"/>
              <a:gd name="T31" fmla="*/ 0 h 2086"/>
              <a:gd name="T32" fmla="*/ 672 w 1871"/>
              <a:gd name="T33" fmla="*/ 2086 h 2086"/>
              <a:gd name="T34" fmla="*/ 672 w 1871"/>
              <a:gd name="T35" fmla="*/ 2086 h 2086"/>
              <a:gd name="T36" fmla="*/ 1208 w 1871"/>
              <a:gd name="T37" fmla="*/ 2086 h 2086"/>
              <a:gd name="T38" fmla="*/ 1208 w 1871"/>
              <a:gd name="T39" fmla="*/ 1222 h 2086"/>
              <a:gd name="T40" fmla="*/ 672 w 1871"/>
              <a:gd name="T41" fmla="*/ 1222 h 2086"/>
              <a:gd name="T42" fmla="*/ 672 w 1871"/>
              <a:gd name="T43" fmla="*/ 2086 h 2086"/>
              <a:gd name="T44" fmla="*/ 9 w 1871"/>
              <a:gd name="T45" fmla="*/ 2086 h 2086"/>
              <a:gd name="T46" fmla="*/ 9 w 1871"/>
              <a:gd name="T47" fmla="*/ 2086 h 2086"/>
              <a:gd name="T48" fmla="*/ 545 w 1871"/>
              <a:gd name="T49" fmla="*/ 2086 h 2086"/>
              <a:gd name="T50" fmla="*/ 545 w 1871"/>
              <a:gd name="T51" fmla="*/ 1654 h 2086"/>
              <a:gd name="T52" fmla="*/ 9 w 1871"/>
              <a:gd name="T53" fmla="*/ 1654 h 2086"/>
              <a:gd name="T54" fmla="*/ 9 w 1871"/>
              <a:gd name="T55" fmla="*/ 2086 h 2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71" h="2086">
                <a:moveTo>
                  <a:pt x="1334" y="2086"/>
                </a:moveTo>
                <a:lnTo>
                  <a:pt x="1334" y="2086"/>
                </a:lnTo>
                <a:lnTo>
                  <a:pt x="1871" y="2086"/>
                </a:lnTo>
                <a:lnTo>
                  <a:pt x="1871" y="795"/>
                </a:lnTo>
                <a:lnTo>
                  <a:pt x="1334" y="795"/>
                </a:lnTo>
                <a:lnTo>
                  <a:pt x="1334" y="2086"/>
                </a:lnTo>
                <a:close/>
                <a:moveTo>
                  <a:pt x="1368" y="0"/>
                </a:moveTo>
                <a:lnTo>
                  <a:pt x="1368" y="0"/>
                </a:lnTo>
                <a:lnTo>
                  <a:pt x="852" y="0"/>
                </a:lnTo>
                <a:lnTo>
                  <a:pt x="983" y="132"/>
                </a:lnTo>
                <a:lnTo>
                  <a:pt x="12" y="1286"/>
                </a:lnTo>
                <a:cubicBezTo>
                  <a:pt x="1" y="1299"/>
                  <a:pt x="0" y="1320"/>
                  <a:pt x="12" y="1334"/>
                </a:cubicBezTo>
                <a:cubicBezTo>
                  <a:pt x="25" y="1350"/>
                  <a:pt x="49" y="1353"/>
                  <a:pt x="65" y="1340"/>
                </a:cubicBezTo>
                <a:lnTo>
                  <a:pt x="1237" y="388"/>
                </a:lnTo>
                <a:lnTo>
                  <a:pt x="1368" y="521"/>
                </a:lnTo>
                <a:lnTo>
                  <a:pt x="1368" y="0"/>
                </a:lnTo>
                <a:close/>
                <a:moveTo>
                  <a:pt x="672" y="2086"/>
                </a:moveTo>
                <a:lnTo>
                  <a:pt x="672" y="2086"/>
                </a:lnTo>
                <a:lnTo>
                  <a:pt x="1208" y="2086"/>
                </a:lnTo>
                <a:lnTo>
                  <a:pt x="1208" y="1222"/>
                </a:lnTo>
                <a:lnTo>
                  <a:pt x="672" y="1222"/>
                </a:lnTo>
                <a:lnTo>
                  <a:pt x="672" y="2086"/>
                </a:lnTo>
                <a:close/>
                <a:moveTo>
                  <a:pt x="9" y="2086"/>
                </a:moveTo>
                <a:lnTo>
                  <a:pt x="9" y="2086"/>
                </a:lnTo>
                <a:lnTo>
                  <a:pt x="545" y="2086"/>
                </a:lnTo>
                <a:lnTo>
                  <a:pt x="545" y="1654"/>
                </a:lnTo>
                <a:lnTo>
                  <a:pt x="9" y="1654"/>
                </a:lnTo>
                <a:lnTo>
                  <a:pt x="9" y="2086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1F6196B-FA19-4688-939F-B515560DF8BF}"/>
              </a:ext>
            </a:extLst>
          </p:cNvPr>
          <p:cNvGrpSpPr/>
          <p:nvPr/>
        </p:nvGrpSpPr>
        <p:grpSpPr>
          <a:xfrm>
            <a:off x="6786084" y="4576143"/>
            <a:ext cx="749661" cy="648168"/>
            <a:chOff x="6985020" y="1551847"/>
            <a:chExt cx="749661" cy="648168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B1CCF72-BC18-4F71-BA9D-0749C551A4CC}"/>
                </a:ext>
              </a:extLst>
            </p:cNvPr>
            <p:cNvSpPr/>
            <p:nvPr/>
          </p:nvSpPr>
          <p:spPr>
            <a:xfrm>
              <a:off x="6985020" y="1559935"/>
              <a:ext cx="640080" cy="640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8D1D5DC-5667-4277-890F-9C64A4EC0104}"/>
                </a:ext>
              </a:extLst>
            </p:cNvPr>
            <p:cNvSpPr txBox="1"/>
            <p:nvPr/>
          </p:nvSpPr>
          <p:spPr>
            <a:xfrm>
              <a:off x="7094601" y="1551847"/>
              <a:ext cx="640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$</a:t>
              </a:r>
            </a:p>
          </p:txBody>
        </p:sp>
      </p:grpSp>
      <p:graphicFrame>
        <p:nvGraphicFramePr>
          <p:cNvPr id="81" name="Chart 80">
            <a:extLst>
              <a:ext uri="{FF2B5EF4-FFF2-40B4-BE49-F238E27FC236}">
                <a16:creationId xmlns:a16="http://schemas.microsoft.com/office/drawing/2014/main" id="{B000F2A0-ED0B-4E95-BB15-F07498A35E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2478138"/>
              </p:ext>
            </p:extLst>
          </p:nvPr>
        </p:nvGraphicFramePr>
        <p:xfrm>
          <a:off x="6344831" y="546684"/>
          <a:ext cx="1516565" cy="2091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82" name="Chart 81">
            <a:extLst>
              <a:ext uri="{FF2B5EF4-FFF2-40B4-BE49-F238E27FC236}">
                <a16:creationId xmlns:a16="http://schemas.microsoft.com/office/drawing/2014/main" id="{096D3BA0-1A6F-482A-A185-DC7D7995F3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2018759"/>
              </p:ext>
            </p:extLst>
          </p:nvPr>
        </p:nvGraphicFramePr>
        <p:xfrm>
          <a:off x="4679624" y="520961"/>
          <a:ext cx="1516565" cy="2091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D1371536-E75A-4402-8046-3AB00104ADD2}"/>
              </a:ext>
            </a:extLst>
          </p:cNvPr>
          <p:cNvSpPr txBox="1"/>
          <p:nvPr/>
        </p:nvSpPr>
        <p:spPr>
          <a:xfrm>
            <a:off x="6585047" y="2172159"/>
            <a:ext cx="995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Tenure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12 years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7F68579-FAA1-439A-8B1E-7AAA5B7D75DB}"/>
              </a:ext>
            </a:extLst>
          </p:cNvPr>
          <p:cNvSpPr txBox="1"/>
          <p:nvPr/>
        </p:nvSpPr>
        <p:spPr>
          <a:xfrm>
            <a:off x="4774803" y="2180042"/>
            <a:ext cx="1340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Fibre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 optic connection enabled</a:t>
            </a:r>
          </a:p>
        </p:txBody>
      </p:sp>
      <p:sp>
        <p:nvSpPr>
          <p:cNvPr id="85" name="Freeform 31">
            <a:extLst>
              <a:ext uri="{FF2B5EF4-FFF2-40B4-BE49-F238E27FC236}">
                <a16:creationId xmlns:a16="http://schemas.microsoft.com/office/drawing/2014/main" id="{CAB4442C-941C-45B9-BAFF-585C490E87E2}"/>
              </a:ext>
            </a:extLst>
          </p:cNvPr>
          <p:cNvSpPr>
            <a:spLocks/>
          </p:cNvSpPr>
          <p:nvPr/>
        </p:nvSpPr>
        <p:spPr bwMode="auto">
          <a:xfrm>
            <a:off x="6779778" y="1269760"/>
            <a:ext cx="640080" cy="640080"/>
          </a:xfrm>
          <a:custGeom>
            <a:avLst/>
            <a:gdLst>
              <a:gd name="T0" fmla="*/ 0 w 3223"/>
              <a:gd name="T1" fmla="*/ 1611 h 3222"/>
              <a:gd name="T2" fmla="*/ 0 w 3223"/>
              <a:gd name="T3" fmla="*/ 1611 h 3222"/>
              <a:gd name="T4" fmla="*/ 1612 w 3223"/>
              <a:gd name="T5" fmla="*/ 0 h 3222"/>
              <a:gd name="T6" fmla="*/ 3223 w 3223"/>
              <a:gd name="T7" fmla="*/ 1611 h 3222"/>
              <a:gd name="T8" fmla="*/ 1612 w 3223"/>
              <a:gd name="T9" fmla="*/ 3222 h 3222"/>
              <a:gd name="T10" fmla="*/ 0 w 3223"/>
              <a:gd name="T11" fmla="*/ 1611 h 3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23" h="3222">
                <a:moveTo>
                  <a:pt x="0" y="1611"/>
                </a:moveTo>
                <a:lnTo>
                  <a:pt x="0" y="1611"/>
                </a:lnTo>
                <a:cubicBezTo>
                  <a:pt x="0" y="721"/>
                  <a:pt x="722" y="0"/>
                  <a:pt x="1612" y="0"/>
                </a:cubicBezTo>
                <a:cubicBezTo>
                  <a:pt x="2502" y="0"/>
                  <a:pt x="3223" y="721"/>
                  <a:pt x="3223" y="1611"/>
                </a:cubicBezTo>
                <a:cubicBezTo>
                  <a:pt x="3223" y="2501"/>
                  <a:pt x="2502" y="3222"/>
                  <a:pt x="1612" y="3222"/>
                </a:cubicBezTo>
                <a:cubicBezTo>
                  <a:pt x="722" y="3222"/>
                  <a:pt x="0" y="2501"/>
                  <a:pt x="0" y="161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32">
            <a:extLst>
              <a:ext uri="{FF2B5EF4-FFF2-40B4-BE49-F238E27FC236}">
                <a16:creationId xmlns:a16="http://schemas.microsoft.com/office/drawing/2014/main" id="{BB4DE67D-80FC-4F8D-8C69-F64232145C1C}"/>
              </a:ext>
            </a:extLst>
          </p:cNvPr>
          <p:cNvSpPr>
            <a:spLocks noEditPoints="1"/>
          </p:cNvSpPr>
          <p:nvPr/>
        </p:nvSpPr>
        <p:spPr bwMode="auto">
          <a:xfrm>
            <a:off x="6913178" y="1382716"/>
            <a:ext cx="371486" cy="414169"/>
          </a:xfrm>
          <a:custGeom>
            <a:avLst/>
            <a:gdLst>
              <a:gd name="T0" fmla="*/ 1334 w 1871"/>
              <a:gd name="T1" fmla="*/ 2086 h 2086"/>
              <a:gd name="T2" fmla="*/ 1334 w 1871"/>
              <a:gd name="T3" fmla="*/ 2086 h 2086"/>
              <a:gd name="T4" fmla="*/ 1871 w 1871"/>
              <a:gd name="T5" fmla="*/ 2086 h 2086"/>
              <a:gd name="T6" fmla="*/ 1871 w 1871"/>
              <a:gd name="T7" fmla="*/ 795 h 2086"/>
              <a:gd name="T8" fmla="*/ 1334 w 1871"/>
              <a:gd name="T9" fmla="*/ 795 h 2086"/>
              <a:gd name="T10" fmla="*/ 1334 w 1871"/>
              <a:gd name="T11" fmla="*/ 2086 h 2086"/>
              <a:gd name="T12" fmla="*/ 1368 w 1871"/>
              <a:gd name="T13" fmla="*/ 0 h 2086"/>
              <a:gd name="T14" fmla="*/ 1368 w 1871"/>
              <a:gd name="T15" fmla="*/ 0 h 2086"/>
              <a:gd name="T16" fmla="*/ 852 w 1871"/>
              <a:gd name="T17" fmla="*/ 0 h 2086"/>
              <a:gd name="T18" fmla="*/ 983 w 1871"/>
              <a:gd name="T19" fmla="*/ 132 h 2086"/>
              <a:gd name="T20" fmla="*/ 12 w 1871"/>
              <a:gd name="T21" fmla="*/ 1286 h 2086"/>
              <a:gd name="T22" fmla="*/ 12 w 1871"/>
              <a:gd name="T23" fmla="*/ 1334 h 2086"/>
              <a:gd name="T24" fmla="*/ 65 w 1871"/>
              <a:gd name="T25" fmla="*/ 1340 h 2086"/>
              <a:gd name="T26" fmla="*/ 1237 w 1871"/>
              <a:gd name="T27" fmla="*/ 388 h 2086"/>
              <a:gd name="T28" fmla="*/ 1368 w 1871"/>
              <a:gd name="T29" fmla="*/ 521 h 2086"/>
              <a:gd name="T30" fmla="*/ 1368 w 1871"/>
              <a:gd name="T31" fmla="*/ 0 h 2086"/>
              <a:gd name="T32" fmla="*/ 672 w 1871"/>
              <a:gd name="T33" fmla="*/ 2086 h 2086"/>
              <a:gd name="T34" fmla="*/ 672 w 1871"/>
              <a:gd name="T35" fmla="*/ 2086 h 2086"/>
              <a:gd name="T36" fmla="*/ 1208 w 1871"/>
              <a:gd name="T37" fmla="*/ 2086 h 2086"/>
              <a:gd name="T38" fmla="*/ 1208 w 1871"/>
              <a:gd name="T39" fmla="*/ 1222 h 2086"/>
              <a:gd name="T40" fmla="*/ 672 w 1871"/>
              <a:gd name="T41" fmla="*/ 1222 h 2086"/>
              <a:gd name="T42" fmla="*/ 672 w 1871"/>
              <a:gd name="T43" fmla="*/ 2086 h 2086"/>
              <a:gd name="T44" fmla="*/ 9 w 1871"/>
              <a:gd name="T45" fmla="*/ 2086 h 2086"/>
              <a:gd name="T46" fmla="*/ 9 w 1871"/>
              <a:gd name="T47" fmla="*/ 2086 h 2086"/>
              <a:gd name="T48" fmla="*/ 545 w 1871"/>
              <a:gd name="T49" fmla="*/ 2086 h 2086"/>
              <a:gd name="T50" fmla="*/ 545 w 1871"/>
              <a:gd name="T51" fmla="*/ 1654 h 2086"/>
              <a:gd name="T52" fmla="*/ 9 w 1871"/>
              <a:gd name="T53" fmla="*/ 1654 h 2086"/>
              <a:gd name="T54" fmla="*/ 9 w 1871"/>
              <a:gd name="T55" fmla="*/ 2086 h 2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71" h="2086">
                <a:moveTo>
                  <a:pt x="1334" y="2086"/>
                </a:moveTo>
                <a:lnTo>
                  <a:pt x="1334" y="2086"/>
                </a:lnTo>
                <a:lnTo>
                  <a:pt x="1871" y="2086"/>
                </a:lnTo>
                <a:lnTo>
                  <a:pt x="1871" y="795"/>
                </a:lnTo>
                <a:lnTo>
                  <a:pt x="1334" y="795"/>
                </a:lnTo>
                <a:lnTo>
                  <a:pt x="1334" y="2086"/>
                </a:lnTo>
                <a:close/>
                <a:moveTo>
                  <a:pt x="1368" y="0"/>
                </a:moveTo>
                <a:lnTo>
                  <a:pt x="1368" y="0"/>
                </a:lnTo>
                <a:lnTo>
                  <a:pt x="852" y="0"/>
                </a:lnTo>
                <a:lnTo>
                  <a:pt x="983" y="132"/>
                </a:lnTo>
                <a:lnTo>
                  <a:pt x="12" y="1286"/>
                </a:lnTo>
                <a:cubicBezTo>
                  <a:pt x="1" y="1299"/>
                  <a:pt x="0" y="1320"/>
                  <a:pt x="12" y="1334"/>
                </a:cubicBezTo>
                <a:cubicBezTo>
                  <a:pt x="25" y="1350"/>
                  <a:pt x="49" y="1353"/>
                  <a:pt x="65" y="1340"/>
                </a:cubicBezTo>
                <a:lnTo>
                  <a:pt x="1237" y="388"/>
                </a:lnTo>
                <a:lnTo>
                  <a:pt x="1368" y="521"/>
                </a:lnTo>
                <a:lnTo>
                  <a:pt x="1368" y="0"/>
                </a:lnTo>
                <a:close/>
                <a:moveTo>
                  <a:pt x="672" y="2086"/>
                </a:moveTo>
                <a:lnTo>
                  <a:pt x="672" y="2086"/>
                </a:lnTo>
                <a:lnTo>
                  <a:pt x="1208" y="2086"/>
                </a:lnTo>
                <a:lnTo>
                  <a:pt x="1208" y="1222"/>
                </a:lnTo>
                <a:lnTo>
                  <a:pt x="672" y="1222"/>
                </a:lnTo>
                <a:lnTo>
                  <a:pt x="672" y="2086"/>
                </a:lnTo>
                <a:close/>
                <a:moveTo>
                  <a:pt x="9" y="2086"/>
                </a:moveTo>
                <a:lnTo>
                  <a:pt x="9" y="2086"/>
                </a:lnTo>
                <a:lnTo>
                  <a:pt x="545" y="2086"/>
                </a:lnTo>
                <a:lnTo>
                  <a:pt x="545" y="1654"/>
                </a:lnTo>
                <a:lnTo>
                  <a:pt x="9" y="1654"/>
                </a:lnTo>
                <a:lnTo>
                  <a:pt x="9" y="2086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D356274-2D2B-4454-BF4F-1E1DB46C1059}"/>
              </a:ext>
            </a:extLst>
          </p:cNvPr>
          <p:cNvGrpSpPr/>
          <p:nvPr/>
        </p:nvGrpSpPr>
        <p:grpSpPr>
          <a:xfrm>
            <a:off x="5087765" y="1252775"/>
            <a:ext cx="640080" cy="640080"/>
            <a:chOff x="969087" y="1505661"/>
            <a:chExt cx="640080" cy="640080"/>
          </a:xfrm>
        </p:grpSpPr>
        <p:sp>
          <p:nvSpPr>
            <p:cNvPr id="88" name="Freeform 7">
              <a:extLst>
                <a:ext uri="{FF2B5EF4-FFF2-40B4-BE49-F238E27FC236}">
                  <a16:creationId xmlns:a16="http://schemas.microsoft.com/office/drawing/2014/main" id="{B8D74EB9-97F7-4710-9FB9-1D56435D3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087" y="1505661"/>
              <a:ext cx="640080" cy="640080"/>
            </a:xfrm>
            <a:custGeom>
              <a:avLst/>
              <a:gdLst>
                <a:gd name="T0" fmla="*/ 0 w 3223"/>
                <a:gd name="T1" fmla="*/ 1611 h 3222"/>
                <a:gd name="T2" fmla="*/ 0 w 3223"/>
                <a:gd name="T3" fmla="*/ 1611 h 3222"/>
                <a:gd name="T4" fmla="*/ 1611 w 3223"/>
                <a:gd name="T5" fmla="*/ 0 h 3222"/>
                <a:gd name="T6" fmla="*/ 3223 w 3223"/>
                <a:gd name="T7" fmla="*/ 1611 h 3222"/>
                <a:gd name="T8" fmla="*/ 1611 w 3223"/>
                <a:gd name="T9" fmla="*/ 3222 h 3222"/>
                <a:gd name="T10" fmla="*/ 0 w 3223"/>
                <a:gd name="T11" fmla="*/ 1611 h 3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23" h="3222">
                  <a:moveTo>
                    <a:pt x="0" y="1611"/>
                  </a:moveTo>
                  <a:lnTo>
                    <a:pt x="0" y="1611"/>
                  </a:lnTo>
                  <a:cubicBezTo>
                    <a:pt x="0" y="721"/>
                    <a:pt x="721" y="0"/>
                    <a:pt x="1611" y="0"/>
                  </a:cubicBezTo>
                  <a:cubicBezTo>
                    <a:pt x="2501" y="0"/>
                    <a:pt x="3223" y="721"/>
                    <a:pt x="3223" y="1611"/>
                  </a:cubicBezTo>
                  <a:cubicBezTo>
                    <a:pt x="3223" y="2501"/>
                    <a:pt x="2501" y="3222"/>
                    <a:pt x="1611" y="3222"/>
                  </a:cubicBezTo>
                  <a:cubicBezTo>
                    <a:pt x="721" y="3222"/>
                    <a:pt x="0" y="2501"/>
                    <a:pt x="0" y="16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">
              <a:extLst>
                <a:ext uri="{FF2B5EF4-FFF2-40B4-BE49-F238E27FC236}">
                  <a16:creationId xmlns:a16="http://schemas.microsoft.com/office/drawing/2014/main" id="{CACAA6A5-1AB8-4897-9D11-82A861983B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2706" y="1588679"/>
              <a:ext cx="473443" cy="474044"/>
            </a:xfrm>
            <a:custGeom>
              <a:avLst/>
              <a:gdLst>
                <a:gd name="T0" fmla="*/ 2107 w 2385"/>
                <a:gd name="T1" fmla="*/ 1668 h 2385"/>
                <a:gd name="T2" fmla="*/ 1827 w 2385"/>
                <a:gd name="T3" fmla="*/ 1273 h 2385"/>
                <a:gd name="T4" fmla="*/ 2107 w 2385"/>
                <a:gd name="T5" fmla="*/ 1668 h 2385"/>
                <a:gd name="T6" fmla="*/ 1576 w 2385"/>
                <a:gd name="T7" fmla="*/ 2150 h 2385"/>
                <a:gd name="T8" fmla="*/ 2003 w 2385"/>
                <a:gd name="T9" fmla="*/ 1829 h 2385"/>
                <a:gd name="T10" fmla="*/ 1273 w 2385"/>
                <a:gd name="T11" fmla="*/ 2207 h 2385"/>
                <a:gd name="T12" fmla="*/ 1273 w 2385"/>
                <a:gd name="T13" fmla="*/ 1829 h 2385"/>
                <a:gd name="T14" fmla="*/ 1273 w 2385"/>
                <a:gd name="T15" fmla="*/ 2207 h 2385"/>
                <a:gd name="T16" fmla="*/ 1273 w 2385"/>
                <a:gd name="T17" fmla="*/ 1273 h 2385"/>
                <a:gd name="T18" fmla="*/ 1613 w 2385"/>
                <a:gd name="T19" fmla="*/ 1668 h 2385"/>
                <a:gd name="T20" fmla="*/ 1273 w 2385"/>
                <a:gd name="T21" fmla="*/ 1273 h 2385"/>
                <a:gd name="T22" fmla="*/ 1273 w 2385"/>
                <a:gd name="T23" fmla="*/ 717 h 2385"/>
                <a:gd name="T24" fmla="*/ 1666 w 2385"/>
                <a:gd name="T25" fmla="*/ 1112 h 2385"/>
                <a:gd name="T26" fmla="*/ 1273 w 2385"/>
                <a:gd name="T27" fmla="*/ 717 h 2385"/>
                <a:gd name="T28" fmla="*/ 1273 w 2385"/>
                <a:gd name="T29" fmla="*/ 178 h 2385"/>
                <a:gd name="T30" fmla="*/ 1273 w 2385"/>
                <a:gd name="T31" fmla="*/ 556 h 2385"/>
                <a:gd name="T32" fmla="*/ 2003 w 2385"/>
                <a:gd name="T33" fmla="*/ 556 h 2385"/>
                <a:gd name="T34" fmla="*/ 1733 w 2385"/>
                <a:gd name="T35" fmla="*/ 556 h 2385"/>
                <a:gd name="T36" fmla="*/ 2003 w 2385"/>
                <a:gd name="T37" fmla="*/ 556 h 2385"/>
                <a:gd name="T38" fmla="*/ 2107 w 2385"/>
                <a:gd name="T39" fmla="*/ 717 h 2385"/>
                <a:gd name="T40" fmla="*/ 1827 w 2385"/>
                <a:gd name="T41" fmla="*/ 1112 h 2385"/>
                <a:gd name="T42" fmla="*/ 2107 w 2385"/>
                <a:gd name="T43" fmla="*/ 717 h 2385"/>
                <a:gd name="T44" fmla="*/ 1112 w 2385"/>
                <a:gd name="T45" fmla="*/ 556 h 2385"/>
                <a:gd name="T46" fmla="*/ 1112 w 2385"/>
                <a:gd name="T47" fmla="*/ 178 h 2385"/>
                <a:gd name="T48" fmla="*/ 1112 w 2385"/>
                <a:gd name="T49" fmla="*/ 1112 h 2385"/>
                <a:gd name="T50" fmla="*/ 719 w 2385"/>
                <a:gd name="T51" fmla="*/ 1112 h 2385"/>
                <a:gd name="T52" fmla="*/ 1112 w 2385"/>
                <a:gd name="T53" fmla="*/ 717 h 2385"/>
                <a:gd name="T54" fmla="*/ 1112 w 2385"/>
                <a:gd name="T55" fmla="*/ 1668 h 2385"/>
                <a:gd name="T56" fmla="*/ 771 w 2385"/>
                <a:gd name="T57" fmla="*/ 1668 h 2385"/>
                <a:gd name="T58" fmla="*/ 1112 w 2385"/>
                <a:gd name="T59" fmla="*/ 1273 h 2385"/>
                <a:gd name="T60" fmla="*/ 1112 w 2385"/>
                <a:gd name="T61" fmla="*/ 2207 h 2385"/>
                <a:gd name="T62" fmla="*/ 821 w 2385"/>
                <a:gd name="T63" fmla="*/ 1829 h 2385"/>
                <a:gd name="T64" fmla="*/ 1112 w 2385"/>
                <a:gd name="T65" fmla="*/ 2207 h 2385"/>
                <a:gd name="T66" fmla="*/ 382 w 2385"/>
                <a:gd name="T67" fmla="*/ 1829 h 2385"/>
                <a:gd name="T68" fmla="*/ 809 w 2385"/>
                <a:gd name="T69" fmla="*/ 2150 h 2385"/>
                <a:gd name="T70" fmla="*/ 278 w 2385"/>
                <a:gd name="T71" fmla="*/ 1668 h 2385"/>
                <a:gd name="T72" fmla="*/ 164 w 2385"/>
                <a:gd name="T73" fmla="*/ 1273 h 2385"/>
                <a:gd name="T74" fmla="*/ 607 w 2385"/>
                <a:gd name="T75" fmla="*/ 1668 h 2385"/>
                <a:gd name="T76" fmla="*/ 278 w 2385"/>
                <a:gd name="T77" fmla="*/ 717 h 2385"/>
                <a:gd name="T78" fmla="*/ 607 w 2385"/>
                <a:gd name="T79" fmla="*/ 717 h 2385"/>
                <a:gd name="T80" fmla="*/ 164 w 2385"/>
                <a:gd name="T81" fmla="*/ 1112 h 2385"/>
                <a:gd name="T82" fmla="*/ 809 w 2385"/>
                <a:gd name="T83" fmla="*/ 236 h 2385"/>
                <a:gd name="T84" fmla="*/ 651 w 2385"/>
                <a:gd name="T85" fmla="*/ 556 h 2385"/>
                <a:gd name="T86" fmla="*/ 809 w 2385"/>
                <a:gd name="T87" fmla="*/ 236 h 2385"/>
                <a:gd name="T88" fmla="*/ 1192 w 2385"/>
                <a:gd name="T89" fmla="*/ 0 h 2385"/>
                <a:gd name="T90" fmla="*/ 1192 w 2385"/>
                <a:gd name="T91" fmla="*/ 2385 h 2385"/>
                <a:gd name="T92" fmla="*/ 1192 w 2385"/>
                <a:gd name="T93" fmla="*/ 0 h 2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85" h="2385">
                  <a:moveTo>
                    <a:pt x="2107" y="1668"/>
                  </a:moveTo>
                  <a:lnTo>
                    <a:pt x="2107" y="1668"/>
                  </a:lnTo>
                  <a:lnTo>
                    <a:pt x="1778" y="1668"/>
                  </a:lnTo>
                  <a:cubicBezTo>
                    <a:pt x="1805" y="1546"/>
                    <a:pt x="1822" y="1414"/>
                    <a:pt x="1827" y="1273"/>
                  </a:cubicBezTo>
                  <a:lnTo>
                    <a:pt x="2220" y="1273"/>
                  </a:lnTo>
                  <a:cubicBezTo>
                    <a:pt x="2209" y="1415"/>
                    <a:pt x="2170" y="1548"/>
                    <a:pt x="2107" y="1668"/>
                  </a:cubicBezTo>
                  <a:close/>
                  <a:moveTo>
                    <a:pt x="1576" y="2150"/>
                  </a:moveTo>
                  <a:lnTo>
                    <a:pt x="1576" y="2150"/>
                  </a:lnTo>
                  <a:cubicBezTo>
                    <a:pt x="1639" y="2062"/>
                    <a:pt x="1692" y="1954"/>
                    <a:pt x="1733" y="1829"/>
                  </a:cubicBezTo>
                  <a:lnTo>
                    <a:pt x="2003" y="1829"/>
                  </a:lnTo>
                  <a:cubicBezTo>
                    <a:pt x="1892" y="1970"/>
                    <a:pt x="1745" y="2082"/>
                    <a:pt x="1576" y="2150"/>
                  </a:cubicBezTo>
                  <a:close/>
                  <a:moveTo>
                    <a:pt x="1273" y="2207"/>
                  </a:moveTo>
                  <a:lnTo>
                    <a:pt x="1273" y="2207"/>
                  </a:lnTo>
                  <a:lnTo>
                    <a:pt x="1273" y="1829"/>
                  </a:lnTo>
                  <a:lnTo>
                    <a:pt x="1564" y="1829"/>
                  </a:lnTo>
                  <a:cubicBezTo>
                    <a:pt x="1489" y="2029"/>
                    <a:pt x="1383" y="2163"/>
                    <a:pt x="1273" y="2207"/>
                  </a:cubicBezTo>
                  <a:close/>
                  <a:moveTo>
                    <a:pt x="1273" y="1273"/>
                  </a:moveTo>
                  <a:lnTo>
                    <a:pt x="1273" y="1273"/>
                  </a:lnTo>
                  <a:lnTo>
                    <a:pt x="1666" y="1273"/>
                  </a:lnTo>
                  <a:cubicBezTo>
                    <a:pt x="1661" y="1418"/>
                    <a:pt x="1642" y="1551"/>
                    <a:pt x="1613" y="1668"/>
                  </a:cubicBezTo>
                  <a:lnTo>
                    <a:pt x="1273" y="1668"/>
                  </a:lnTo>
                  <a:lnTo>
                    <a:pt x="1273" y="1273"/>
                  </a:lnTo>
                  <a:close/>
                  <a:moveTo>
                    <a:pt x="1273" y="717"/>
                  </a:moveTo>
                  <a:lnTo>
                    <a:pt x="1273" y="717"/>
                  </a:lnTo>
                  <a:lnTo>
                    <a:pt x="1613" y="717"/>
                  </a:lnTo>
                  <a:cubicBezTo>
                    <a:pt x="1642" y="835"/>
                    <a:pt x="1661" y="967"/>
                    <a:pt x="1666" y="1112"/>
                  </a:cubicBezTo>
                  <a:lnTo>
                    <a:pt x="1273" y="1112"/>
                  </a:lnTo>
                  <a:lnTo>
                    <a:pt x="1273" y="717"/>
                  </a:lnTo>
                  <a:close/>
                  <a:moveTo>
                    <a:pt x="1273" y="178"/>
                  </a:moveTo>
                  <a:lnTo>
                    <a:pt x="1273" y="178"/>
                  </a:lnTo>
                  <a:cubicBezTo>
                    <a:pt x="1383" y="223"/>
                    <a:pt x="1489" y="357"/>
                    <a:pt x="1564" y="556"/>
                  </a:cubicBezTo>
                  <a:lnTo>
                    <a:pt x="1273" y="556"/>
                  </a:lnTo>
                  <a:lnTo>
                    <a:pt x="1273" y="178"/>
                  </a:lnTo>
                  <a:close/>
                  <a:moveTo>
                    <a:pt x="2003" y="556"/>
                  </a:moveTo>
                  <a:lnTo>
                    <a:pt x="2003" y="556"/>
                  </a:lnTo>
                  <a:lnTo>
                    <a:pt x="1733" y="556"/>
                  </a:lnTo>
                  <a:cubicBezTo>
                    <a:pt x="1692" y="432"/>
                    <a:pt x="1639" y="323"/>
                    <a:pt x="1577" y="236"/>
                  </a:cubicBezTo>
                  <a:cubicBezTo>
                    <a:pt x="1745" y="304"/>
                    <a:pt x="1892" y="415"/>
                    <a:pt x="2003" y="556"/>
                  </a:cubicBezTo>
                  <a:close/>
                  <a:moveTo>
                    <a:pt x="2107" y="717"/>
                  </a:moveTo>
                  <a:lnTo>
                    <a:pt x="2107" y="717"/>
                  </a:lnTo>
                  <a:cubicBezTo>
                    <a:pt x="2170" y="837"/>
                    <a:pt x="2209" y="971"/>
                    <a:pt x="2220" y="1112"/>
                  </a:cubicBezTo>
                  <a:lnTo>
                    <a:pt x="1827" y="1112"/>
                  </a:lnTo>
                  <a:cubicBezTo>
                    <a:pt x="1823" y="972"/>
                    <a:pt x="1805" y="839"/>
                    <a:pt x="1778" y="717"/>
                  </a:cubicBezTo>
                  <a:lnTo>
                    <a:pt x="2107" y="717"/>
                  </a:lnTo>
                  <a:close/>
                  <a:moveTo>
                    <a:pt x="1112" y="556"/>
                  </a:moveTo>
                  <a:lnTo>
                    <a:pt x="1112" y="556"/>
                  </a:lnTo>
                  <a:lnTo>
                    <a:pt x="821" y="556"/>
                  </a:lnTo>
                  <a:cubicBezTo>
                    <a:pt x="895" y="357"/>
                    <a:pt x="1002" y="223"/>
                    <a:pt x="1112" y="178"/>
                  </a:cubicBezTo>
                  <a:lnTo>
                    <a:pt x="1112" y="556"/>
                  </a:lnTo>
                  <a:close/>
                  <a:moveTo>
                    <a:pt x="1112" y="1112"/>
                  </a:moveTo>
                  <a:lnTo>
                    <a:pt x="1112" y="1112"/>
                  </a:lnTo>
                  <a:lnTo>
                    <a:pt x="719" y="1112"/>
                  </a:lnTo>
                  <a:cubicBezTo>
                    <a:pt x="724" y="967"/>
                    <a:pt x="742" y="835"/>
                    <a:pt x="771" y="717"/>
                  </a:cubicBezTo>
                  <a:lnTo>
                    <a:pt x="1112" y="717"/>
                  </a:lnTo>
                  <a:lnTo>
                    <a:pt x="1112" y="1112"/>
                  </a:lnTo>
                  <a:close/>
                  <a:moveTo>
                    <a:pt x="1112" y="1668"/>
                  </a:moveTo>
                  <a:lnTo>
                    <a:pt x="1112" y="1668"/>
                  </a:lnTo>
                  <a:lnTo>
                    <a:pt x="771" y="1668"/>
                  </a:lnTo>
                  <a:cubicBezTo>
                    <a:pt x="742" y="1551"/>
                    <a:pt x="724" y="1418"/>
                    <a:pt x="719" y="1273"/>
                  </a:cubicBezTo>
                  <a:lnTo>
                    <a:pt x="1112" y="1273"/>
                  </a:lnTo>
                  <a:lnTo>
                    <a:pt x="1112" y="1668"/>
                  </a:lnTo>
                  <a:close/>
                  <a:moveTo>
                    <a:pt x="1112" y="2207"/>
                  </a:moveTo>
                  <a:lnTo>
                    <a:pt x="1112" y="2207"/>
                  </a:lnTo>
                  <a:cubicBezTo>
                    <a:pt x="1002" y="2163"/>
                    <a:pt x="895" y="2029"/>
                    <a:pt x="821" y="1829"/>
                  </a:cubicBezTo>
                  <a:lnTo>
                    <a:pt x="1112" y="1829"/>
                  </a:lnTo>
                  <a:lnTo>
                    <a:pt x="1112" y="2207"/>
                  </a:lnTo>
                  <a:close/>
                  <a:moveTo>
                    <a:pt x="382" y="1829"/>
                  </a:moveTo>
                  <a:lnTo>
                    <a:pt x="382" y="1829"/>
                  </a:lnTo>
                  <a:lnTo>
                    <a:pt x="651" y="1829"/>
                  </a:lnTo>
                  <a:cubicBezTo>
                    <a:pt x="693" y="1954"/>
                    <a:pt x="746" y="2062"/>
                    <a:pt x="809" y="2150"/>
                  </a:cubicBezTo>
                  <a:cubicBezTo>
                    <a:pt x="640" y="2082"/>
                    <a:pt x="493" y="1970"/>
                    <a:pt x="382" y="1829"/>
                  </a:cubicBezTo>
                  <a:close/>
                  <a:moveTo>
                    <a:pt x="278" y="1668"/>
                  </a:moveTo>
                  <a:lnTo>
                    <a:pt x="278" y="1668"/>
                  </a:lnTo>
                  <a:cubicBezTo>
                    <a:pt x="215" y="1548"/>
                    <a:pt x="175" y="1415"/>
                    <a:pt x="164" y="1273"/>
                  </a:cubicBezTo>
                  <a:lnTo>
                    <a:pt x="558" y="1273"/>
                  </a:lnTo>
                  <a:cubicBezTo>
                    <a:pt x="562" y="1414"/>
                    <a:pt x="579" y="1546"/>
                    <a:pt x="607" y="1668"/>
                  </a:cubicBezTo>
                  <a:lnTo>
                    <a:pt x="278" y="1668"/>
                  </a:lnTo>
                  <a:close/>
                  <a:moveTo>
                    <a:pt x="278" y="717"/>
                  </a:moveTo>
                  <a:lnTo>
                    <a:pt x="278" y="717"/>
                  </a:lnTo>
                  <a:lnTo>
                    <a:pt x="607" y="717"/>
                  </a:lnTo>
                  <a:cubicBezTo>
                    <a:pt x="579" y="839"/>
                    <a:pt x="562" y="972"/>
                    <a:pt x="558" y="1112"/>
                  </a:cubicBezTo>
                  <a:lnTo>
                    <a:pt x="164" y="1112"/>
                  </a:lnTo>
                  <a:cubicBezTo>
                    <a:pt x="175" y="971"/>
                    <a:pt x="215" y="837"/>
                    <a:pt x="278" y="717"/>
                  </a:cubicBezTo>
                  <a:close/>
                  <a:moveTo>
                    <a:pt x="809" y="236"/>
                  </a:moveTo>
                  <a:lnTo>
                    <a:pt x="809" y="236"/>
                  </a:lnTo>
                  <a:cubicBezTo>
                    <a:pt x="746" y="323"/>
                    <a:pt x="693" y="431"/>
                    <a:pt x="651" y="556"/>
                  </a:cubicBezTo>
                  <a:lnTo>
                    <a:pt x="382" y="556"/>
                  </a:lnTo>
                  <a:cubicBezTo>
                    <a:pt x="493" y="415"/>
                    <a:pt x="640" y="304"/>
                    <a:pt x="809" y="236"/>
                  </a:cubicBezTo>
                  <a:close/>
                  <a:moveTo>
                    <a:pt x="1192" y="0"/>
                  </a:moveTo>
                  <a:lnTo>
                    <a:pt x="1192" y="0"/>
                  </a:lnTo>
                  <a:cubicBezTo>
                    <a:pt x="535" y="0"/>
                    <a:pt x="0" y="535"/>
                    <a:pt x="0" y="1193"/>
                  </a:cubicBezTo>
                  <a:cubicBezTo>
                    <a:pt x="0" y="1850"/>
                    <a:pt x="535" y="2385"/>
                    <a:pt x="1192" y="2385"/>
                  </a:cubicBezTo>
                  <a:cubicBezTo>
                    <a:pt x="1850" y="2385"/>
                    <a:pt x="2385" y="1850"/>
                    <a:pt x="2385" y="1193"/>
                  </a:cubicBezTo>
                  <a:cubicBezTo>
                    <a:pt x="2385" y="535"/>
                    <a:pt x="1850" y="0"/>
                    <a:pt x="119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1" name="Freeform 22">
            <a:extLst>
              <a:ext uri="{FF2B5EF4-FFF2-40B4-BE49-F238E27FC236}">
                <a16:creationId xmlns:a16="http://schemas.microsoft.com/office/drawing/2014/main" id="{1CA77A16-EFEB-4B9E-A7BC-CCB72D48E560}"/>
              </a:ext>
            </a:extLst>
          </p:cNvPr>
          <p:cNvSpPr>
            <a:spLocks noEditPoints="1"/>
          </p:cNvSpPr>
          <p:nvPr/>
        </p:nvSpPr>
        <p:spPr bwMode="auto">
          <a:xfrm>
            <a:off x="5041127" y="4665083"/>
            <a:ext cx="323031" cy="392654"/>
          </a:xfrm>
          <a:custGeom>
            <a:avLst/>
            <a:gdLst>
              <a:gd name="T0" fmla="*/ 1499 w 1628"/>
              <a:gd name="T1" fmla="*/ 1783 h 1976"/>
              <a:gd name="T2" fmla="*/ 193 w 1628"/>
              <a:gd name="T3" fmla="*/ 1848 h 1976"/>
              <a:gd name="T4" fmla="*/ 129 w 1628"/>
              <a:gd name="T5" fmla="*/ 599 h 1976"/>
              <a:gd name="T6" fmla="*/ 1434 w 1628"/>
              <a:gd name="T7" fmla="*/ 534 h 1976"/>
              <a:gd name="T8" fmla="*/ 1499 w 1628"/>
              <a:gd name="T9" fmla="*/ 1783 h 1976"/>
              <a:gd name="T10" fmla="*/ 1434 w 1628"/>
              <a:gd name="T11" fmla="*/ 180 h 1976"/>
              <a:gd name="T12" fmla="*/ 1286 w 1628"/>
              <a:gd name="T13" fmla="*/ 245 h 1976"/>
              <a:gd name="T14" fmla="*/ 927 w 1628"/>
              <a:gd name="T15" fmla="*/ 245 h 1976"/>
              <a:gd name="T16" fmla="*/ 701 w 1628"/>
              <a:gd name="T17" fmla="*/ 180 h 1976"/>
              <a:gd name="T18" fmla="*/ 521 w 1628"/>
              <a:gd name="T19" fmla="*/ 424 h 1976"/>
              <a:gd name="T20" fmla="*/ 342 w 1628"/>
              <a:gd name="T21" fmla="*/ 180 h 1976"/>
              <a:gd name="T22" fmla="*/ 0 w 1628"/>
              <a:gd name="T23" fmla="*/ 373 h 1976"/>
              <a:gd name="T24" fmla="*/ 193 w 1628"/>
              <a:gd name="T25" fmla="*/ 1976 h 1976"/>
              <a:gd name="T26" fmla="*/ 1628 w 1628"/>
              <a:gd name="T27" fmla="*/ 1783 h 1976"/>
              <a:gd name="T28" fmla="*/ 1434 w 1628"/>
              <a:gd name="T29" fmla="*/ 180 h 1976"/>
              <a:gd name="T30" fmla="*/ 1270 w 1628"/>
              <a:gd name="T31" fmla="*/ 1461 h 1976"/>
              <a:gd name="T32" fmla="*/ 1077 w 1628"/>
              <a:gd name="T33" fmla="*/ 1315 h 1976"/>
              <a:gd name="T34" fmla="*/ 1017 w 1628"/>
              <a:gd name="T35" fmla="*/ 691 h 1976"/>
              <a:gd name="T36" fmla="*/ 779 w 1628"/>
              <a:gd name="T37" fmla="*/ 1007 h 1976"/>
              <a:gd name="T38" fmla="*/ 1017 w 1628"/>
              <a:gd name="T39" fmla="*/ 884 h 1976"/>
              <a:gd name="T40" fmla="*/ 956 w 1628"/>
              <a:gd name="T41" fmla="*/ 1164 h 1976"/>
              <a:gd name="T42" fmla="*/ 802 w 1628"/>
              <a:gd name="T43" fmla="*/ 1654 h 1976"/>
              <a:gd name="T44" fmla="*/ 1367 w 1628"/>
              <a:gd name="T45" fmla="*/ 1557 h 1976"/>
              <a:gd name="T46" fmla="*/ 461 w 1628"/>
              <a:gd name="T47" fmla="*/ 691 h 1976"/>
              <a:gd name="T48" fmla="*/ 364 w 1628"/>
              <a:gd name="T49" fmla="*/ 788 h 1976"/>
              <a:gd name="T50" fmla="*/ 461 w 1628"/>
              <a:gd name="T51" fmla="*/ 1654 h 1976"/>
              <a:gd name="T52" fmla="*/ 557 w 1628"/>
              <a:gd name="T53" fmla="*/ 788 h 1976"/>
              <a:gd name="T54" fmla="*/ 1106 w 1628"/>
              <a:gd name="T55" fmla="*/ 360 h 1976"/>
              <a:gd name="T56" fmla="*/ 1221 w 1628"/>
              <a:gd name="T57" fmla="*/ 245 h 1976"/>
              <a:gd name="T58" fmla="*/ 1106 w 1628"/>
              <a:gd name="T59" fmla="*/ 0 h 1976"/>
              <a:gd name="T60" fmla="*/ 991 w 1628"/>
              <a:gd name="T61" fmla="*/ 245 h 1976"/>
              <a:gd name="T62" fmla="*/ 521 w 1628"/>
              <a:gd name="T63" fmla="*/ 360 h 1976"/>
              <a:gd name="T64" fmla="*/ 636 w 1628"/>
              <a:gd name="T65" fmla="*/ 245 h 1976"/>
              <a:gd name="T66" fmla="*/ 521 w 1628"/>
              <a:gd name="T67" fmla="*/ 0 h 1976"/>
              <a:gd name="T68" fmla="*/ 406 w 1628"/>
              <a:gd name="T69" fmla="*/ 245 h 1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28" h="1976">
                <a:moveTo>
                  <a:pt x="1499" y="1783"/>
                </a:moveTo>
                <a:lnTo>
                  <a:pt x="1499" y="1783"/>
                </a:lnTo>
                <a:cubicBezTo>
                  <a:pt x="1499" y="1818"/>
                  <a:pt x="1469" y="1848"/>
                  <a:pt x="1434" y="1848"/>
                </a:cubicBezTo>
                <a:lnTo>
                  <a:pt x="193" y="1848"/>
                </a:lnTo>
                <a:cubicBezTo>
                  <a:pt x="158" y="1848"/>
                  <a:pt x="129" y="1818"/>
                  <a:pt x="129" y="1783"/>
                </a:cubicBezTo>
                <a:lnTo>
                  <a:pt x="129" y="599"/>
                </a:lnTo>
                <a:cubicBezTo>
                  <a:pt x="129" y="564"/>
                  <a:pt x="158" y="534"/>
                  <a:pt x="193" y="534"/>
                </a:cubicBezTo>
                <a:lnTo>
                  <a:pt x="1434" y="534"/>
                </a:lnTo>
                <a:cubicBezTo>
                  <a:pt x="1469" y="534"/>
                  <a:pt x="1499" y="564"/>
                  <a:pt x="1499" y="599"/>
                </a:cubicBezTo>
                <a:lnTo>
                  <a:pt x="1499" y="1783"/>
                </a:lnTo>
                <a:close/>
                <a:moveTo>
                  <a:pt x="1434" y="180"/>
                </a:moveTo>
                <a:lnTo>
                  <a:pt x="1434" y="180"/>
                </a:lnTo>
                <a:lnTo>
                  <a:pt x="1286" y="180"/>
                </a:lnTo>
                <a:lnTo>
                  <a:pt x="1286" y="245"/>
                </a:lnTo>
                <a:cubicBezTo>
                  <a:pt x="1286" y="344"/>
                  <a:pt x="1205" y="424"/>
                  <a:pt x="1106" y="424"/>
                </a:cubicBezTo>
                <a:cubicBezTo>
                  <a:pt x="1007" y="424"/>
                  <a:pt x="927" y="344"/>
                  <a:pt x="927" y="245"/>
                </a:cubicBezTo>
                <a:lnTo>
                  <a:pt x="927" y="180"/>
                </a:lnTo>
                <a:lnTo>
                  <a:pt x="701" y="180"/>
                </a:lnTo>
                <a:lnTo>
                  <a:pt x="701" y="245"/>
                </a:lnTo>
                <a:cubicBezTo>
                  <a:pt x="701" y="344"/>
                  <a:pt x="620" y="424"/>
                  <a:pt x="521" y="424"/>
                </a:cubicBezTo>
                <a:cubicBezTo>
                  <a:pt x="422" y="424"/>
                  <a:pt x="342" y="344"/>
                  <a:pt x="342" y="245"/>
                </a:cubicBezTo>
                <a:lnTo>
                  <a:pt x="342" y="180"/>
                </a:lnTo>
                <a:lnTo>
                  <a:pt x="193" y="180"/>
                </a:lnTo>
                <a:cubicBezTo>
                  <a:pt x="87" y="180"/>
                  <a:pt x="0" y="267"/>
                  <a:pt x="0" y="373"/>
                </a:cubicBezTo>
                <a:lnTo>
                  <a:pt x="0" y="1783"/>
                </a:lnTo>
                <a:cubicBezTo>
                  <a:pt x="0" y="1889"/>
                  <a:pt x="87" y="1976"/>
                  <a:pt x="193" y="1976"/>
                </a:cubicBezTo>
                <a:lnTo>
                  <a:pt x="1434" y="1976"/>
                </a:lnTo>
                <a:cubicBezTo>
                  <a:pt x="1541" y="1976"/>
                  <a:pt x="1628" y="1889"/>
                  <a:pt x="1628" y="1783"/>
                </a:cubicBezTo>
                <a:lnTo>
                  <a:pt x="1628" y="373"/>
                </a:lnTo>
                <a:cubicBezTo>
                  <a:pt x="1628" y="267"/>
                  <a:pt x="1541" y="180"/>
                  <a:pt x="1434" y="180"/>
                </a:cubicBezTo>
                <a:close/>
                <a:moveTo>
                  <a:pt x="1270" y="1461"/>
                </a:moveTo>
                <a:lnTo>
                  <a:pt x="1270" y="1461"/>
                </a:lnTo>
                <a:lnTo>
                  <a:pt x="927" y="1461"/>
                </a:lnTo>
                <a:cubicBezTo>
                  <a:pt x="957" y="1413"/>
                  <a:pt x="1009" y="1370"/>
                  <a:pt x="1077" y="1315"/>
                </a:cubicBezTo>
                <a:cubicBezTo>
                  <a:pt x="1186" y="1228"/>
                  <a:pt x="1310" y="1129"/>
                  <a:pt x="1310" y="959"/>
                </a:cubicBezTo>
                <a:cubicBezTo>
                  <a:pt x="1310" y="866"/>
                  <a:pt x="1248" y="691"/>
                  <a:pt x="1017" y="691"/>
                </a:cubicBezTo>
                <a:cubicBezTo>
                  <a:pt x="871" y="691"/>
                  <a:pt x="766" y="759"/>
                  <a:pt x="721" y="884"/>
                </a:cubicBezTo>
                <a:cubicBezTo>
                  <a:pt x="703" y="934"/>
                  <a:pt x="729" y="989"/>
                  <a:pt x="779" y="1007"/>
                </a:cubicBezTo>
                <a:cubicBezTo>
                  <a:pt x="829" y="1026"/>
                  <a:pt x="885" y="1000"/>
                  <a:pt x="903" y="949"/>
                </a:cubicBezTo>
                <a:cubicBezTo>
                  <a:pt x="915" y="916"/>
                  <a:pt x="937" y="884"/>
                  <a:pt x="1017" y="884"/>
                </a:cubicBezTo>
                <a:cubicBezTo>
                  <a:pt x="1099" y="884"/>
                  <a:pt x="1116" y="925"/>
                  <a:pt x="1116" y="959"/>
                </a:cubicBezTo>
                <a:cubicBezTo>
                  <a:pt x="1116" y="1032"/>
                  <a:pt x="1055" y="1085"/>
                  <a:pt x="956" y="1164"/>
                </a:cubicBezTo>
                <a:cubicBezTo>
                  <a:pt x="844" y="1253"/>
                  <a:pt x="705" y="1364"/>
                  <a:pt x="705" y="1557"/>
                </a:cubicBezTo>
                <a:cubicBezTo>
                  <a:pt x="705" y="1611"/>
                  <a:pt x="749" y="1654"/>
                  <a:pt x="802" y="1654"/>
                </a:cubicBezTo>
                <a:lnTo>
                  <a:pt x="1270" y="1654"/>
                </a:lnTo>
                <a:cubicBezTo>
                  <a:pt x="1323" y="1654"/>
                  <a:pt x="1367" y="1611"/>
                  <a:pt x="1367" y="1557"/>
                </a:cubicBezTo>
                <a:cubicBezTo>
                  <a:pt x="1367" y="1504"/>
                  <a:pt x="1323" y="1461"/>
                  <a:pt x="1270" y="1461"/>
                </a:cubicBezTo>
                <a:close/>
                <a:moveTo>
                  <a:pt x="461" y="691"/>
                </a:moveTo>
                <a:lnTo>
                  <a:pt x="461" y="691"/>
                </a:lnTo>
                <a:cubicBezTo>
                  <a:pt x="407" y="691"/>
                  <a:pt x="364" y="734"/>
                  <a:pt x="364" y="788"/>
                </a:cubicBezTo>
                <a:lnTo>
                  <a:pt x="364" y="1557"/>
                </a:lnTo>
                <a:cubicBezTo>
                  <a:pt x="364" y="1611"/>
                  <a:pt x="407" y="1654"/>
                  <a:pt x="461" y="1654"/>
                </a:cubicBezTo>
                <a:cubicBezTo>
                  <a:pt x="514" y="1654"/>
                  <a:pt x="557" y="1611"/>
                  <a:pt x="557" y="1557"/>
                </a:cubicBezTo>
                <a:lnTo>
                  <a:pt x="557" y="788"/>
                </a:lnTo>
                <a:cubicBezTo>
                  <a:pt x="557" y="734"/>
                  <a:pt x="514" y="691"/>
                  <a:pt x="461" y="691"/>
                </a:cubicBezTo>
                <a:close/>
                <a:moveTo>
                  <a:pt x="1106" y="360"/>
                </a:moveTo>
                <a:lnTo>
                  <a:pt x="1106" y="360"/>
                </a:lnTo>
                <a:cubicBezTo>
                  <a:pt x="1170" y="360"/>
                  <a:pt x="1221" y="308"/>
                  <a:pt x="1221" y="245"/>
                </a:cubicBezTo>
                <a:lnTo>
                  <a:pt x="1221" y="115"/>
                </a:lnTo>
                <a:cubicBezTo>
                  <a:pt x="1221" y="51"/>
                  <a:pt x="1170" y="0"/>
                  <a:pt x="1106" y="0"/>
                </a:cubicBezTo>
                <a:cubicBezTo>
                  <a:pt x="1043" y="0"/>
                  <a:pt x="991" y="51"/>
                  <a:pt x="991" y="115"/>
                </a:cubicBezTo>
                <a:lnTo>
                  <a:pt x="991" y="245"/>
                </a:lnTo>
                <a:cubicBezTo>
                  <a:pt x="991" y="308"/>
                  <a:pt x="1043" y="360"/>
                  <a:pt x="1106" y="360"/>
                </a:cubicBezTo>
                <a:close/>
                <a:moveTo>
                  <a:pt x="521" y="360"/>
                </a:moveTo>
                <a:lnTo>
                  <a:pt x="521" y="360"/>
                </a:lnTo>
                <a:cubicBezTo>
                  <a:pt x="585" y="360"/>
                  <a:pt x="636" y="308"/>
                  <a:pt x="636" y="245"/>
                </a:cubicBezTo>
                <a:lnTo>
                  <a:pt x="636" y="115"/>
                </a:lnTo>
                <a:cubicBezTo>
                  <a:pt x="636" y="51"/>
                  <a:pt x="585" y="0"/>
                  <a:pt x="521" y="0"/>
                </a:cubicBezTo>
                <a:cubicBezTo>
                  <a:pt x="458" y="0"/>
                  <a:pt x="406" y="51"/>
                  <a:pt x="406" y="115"/>
                </a:cubicBezTo>
                <a:lnTo>
                  <a:pt x="406" y="245"/>
                </a:lnTo>
                <a:cubicBezTo>
                  <a:pt x="406" y="308"/>
                  <a:pt x="458" y="360"/>
                  <a:pt x="521" y="36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C8218B9-1A2F-4AA1-89F0-33D0AE32C706}"/>
              </a:ext>
            </a:extLst>
          </p:cNvPr>
          <p:cNvSpPr txBox="1"/>
          <p:nvPr/>
        </p:nvSpPr>
        <p:spPr>
          <a:xfrm>
            <a:off x="37421" y="-50554"/>
            <a:ext cx="2939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IV. Results and recommendations</a:t>
            </a:r>
          </a:p>
        </p:txBody>
      </p:sp>
      <p:graphicFrame>
        <p:nvGraphicFramePr>
          <p:cNvPr id="105" name="Chart 104">
            <a:extLst>
              <a:ext uri="{FF2B5EF4-FFF2-40B4-BE49-F238E27FC236}">
                <a16:creationId xmlns:a16="http://schemas.microsoft.com/office/drawing/2014/main" id="{ED0DEE43-A00F-455F-9C52-B7E86A8646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4285702"/>
              </p:ext>
            </p:extLst>
          </p:nvPr>
        </p:nvGraphicFramePr>
        <p:xfrm>
          <a:off x="10777124" y="3713860"/>
          <a:ext cx="1516565" cy="2091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06" name="Chart 105">
            <a:extLst>
              <a:ext uri="{FF2B5EF4-FFF2-40B4-BE49-F238E27FC236}">
                <a16:creationId xmlns:a16="http://schemas.microsoft.com/office/drawing/2014/main" id="{530184D8-D429-4ABD-8447-46614DAD4C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9779977"/>
              </p:ext>
            </p:extLst>
          </p:nvPr>
        </p:nvGraphicFramePr>
        <p:xfrm>
          <a:off x="10645025" y="435107"/>
          <a:ext cx="1516565" cy="2091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05E5F83-E869-4285-BA1A-2C465550F48F}"/>
              </a:ext>
            </a:extLst>
          </p:cNvPr>
          <p:cNvCxnSpPr/>
          <p:nvPr/>
        </p:nvCxnSpPr>
        <p:spPr>
          <a:xfrm>
            <a:off x="6196189" y="1186196"/>
            <a:ext cx="0" cy="41101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11BF771-14B6-4A90-A5B5-10FD4C04D64E}"/>
              </a:ext>
            </a:extLst>
          </p:cNvPr>
          <p:cNvSpPr txBox="1"/>
          <p:nvPr/>
        </p:nvSpPr>
        <p:spPr>
          <a:xfrm>
            <a:off x="10740204" y="2094188"/>
            <a:ext cx="1340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No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Fibre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 optic connection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8D6BC7D-4E35-463E-B9B1-252572AA6864}"/>
              </a:ext>
            </a:extLst>
          </p:cNvPr>
          <p:cNvSpPr txBox="1"/>
          <p:nvPr/>
        </p:nvSpPr>
        <p:spPr>
          <a:xfrm>
            <a:off x="10447608" y="5251467"/>
            <a:ext cx="1784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Electronic check payment disabled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295A73E-B80C-41E2-88CA-FC0C134453B0}"/>
              </a:ext>
            </a:extLst>
          </p:cNvPr>
          <p:cNvGrpSpPr/>
          <p:nvPr/>
        </p:nvGrpSpPr>
        <p:grpSpPr>
          <a:xfrm>
            <a:off x="11053166" y="1166921"/>
            <a:ext cx="640080" cy="640080"/>
            <a:chOff x="969087" y="1505661"/>
            <a:chExt cx="640080" cy="640080"/>
          </a:xfrm>
        </p:grpSpPr>
        <p:sp>
          <p:nvSpPr>
            <p:cNvPr id="111" name="Freeform 7">
              <a:extLst>
                <a:ext uri="{FF2B5EF4-FFF2-40B4-BE49-F238E27FC236}">
                  <a16:creationId xmlns:a16="http://schemas.microsoft.com/office/drawing/2014/main" id="{5CB633AE-84C1-443B-8F39-D87A77D2D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087" y="1505661"/>
              <a:ext cx="640080" cy="640080"/>
            </a:xfrm>
            <a:custGeom>
              <a:avLst/>
              <a:gdLst>
                <a:gd name="T0" fmla="*/ 0 w 3223"/>
                <a:gd name="T1" fmla="*/ 1611 h 3222"/>
                <a:gd name="T2" fmla="*/ 0 w 3223"/>
                <a:gd name="T3" fmla="*/ 1611 h 3222"/>
                <a:gd name="T4" fmla="*/ 1611 w 3223"/>
                <a:gd name="T5" fmla="*/ 0 h 3222"/>
                <a:gd name="T6" fmla="*/ 3223 w 3223"/>
                <a:gd name="T7" fmla="*/ 1611 h 3222"/>
                <a:gd name="T8" fmla="*/ 1611 w 3223"/>
                <a:gd name="T9" fmla="*/ 3222 h 3222"/>
                <a:gd name="T10" fmla="*/ 0 w 3223"/>
                <a:gd name="T11" fmla="*/ 1611 h 3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23" h="3222">
                  <a:moveTo>
                    <a:pt x="0" y="1611"/>
                  </a:moveTo>
                  <a:lnTo>
                    <a:pt x="0" y="1611"/>
                  </a:lnTo>
                  <a:cubicBezTo>
                    <a:pt x="0" y="721"/>
                    <a:pt x="721" y="0"/>
                    <a:pt x="1611" y="0"/>
                  </a:cubicBezTo>
                  <a:cubicBezTo>
                    <a:pt x="2501" y="0"/>
                    <a:pt x="3223" y="721"/>
                    <a:pt x="3223" y="1611"/>
                  </a:cubicBezTo>
                  <a:cubicBezTo>
                    <a:pt x="3223" y="2501"/>
                    <a:pt x="2501" y="3222"/>
                    <a:pt x="1611" y="3222"/>
                  </a:cubicBezTo>
                  <a:cubicBezTo>
                    <a:pt x="721" y="3222"/>
                    <a:pt x="0" y="2501"/>
                    <a:pt x="0" y="16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8">
              <a:extLst>
                <a:ext uri="{FF2B5EF4-FFF2-40B4-BE49-F238E27FC236}">
                  <a16:creationId xmlns:a16="http://schemas.microsoft.com/office/drawing/2014/main" id="{D93593FF-0372-4352-BA8C-3EE818720F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2706" y="1588679"/>
              <a:ext cx="473443" cy="474044"/>
            </a:xfrm>
            <a:custGeom>
              <a:avLst/>
              <a:gdLst>
                <a:gd name="T0" fmla="*/ 2107 w 2385"/>
                <a:gd name="T1" fmla="*/ 1668 h 2385"/>
                <a:gd name="T2" fmla="*/ 1827 w 2385"/>
                <a:gd name="T3" fmla="*/ 1273 h 2385"/>
                <a:gd name="T4" fmla="*/ 2107 w 2385"/>
                <a:gd name="T5" fmla="*/ 1668 h 2385"/>
                <a:gd name="T6" fmla="*/ 1576 w 2385"/>
                <a:gd name="T7" fmla="*/ 2150 h 2385"/>
                <a:gd name="T8" fmla="*/ 2003 w 2385"/>
                <a:gd name="T9" fmla="*/ 1829 h 2385"/>
                <a:gd name="T10" fmla="*/ 1273 w 2385"/>
                <a:gd name="T11" fmla="*/ 2207 h 2385"/>
                <a:gd name="T12" fmla="*/ 1273 w 2385"/>
                <a:gd name="T13" fmla="*/ 1829 h 2385"/>
                <a:gd name="T14" fmla="*/ 1273 w 2385"/>
                <a:gd name="T15" fmla="*/ 2207 h 2385"/>
                <a:gd name="T16" fmla="*/ 1273 w 2385"/>
                <a:gd name="T17" fmla="*/ 1273 h 2385"/>
                <a:gd name="T18" fmla="*/ 1613 w 2385"/>
                <a:gd name="T19" fmla="*/ 1668 h 2385"/>
                <a:gd name="T20" fmla="*/ 1273 w 2385"/>
                <a:gd name="T21" fmla="*/ 1273 h 2385"/>
                <a:gd name="T22" fmla="*/ 1273 w 2385"/>
                <a:gd name="T23" fmla="*/ 717 h 2385"/>
                <a:gd name="T24" fmla="*/ 1666 w 2385"/>
                <a:gd name="T25" fmla="*/ 1112 h 2385"/>
                <a:gd name="T26" fmla="*/ 1273 w 2385"/>
                <a:gd name="T27" fmla="*/ 717 h 2385"/>
                <a:gd name="T28" fmla="*/ 1273 w 2385"/>
                <a:gd name="T29" fmla="*/ 178 h 2385"/>
                <a:gd name="T30" fmla="*/ 1273 w 2385"/>
                <a:gd name="T31" fmla="*/ 556 h 2385"/>
                <a:gd name="T32" fmla="*/ 2003 w 2385"/>
                <a:gd name="T33" fmla="*/ 556 h 2385"/>
                <a:gd name="T34" fmla="*/ 1733 w 2385"/>
                <a:gd name="T35" fmla="*/ 556 h 2385"/>
                <a:gd name="T36" fmla="*/ 2003 w 2385"/>
                <a:gd name="T37" fmla="*/ 556 h 2385"/>
                <a:gd name="T38" fmla="*/ 2107 w 2385"/>
                <a:gd name="T39" fmla="*/ 717 h 2385"/>
                <a:gd name="T40" fmla="*/ 1827 w 2385"/>
                <a:gd name="T41" fmla="*/ 1112 h 2385"/>
                <a:gd name="T42" fmla="*/ 2107 w 2385"/>
                <a:gd name="T43" fmla="*/ 717 h 2385"/>
                <a:gd name="T44" fmla="*/ 1112 w 2385"/>
                <a:gd name="T45" fmla="*/ 556 h 2385"/>
                <a:gd name="T46" fmla="*/ 1112 w 2385"/>
                <a:gd name="T47" fmla="*/ 178 h 2385"/>
                <a:gd name="T48" fmla="*/ 1112 w 2385"/>
                <a:gd name="T49" fmla="*/ 1112 h 2385"/>
                <a:gd name="T50" fmla="*/ 719 w 2385"/>
                <a:gd name="T51" fmla="*/ 1112 h 2385"/>
                <a:gd name="T52" fmla="*/ 1112 w 2385"/>
                <a:gd name="T53" fmla="*/ 717 h 2385"/>
                <a:gd name="T54" fmla="*/ 1112 w 2385"/>
                <a:gd name="T55" fmla="*/ 1668 h 2385"/>
                <a:gd name="T56" fmla="*/ 771 w 2385"/>
                <a:gd name="T57" fmla="*/ 1668 h 2385"/>
                <a:gd name="T58" fmla="*/ 1112 w 2385"/>
                <a:gd name="T59" fmla="*/ 1273 h 2385"/>
                <a:gd name="T60" fmla="*/ 1112 w 2385"/>
                <a:gd name="T61" fmla="*/ 2207 h 2385"/>
                <a:gd name="T62" fmla="*/ 821 w 2385"/>
                <a:gd name="T63" fmla="*/ 1829 h 2385"/>
                <a:gd name="T64" fmla="*/ 1112 w 2385"/>
                <a:gd name="T65" fmla="*/ 2207 h 2385"/>
                <a:gd name="T66" fmla="*/ 382 w 2385"/>
                <a:gd name="T67" fmla="*/ 1829 h 2385"/>
                <a:gd name="T68" fmla="*/ 809 w 2385"/>
                <a:gd name="T69" fmla="*/ 2150 h 2385"/>
                <a:gd name="T70" fmla="*/ 278 w 2385"/>
                <a:gd name="T71" fmla="*/ 1668 h 2385"/>
                <a:gd name="T72" fmla="*/ 164 w 2385"/>
                <a:gd name="T73" fmla="*/ 1273 h 2385"/>
                <a:gd name="T74" fmla="*/ 607 w 2385"/>
                <a:gd name="T75" fmla="*/ 1668 h 2385"/>
                <a:gd name="T76" fmla="*/ 278 w 2385"/>
                <a:gd name="T77" fmla="*/ 717 h 2385"/>
                <a:gd name="T78" fmla="*/ 607 w 2385"/>
                <a:gd name="T79" fmla="*/ 717 h 2385"/>
                <a:gd name="T80" fmla="*/ 164 w 2385"/>
                <a:gd name="T81" fmla="*/ 1112 h 2385"/>
                <a:gd name="T82" fmla="*/ 809 w 2385"/>
                <a:gd name="T83" fmla="*/ 236 h 2385"/>
                <a:gd name="T84" fmla="*/ 651 w 2385"/>
                <a:gd name="T85" fmla="*/ 556 h 2385"/>
                <a:gd name="T86" fmla="*/ 809 w 2385"/>
                <a:gd name="T87" fmla="*/ 236 h 2385"/>
                <a:gd name="T88" fmla="*/ 1192 w 2385"/>
                <a:gd name="T89" fmla="*/ 0 h 2385"/>
                <a:gd name="T90" fmla="*/ 1192 w 2385"/>
                <a:gd name="T91" fmla="*/ 2385 h 2385"/>
                <a:gd name="T92" fmla="*/ 1192 w 2385"/>
                <a:gd name="T93" fmla="*/ 0 h 2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85" h="2385">
                  <a:moveTo>
                    <a:pt x="2107" y="1668"/>
                  </a:moveTo>
                  <a:lnTo>
                    <a:pt x="2107" y="1668"/>
                  </a:lnTo>
                  <a:lnTo>
                    <a:pt x="1778" y="1668"/>
                  </a:lnTo>
                  <a:cubicBezTo>
                    <a:pt x="1805" y="1546"/>
                    <a:pt x="1822" y="1414"/>
                    <a:pt x="1827" y="1273"/>
                  </a:cubicBezTo>
                  <a:lnTo>
                    <a:pt x="2220" y="1273"/>
                  </a:lnTo>
                  <a:cubicBezTo>
                    <a:pt x="2209" y="1415"/>
                    <a:pt x="2170" y="1548"/>
                    <a:pt x="2107" y="1668"/>
                  </a:cubicBezTo>
                  <a:close/>
                  <a:moveTo>
                    <a:pt x="1576" y="2150"/>
                  </a:moveTo>
                  <a:lnTo>
                    <a:pt x="1576" y="2150"/>
                  </a:lnTo>
                  <a:cubicBezTo>
                    <a:pt x="1639" y="2062"/>
                    <a:pt x="1692" y="1954"/>
                    <a:pt x="1733" y="1829"/>
                  </a:cubicBezTo>
                  <a:lnTo>
                    <a:pt x="2003" y="1829"/>
                  </a:lnTo>
                  <a:cubicBezTo>
                    <a:pt x="1892" y="1970"/>
                    <a:pt x="1745" y="2082"/>
                    <a:pt x="1576" y="2150"/>
                  </a:cubicBezTo>
                  <a:close/>
                  <a:moveTo>
                    <a:pt x="1273" y="2207"/>
                  </a:moveTo>
                  <a:lnTo>
                    <a:pt x="1273" y="2207"/>
                  </a:lnTo>
                  <a:lnTo>
                    <a:pt x="1273" y="1829"/>
                  </a:lnTo>
                  <a:lnTo>
                    <a:pt x="1564" y="1829"/>
                  </a:lnTo>
                  <a:cubicBezTo>
                    <a:pt x="1489" y="2029"/>
                    <a:pt x="1383" y="2163"/>
                    <a:pt x="1273" y="2207"/>
                  </a:cubicBezTo>
                  <a:close/>
                  <a:moveTo>
                    <a:pt x="1273" y="1273"/>
                  </a:moveTo>
                  <a:lnTo>
                    <a:pt x="1273" y="1273"/>
                  </a:lnTo>
                  <a:lnTo>
                    <a:pt x="1666" y="1273"/>
                  </a:lnTo>
                  <a:cubicBezTo>
                    <a:pt x="1661" y="1418"/>
                    <a:pt x="1642" y="1551"/>
                    <a:pt x="1613" y="1668"/>
                  </a:cubicBezTo>
                  <a:lnTo>
                    <a:pt x="1273" y="1668"/>
                  </a:lnTo>
                  <a:lnTo>
                    <a:pt x="1273" y="1273"/>
                  </a:lnTo>
                  <a:close/>
                  <a:moveTo>
                    <a:pt x="1273" y="717"/>
                  </a:moveTo>
                  <a:lnTo>
                    <a:pt x="1273" y="717"/>
                  </a:lnTo>
                  <a:lnTo>
                    <a:pt x="1613" y="717"/>
                  </a:lnTo>
                  <a:cubicBezTo>
                    <a:pt x="1642" y="835"/>
                    <a:pt x="1661" y="967"/>
                    <a:pt x="1666" y="1112"/>
                  </a:cubicBezTo>
                  <a:lnTo>
                    <a:pt x="1273" y="1112"/>
                  </a:lnTo>
                  <a:lnTo>
                    <a:pt x="1273" y="717"/>
                  </a:lnTo>
                  <a:close/>
                  <a:moveTo>
                    <a:pt x="1273" y="178"/>
                  </a:moveTo>
                  <a:lnTo>
                    <a:pt x="1273" y="178"/>
                  </a:lnTo>
                  <a:cubicBezTo>
                    <a:pt x="1383" y="223"/>
                    <a:pt x="1489" y="357"/>
                    <a:pt x="1564" y="556"/>
                  </a:cubicBezTo>
                  <a:lnTo>
                    <a:pt x="1273" y="556"/>
                  </a:lnTo>
                  <a:lnTo>
                    <a:pt x="1273" y="178"/>
                  </a:lnTo>
                  <a:close/>
                  <a:moveTo>
                    <a:pt x="2003" y="556"/>
                  </a:moveTo>
                  <a:lnTo>
                    <a:pt x="2003" y="556"/>
                  </a:lnTo>
                  <a:lnTo>
                    <a:pt x="1733" y="556"/>
                  </a:lnTo>
                  <a:cubicBezTo>
                    <a:pt x="1692" y="432"/>
                    <a:pt x="1639" y="323"/>
                    <a:pt x="1577" y="236"/>
                  </a:cubicBezTo>
                  <a:cubicBezTo>
                    <a:pt x="1745" y="304"/>
                    <a:pt x="1892" y="415"/>
                    <a:pt x="2003" y="556"/>
                  </a:cubicBezTo>
                  <a:close/>
                  <a:moveTo>
                    <a:pt x="2107" y="717"/>
                  </a:moveTo>
                  <a:lnTo>
                    <a:pt x="2107" y="717"/>
                  </a:lnTo>
                  <a:cubicBezTo>
                    <a:pt x="2170" y="837"/>
                    <a:pt x="2209" y="971"/>
                    <a:pt x="2220" y="1112"/>
                  </a:cubicBezTo>
                  <a:lnTo>
                    <a:pt x="1827" y="1112"/>
                  </a:lnTo>
                  <a:cubicBezTo>
                    <a:pt x="1823" y="972"/>
                    <a:pt x="1805" y="839"/>
                    <a:pt x="1778" y="717"/>
                  </a:cubicBezTo>
                  <a:lnTo>
                    <a:pt x="2107" y="717"/>
                  </a:lnTo>
                  <a:close/>
                  <a:moveTo>
                    <a:pt x="1112" y="556"/>
                  </a:moveTo>
                  <a:lnTo>
                    <a:pt x="1112" y="556"/>
                  </a:lnTo>
                  <a:lnTo>
                    <a:pt x="821" y="556"/>
                  </a:lnTo>
                  <a:cubicBezTo>
                    <a:pt x="895" y="357"/>
                    <a:pt x="1002" y="223"/>
                    <a:pt x="1112" y="178"/>
                  </a:cubicBezTo>
                  <a:lnTo>
                    <a:pt x="1112" y="556"/>
                  </a:lnTo>
                  <a:close/>
                  <a:moveTo>
                    <a:pt x="1112" y="1112"/>
                  </a:moveTo>
                  <a:lnTo>
                    <a:pt x="1112" y="1112"/>
                  </a:lnTo>
                  <a:lnTo>
                    <a:pt x="719" y="1112"/>
                  </a:lnTo>
                  <a:cubicBezTo>
                    <a:pt x="724" y="967"/>
                    <a:pt x="742" y="835"/>
                    <a:pt x="771" y="717"/>
                  </a:cubicBezTo>
                  <a:lnTo>
                    <a:pt x="1112" y="717"/>
                  </a:lnTo>
                  <a:lnTo>
                    <a:pt x="1112" y="1112"/>
                  </a:lnTo>
                  <a:close/>
                  <a:moveTo>
                    <a:pt x="1112" y="1668"/>
                  </a:moveTo>
                  <a:lnTo>
                    <a:pt x="1112" y="1668"/>
                  </a:lnTo>
                  <a:lnTo>
                    <a:pt x="771" y="1668"/>
                  </a:lnTo>
                  <a:cubicBezTo>
                    <a:pt x="742" y="1551"/>
                    <a:pt x="724" y="1418"/>
                    <a:pt x="719" y="1273"/>
                  </a:cubicBezTo>
                  <a:lnTo>
                    <a:pt x="1112" y="1273"/>
                  </a:lnTo>
                  <a:lnTo>
                    <a:pt x="1112" y="1668"/>
                  </a:lnTo>
                  <a:close/>
                  <a:moveTo>
                    <a:pt x="1112" y="2207"/>
                  </a:moveTo>
                  <a:lnTo>
                    <a:pt x="1112" y="2207"/>
                  </a:lnTo>
                  <a:cubicBezTo>
                    <a:pt x="1002" y="2163"/>
                    <a:pt x="895" y="2029"/>
                    <a:pt x="821" y="1829"/>
                  </a:cubicBezTo>
                  <a:lnTo>
                    <a:pt x="1112" y="1829"/>
                  </a:lnTo>
                  <a:lnTo>
                    <a:pt x="1112" y="2207"/>
                  </a:lnTo>
                  <a:close/>
                  <a:moveTo>
                    <a:pt x="382" y="1829"/>
                  </a:moveTo>
                  <a:lnTo>
                    <a:pt x="382" y="1829"/>
                  </a:lnTo>
                  <a:lnTo>
                    <a:pt x="651" y="1829"/>
                  </a:lnTo>
                  <a:cubicBezTo>
                    <a:pt x="693" y="1954"/>
                    <a:pt x="746" y="2062"/>
                    <a:pt x="809" y="2150"/>
                  </a:cubicBezTo>
                  <a:cubicBezTo>
                    <a:pt x="640" y="2082"/>
                    <a:pt x="493" y="1970"/>
                    <a:pt x="382" y="1829"/>
                  </a:cubicBezTo>
                  <a:close/>
                  <a:moveTo>
                    <a:pt x="278" y="1668"/>
                  </a:moveTo>
                  <a:lnTo>
                    <a:pt x="278" y="1668"/>
                  </a:lnTo>
                  <a:cubicBezTo>
                    <a:pt x="215" y="1548"/>
                    <a:pt x="175" y="1415"/>
                    <a:pt x="164" y="1273"/>
                  </a:cubicBezTo>
                  <a:lnTo>
                    <a:pt x="558" y="1273"/>
                  </a:lnTo>
                  <a:cubicBezTo>
                    <a:pt x="562" y="1414"/>
                    <a:pt x="579" y="1546"/>
                    <a:pt x="607" y="1668"/>
                  </a:cubicBezTo>
                  <a:lnTo>
                    <a:pt x="278" y="1668"/>
                  </a:lnTo>
                  <a:close/>
                  <a:moveTo>
                    <a:pt x="278" y="717"/>
                  </a:moveTo>
                  <a:lnTo>
                    <a:pt x="278" y="717"/>
                  </a:lnTo>
                  <a:lnTo>
                    <a:pt x="607" y="717"/>
                  </a:lnTo>
                  <a:cubicBezTo>
                    <a:pt x="579" y="839"/>
                    <a:pt x="562" y="972"/>
                    <a:pt x="558" y="1112"/>
                  </a:cubicBezTo>
                  <a:lnTo>
                    <a:pt x="164" y="1112"/>
                  </a:lnTo>
                  <a:cubicBezTo>
                    <a:pt x="175" y="971"/>
                    <a:pt x="215" y="837"/>
                    <a:pt x="278" y="717"/>
                  </a:cubicBezTo>
                  <a:close/>
                  <a:moveTo>
                    <a:pt x="809" y="236"/>
                  </a:moveTo>
                  <a:lnTo>
                    <a:pt x="809" y="236"/>
                  </a:lnTo>
                  <a:cubicBezTo>
                    <a:pt x="746" y="323"/>
                    <a:pt x="693" y="431"/>
                    <a:pt x="651" y="556"/>
                  </a:cubicBezTo>
                  <a:lnTo>
                    <a:pt x="382" y="556"/>
                  </a:lnTo>
                  <a:cubicBezTo>
                    <a:pt x="493" y="415"/>
                    <a:pt x="640" y="304"/>
                    <a:pt x="809" y="236"/>
                  </a:cubicBezTo>
                  <a:close/>
                  <a:moveTo>
                    <a:pt x="1192" y="0"/>
                  </a:moveTo>
                  <a:lnTo>
                    <a:pt x="1192" y="0"/>
                  </a:lnTo>
                  <a:cubicBezTo>
                    <a:pt x="535" y="0"/>
                    <a:pt x="0" y="535"/>
                    <a:pt x="0" y="1193"/>
                  </a:cubicBezTo>
                  <a:cubicBezTo>
                    <a:pt x="0" y="1850"/>
                    <a:pt x="535" y="2385"/>
                    <a:pt x="1192" y="2385"/>
                  </a:cubicBezTo>
                  <a:cubicBezTo>
                    <a:pt x="1850" y="2385"/>
                    <a:pt x="2385" y="1850"/>
                    <a:pt x="2385" y="1193"/>
                  </a:cubicBezTo>
                  <a:cubicBezTo>
                    <a:pt x="2385" y="535"/>
                    <a:pt x="1850" y="0"/>
                    <a:pt x="119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28F3874-5AFD-4C0E-B841-3899CB2AB3BE}"/>
              </a:ext>
            </a:extLst>
          </p:cNvPr>
          <p:cNvGrpSpPr/>
          <p:nvPr/>
        </p:nvGrpSpPr>
        <p:grpSpPr>
          <a:xfrm>
            <a:off x="11176699" y="4434795"/>
            <a:ext cx="640080" cy="640080"/>
            <a:chOff x="8076874" y="1554973"/>
            <a:chExt cx="640080" cy="640080"/>
          </a:xfrm>
        </p:grpSpPr>
        <p:sp>
          <p:nvSpPr>
            <p:cNvPr id="114" name="Freeform 20">
              <a:extLst>
                <a:ext uri="{FF2B5EF4-FFF2-40B4-BE49-F238E27FC236}">
                  <a16:creationId xmlns:a16="http://schemas.microsoft.com/office/drawing/2014/main" id="{D0398D03-B4FE-4147-8FBA-D7617AF12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6874" y="1554973"/>
              <a:ext cx="640080" cy="640080"/>
            </a:xfrm>
            <a:custGeom>
              <a:avLst/>
              <a:gdLst>
                <a:gd name="T0" fmla="*/ 0 w 3223"/>
                <a:gd name="T1" fmla="*/ 1610 h 3221"/>
                <a:gd name="T2" fmla="*/ 0 w 3223"/>
                <a:gd name="T3" fmla="*/ 1610 h 3221"/>
                <a:gd name="T4" fmla="*/ 1612 w 3223"/>
                <a:gd name="T5" fmla="*/ 0 h 3221"/>
                <a:gd name="T6" fmla="*/ 3223 w 3223"/>
                <a:gd name="T7" fmla="*/ 1610 h 3221"/>
                <a:gd name="T8" fmla="*/ 1612 w 3223"/>
                <a:gd name="T9" fmla="*/ 3221 h 3221"/>
                <a:gd name="T10" fmla="*/ 0 w 3223"/>
                <a:gd name="T11" fmla="*/ 1610 h 3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23" h="3221">
                  <a:moveTo>
                    <a:pt x="0" y="1610"/>
                  </a:moveTo>
                  <a:lnTo>
                    <a:pt x="0" y="1610"/>
                  </a:lnTo>
                  <a:cubicBezTo>
                    <a:pt x="0" y="720"/>
                    <a:pt x="722" y="0"/>
                    <a:pt x="1612" y="0"/>
                  </a:cubicBezTo>
                  <a:cubicBezTo>
                    <a:pt x="2502" y="0"/>
                    <a:pt x="3223" y="720"/>
                    <a:pt x="3223" y="1610"/>
                  </a:cubicBezTo>
                  <a:cubicBezTo>
                    <a:pt x="3223" y="2500"/>
                    <a:pt x="2502" y="3221"/>
                    <a:pt x="1612" y="3221"/>
                  </a:cubicBezTo>
                  <a:cubicBezTo>
                    <a:pt x="722" y="3221"/>
                    <a:pt x="0" y="2500"/>
                    <a:pt x="0" y="161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1">
              <a:extLst>
                <a:ext uri="{FF2B5EF4-FFF2-40B4-BE49-F238E27FC236}">
                  <a16:creationId xmlns:a16="http://schemas.microsoft.com/office/drawing/2014/main" id="{DBC947EE-5810-483E-8F74-C79B0ABEF6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8059" y="1755225"/>
              <a:ext cx="353102" cy="239577"/>
            </a:xfrm>
            <a:custGeom>
              <a:avLst/>
              <a:gdLst>
                <a:gd name="T0" fmla="*/ 1659 w 1777"/>
                <a:gd name="T1" fmla="*/ 977 h 1206"/>
                <a:gd name="T2" fmla="*/ 1659 w 1777"/>
                <a:gd name="T3" fmla="*/ 977 h 1206"/>
                <a:gd name="T4" fmla="*/ 1301 w 1777"/>
                <a:gd name="T5" fmla="*/ 576 h 1206"/>
                <a:gd name="T6" fmla="*/ 1659 w 1777"/>
                <a:gd name="T7" fmla="*/ 222 h 1206"/>
                <a:gd name="T8" fmla="*/ 1659 w 1777"/>
                <a:gd name="T9" fmla="*/ 977 h 1206"/>
                <a:gd name="T10" fmla="*/ 181 w 1777"/>
                <a:gd name="T11" fmla="*/ 1088 h 1206"/>
                <a:gd name="T12" fmla="*/ 181 w 1777"/>
                <a:gd name="T13" fmla="*/ 1088 h 1206"/>
                <a:gd name="T14" fmla="*/ 688 w 1777"/>
                <a:gd name="T15" fmla="*/ 565 h 1206"/>
                <a:gd name="T16" fmla="*/ 1090 w 1777"/>
                <a:gd name="T17" fmla="*/ 565 h 1206"/>
                <a:gd name="T18" fmla="*/ 1594 w 1777"/>
                <a:gd name="T19" fmla="*/ 1088 h 1206"/>
                <a:gd name="T20" fmla="*/ 181 w 1777"/>
                <a:gd name="T21" fmla="*/ 1088 h 1206"/>
                <a:gd name="T22" fmla="*/ 118 w 1777"/>
                <a:gd name="T23" fmla="*/ 222 h 1206"/>
                <a:gd name="T24" fmla="*/ 118 w 1777"/>
                <a:gd name="T25" fmla="*/ 222 h 1206"/>
                <a:gd name="T26" fmla="*/ 480 w 1777"/>
                <a:gd name="T27" fmla="*/ 579 h 1206"/>
                <a:gd name="T28" fmla="*/ 118 w 1777"/>
                <a:gd name="T29" fmla="*/ 980 h 1206"/>
                <a:gd name="T30" fmla="*/ 118 w 1777"/>
                <a:gd name="T31" fmla="*/ 222 h 1206"/>
                <a:gd name="T32" fmla="*/ 1594 w 1777"/>
                <a:gd name="T33" fmla="*/ 117 h 1206"/>
                <a:gd name="T34" fmla="*/ 1594 w 1777"/>
                <a:gd name="T35" fmla="*/ 117 h 1206"/>
                <a:gd name="T36" fmla="*/ 1209 w 1777"/>
                <a:gd name="T37" fmla="*/ 499 h 1206"/>
                <a:gd name="T38" fmla="*/ 1092 w 1777"/>
                <a:gd name="T39" fmla="*/ 447 h 1206"/>
                <a:gd name="T40" fmla="*/ 685 w 1777"/>
                <a:gd name="T41" fmla="*/ 447 h 1206"/>
                <a:gd name="T42" fmla="*/ 570 w 1777"/>
                <a:gd name="T43" fmla="*/ 502 h 1206"/>
                <a:gd name="T44" fmla="*/ 178 w 1777"/>
                <a:gd name="T45" fmla="*/ 117 h 1206"/>
                <a:gd name="T46" fmla="*/ 1594 w 1777"/>
                <a:gd name="T47" fmla="*/ 117 h 1206"/>
                <a:gd name="T48" fmla="*/ 1701 w 1777"/>
                <a:gd name="T49" fmla="*/ 0 h 1206"/>
                <a:gd name="T50" fmla="*/ 1701 w 1777"/>
                <a:gd name="T51" fmla="*/ 0 h 1206"/>
                <a:gd name="T52" fmla="*/ 90 w 1777"/>
                <a:gd name="T53" fmla="*/ 0 h 1206"/>
                <a:gd name="T54" fmla="*/ 0 w 1777"/>
                <a:gd name="T55" fmla="*/ 80 h 1206"/>
                <a:gd name="T56" fmla="*/ 0 w 1777"/>
                <a:gd name="T57" fmla="*/ 1147 h 1206"/>
                <a:gd name="T58" fmla="*/ 59 w 1777"/>
                <a:gd name="T59" fmla="*/ 1206 h 1206"/>
                <a:gd name="T60" fmla="*/ 1718 w 1777"/>
                <a:gd name="T61" fmla="*/ 1206 h 1206"/>
                <a:gd name="T62" fmla="*/ 1777 w 1777"/>
                <a:gd name="T63" fmla="*/ 1147 h 1206"/>
                <a:gd name="T64" fmla="*/ 1777 w 1777"/>
                <a:gd name="T65" fmla="*/ 80 h 1206"/>
                <a:gd name="T66" fmla="*/ 1701 w 1777"/>
                <a:gd name="T67" fmla="*/ 0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77" h="1206">
                  <a:moveTo>
                    <a:pt x="1659" y="977"/>
                  </a:moveTo>
                  <a:lnTo>
                    <a:pt x="1659" y="977"/>
                  </a:lnTo>
                  <a:cubicBezTo>
                    <a:pt x="1548" y="838"/>
                    <a:pt x="1416" y="682"/>
                    <a:pt x="1301" y="576"/>
                  </a:cubicBezTo>
                  <a:lnTo>
                    <a:pt x="1659" y="222"/>
                  </a:lnTo>
                  <a:lnTo>
                    <a:pt x="1659" y="977"/>
                  </a:lnTo>
                  <a:close/>
                  <a:moveTo>
                    <a:pt x="181" y="1088"/>
                  </a:moveTo>
                  <a:lnTo>
                    <a:pt x="181" y="1088"/>
                  </a:lnTo>
                  <a:cubicBezTo>
                    <a:pt x="384" y="848"/>
                    <a:pt x="629" y="583"/>
                    <a:pt x="688" y="565"/>
                  </a:cubicBezTo>
                  <a:lnTo>
                    <a:pt x="1090" y="565"/>
                  </a:lnTo>
                  <a:cubicBezTo>
                    <a:pt x="1151" y="577"/>
                    <a:pt x="1392" y="840"/>
                    <a:pt x="1594" y="1088"/>
                  </a:cubicBezTo>
                  <a:lnTo>
                    <a:pt x="181" y="1088"/>
                  </a:lnTo>
                  <a:close/>
                  <a:moveTo>
                    <a:pt x="118" y="222"/>
                  </a:moveTo>
                  <a:lnTo>
                    <a:pt x="118" y="222"/>
                  </a:lnTo>
                  <a:lnTo>
                    <a:pt x="480" y="579"/>
                  </a:lnTo>
                  <a:cubicBezTo>
                    <a:pt x="372" y="680"/>
                    <a:pt x="243" y="828"/>
                    <a:pt x="118" y="980"/>
                  </a:cubicBezTo>
                  <a:lnTo>
                    <a:pt x="118" y="222"/>
                  </a:lnTo>
                  <a:close/>
                  <a:moveTo>
                    <a:pt x="1594" y="117"/>
                  </a:moveTo>
                  <a:lnTo>
                    <a:pt x="1594" y="117"/>
                  </a:lnTo>
                  <a:lnTo>
                    <a:pt x="1209" y="499"/>
                  </a:lnTo>
                  <a:cubicBezTo>
                    <a:pt x="1164" y="466"/>
                    <a:pt x="1123" y="447"/>
                    <a:pt x="1092" y="447"/>
                  </a:cubicBezTo>
                  <a:lnTo>
                    <a:pt x="685" y="447"/>
                  </a:lnTo>
                  <a:cubicBezTo>
                    <a:pt x="656" y="447"/>
                    <a:pt x="617" y="467"/>
                    <a:pt x="570" y="502"/>
                  </a:cubicBezTo>
                  <a:lnTo>
                    <a:pt x="178" y="117"/>
                  </a:lnTo>
                  <a:lnTo>
                    <a:pt x="1594" y="117"/>
                  </a:lnTo>
                  <a:close/>
                  <a:moveTo>
                    <a:pt x="1701" y="0"/>
                  </a:moveTo>
                  <a:lnTo>
                    <a:pt x="1701" y="0"/>
                  </a:lnTo>
                  <a:lnTo>
                    <a:pt x="90" y="0"/>
                  </a:lnTo>
                  <a:cubicBezTo>
                    <a:pt x="25" y="0"/>
                    <a:pt x="0" y="47"/>
                    <a:pt x="0" y="80"/>
                  </a:cubicBezTo>
                  <a:lnTo>
                    <a:pt x="0" y="1147"/>
                  </a:lnTo>
                  <a:cubicBezTo>
                    <a:pt x="0" y="1180"/>
                    <a:pt x="27" y="1206"/>
                    <a:pt x="59" y="1206"/>
                  </a:cubicBezTo>
                  <a:lnTo>
                    <a:pt x="1718" y="1206"/>
                  </a:lnTo>
                  <a:cubicBezTo>
                    <a:pt x="1751" y="1206"/>
                    <a:pt x="1777" y="1180"/>
                    <a:pt x="1777" y="1147"/>
                  </a:cubicBezTo>
                  <a:lnTo>
                    <a:pt x="1777" y="80"/>
                  </a:lnTo>
                  <a:cubicBezTo>
                    <a:pt x="1777" y="61"/>
                    <a:pt x="1760" y="0"/>
                    <a:pt x="170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2">
              <a:extLst>
                <a:ext uri="{FF2B5EF4-FFF2-40B4-BE49-F238E27FC236}">
                  <a16:creationId xmlns:a16="http://schemas.microsoft.com/office/drawing/2014/main" id="{30FD3B74-B3EB-4F6B-8B62-CCAB35988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8451" y="1863166"/>
              <a:ext cx="146134" cy="23694"/>
            </a:xfrm>
            <a:custGeom>
              <a:avLst/>
              <a:gdLst>
                <a:gd name="T0" fmla="*/ 676 w 736"/>
                <a:gd name="T1" fmla="*/ 119 h 119"/>
                <a:gd name="T2" fmla="*/ 676 w 736"/>
                <a:gd name="T3" fmla="*/ 119 h 119"/>
                <a:gd name="T4" fmla="*/ 59 w 736"/>
                <a:gd name="T5" fmla="*/ 119 h 119"/>
                <a:gd name="T6" fmla="*/ 0 w 736"/>
                <a:gd name="T7" fmla="*/ 59 h 119"/>
                <a:gd name="T8" fmla="*/ 59 w 736"/>
                <a:gd name="T9" fmla="*/ 0 h 119"/>
                <a:gd name="T10" fmla="*/ 676 w 736"/>
                <a:gd name="T11" fmla="*/ 0 h 119"/>
                <a:gd name="T12" fmla="*/ 736 w 736"/>
                <a:gd name="T13" fmla="*/ 59 h 119"/>
                <a:gd name="T14" fmla="*/ 676 w 736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6" h="119">
                  <a:moveTo>
                    <a:pt x="676" y="119"/>
                  </a:moveTo>
                  <a:lnTo>
                    <a:pt x="676" y="119"/>
                  </a:lnTo>
                  <a:lnTo>
                    <a:pt x="59" y="119"/>
                  </a:lnTo>
                  <a:cubicBezTo>
                    <a:pt x="26" y="119"/>
                    <a:pt x="0" y="92"/>
                    <a:pt x="0" y="59"/>
                  </a:cubicBezTo>
                  <a:cubicBezTo>
                    <a:pt x="0" y="26"/>
                    <a:pt x="26" y="0"/>
                    <a:pt x="59" y="0"/>
                  </a:cubicBezTo>
                  <a:lnTo>
                    <a:pt x="676" y="0"/>
                  </a:lnTo>
                  <a:cubicBezTo>
                    <a:pt x="709" y="0"/>
                    <a:pt x="736" y="26"/>
                    <a:pt x="736" y="59"/>
                  </a:cubicBezTo>
                  <a:cubicBezTo>
                    <a:pt x="736" y="92"/>
                    <a:pt x="709" y="119"/>
                    <a:pt x="676" y="11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3">
              <a:extLst>
                <a:ext uri="{FF2B5EF4-FFF2-40B4-BE49-F238E27FC236}">
                  <a16:creationId xmlns:a16="http://schemas.microsoft.com/office/drawing/2014/main" id="{60D70D67-B6AB-447C-BB53-63B5F023C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9529" y="1863166"/>
              <a:ext cx="115056" cy="23694"/>
            </a:xfrm>
            <a:custGeom>
              <a:avLst/>
              <a:gdLst>
                <a:gd name="T0" fmla="*/ 520 w 580"/>
                <a:gd name="T1" fmla="*/ 119 h 119"/>
                <a:gd name="T2" fmla="*/ 520 w 580"/>
                <a:gd name="T3" fmla="*/ 119 h 119"/>
                <a:gd name="T4" fmla="*/ 60 w 580"/>
                <a:gd name="T5" fmla="*/ 119 h 119"/>
                <a:gd name="T6" fmla="*/ 0 w 580"/>
                <a:gd name="T7" fmla="*/ 59 h 119"/>
                <a:gd name="T8" fmla="*/ 60 w 580"/>
                <a:gd name="T9" fmla="*/ 0 h 119"/>
                <a:gd name="T10" fmla="*/ 520 w 580"/>
                <a:gd name="T11" fmla="*/ 0 h 119"/>
                <a:gd name="T12" fmla="*/ 580 w 580"/>
                <a:gd name="T13" fmla="*/ 59 h 119"/>
                <a:gd name="T14" fmla="*/ 520 w 580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0" h="119">
                  <a:moveTo>
                    <a:pt x="520" y="119"/>
                  </a:moveTo>
                  <a:lnTo>
                    <a:pt x="520" y="119"/>
                  </a:lnTo>
                  <a:lnTo>
                    <a:pt x="60" y="119"/>
                  </a:lnTo>
                  <a:cubicBezTo>
                    <a:pt x="27" y="119"/>
                    <a:pt x="0" y="92"/>
                    <a:pt x="0" y="59"/>
                  </a:cubicBezTo>
                  <a:cubicBezTo>
                    <a:pt x="0" y="27"/>
                    <a:pt x="27" y="0"/>
                    <a:pt x="60" y="0"/>
                  </a:cubicBezTo>
                  <a:lnTo>
                    <a:pt x="520" y="0"/>
                  </a:lnTo>
                  <a:cubicBezTo>
                    <a:pt x="553" y="0"/>
                    <a:pt x="580" y="27"/>
                    <a:pt x="580" y="59"/>
                  </a:cubicBezTo>
                  <a:cubicBezTo>
                    <a:pt x="580" y="92"/>
                    <a:pt x="553" y="119"/>
                    <a:pt x="520" y="11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4">
              <a:extLst>
                <a:ext uri="{FF2B5EF4-FFF2-40B4-BE49-F238E27FC236}">
                  <a16:creationId xmlns:a16="http://schemas.microsoft.com/office/drawing/2014/main" id="{30167C2D-8ECE-4C74-9D57-1C5A80D75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0607" y="1863166"/>
              <a:ext cx="83977" cy="23694"/>
            </a:xfrm>
            <a:custGeom>
              <a:avLst/>
              <a:gdLst>
                <a:gd name="T0" fmla="*/ 364 w 424"/>
                <a:gd name="T1" fmla="*/ 119 h 119"/>
                <a:gd name="T2" fmla="*/ 364 w 424"/>
                <a:gd name="T3" fmla="*/ 119 h 119"/>
                <a:gd name="T4" fmla="*/ 60 w 424"/>
                <a:gd name="T5" fmla="*/ 119 h 119"/>
                <a:gd name="T6" fmla="*/ 0 w 424"/>
                <a:gd name="T7" fmla="*/ 60 h 119"/>
                <a:gd name="T8" fmla="*/ 60 w 424"/>
                <a:gd name="T9" fmla="*/ 0 h 119"/>
                <a:gd name="T10" fmla="*/ 364 w 424"/>
                <a:gd name="T11" fmla="*/ 0 h 119"/>
                <a:gd name="T12" fmla="*/ 424 w 424"/>
                <a:gd name="T13" fmla="*/ 60 h 119"/>
                <a:gd name="T14" fmla="*/ 364 w 4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4" h="119">
                  <a:moveTo>
                    <a:pt x="364" y="119"/>
                  </a:moveTo>
                  <a:lnTo>
                    <a:pt x="364" y="119"/>
                  </a:lnTo>
                  <a:lnTo>
                    <a:pt x="60" y="119"/>
                  </a:lnTo>
                  <a:cubicBezTo>
                    <a:pt x="27" y="119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lnTo>
                    <a:pt x="364" y="0"/>
                  </a:lnTo>
                  <a:cubicBezTo>
                    <a:pt x="397" y="0"/>
                    <a:pt x="424" y="27"/>
                    <a:pt x="424" y="60"/>
                  </a:cubicBezTo>
                  <a:cubicBezTo>
                    <a:pt x="424" y="93"/>
                    <a:pt x="397" y="119"/>
                    <a:pt x="364" y="11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5">
              <a:extLst>
                <a:ext uri="{FF2B5EF4-FFF2-40B4-BE49-F238E27FC236}">
                  <a16:creationId xmlns:a16="http://schemas.microsoft.com/office/drawing/2014/main" id="{DE2A7B56-F1B8-45B7-AEB3-3DC75B66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1355" y="1863001"/>
              <a:ext cx="53230" cy="24024"/>
            </a:xfrm>
            <a:custGeom>
              <a:avLst/>
              <a:gdLst>
                <a:gd name="T0" fmla="*/ 208 w 268"/>
                <a:gd name="T1" fmla="*/ 120 h 120"/>
                <a:gd name="T2" fmla="*/ 208 w 268"/>
                <a:gd name="T3" fmla="*/ 120 h 120"/>
                <a:gd name="T4" fmla="*/ 60 w 268"/>
                <a:gd name="T5" fmla="*/ 120 h 120"/>
                <a:gd name="T6" fmla="*/ 0 w 268"/>
                <a:gd name="T7" fmla="*/ 60 h 120"/>
                <a:gd name="T8" fmla="*/ 60 w 268"/>
                <a:gd name="T9" fmla="*/ 0 h 120"/>
                <a:gd name="T10" fmla="*/ 208 w 268"/>
                <a:gd name="T11" fmla="*/ 0 h 120"/>
                <a:gd name="T12" fmla="*/ 268 w 268"/>
                <a:gd name="T13" fmla="*/ 60 h 120"/>
                <a:gd name="T14" fmla="*/ 208 w 268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8" h="120">
                  <a:moveTo>
                    <a:pt x="208" y="120"/>
                  </a:moveTo>
                  <a:lnTo>
                    <a:pt x="208" y="120"/>
                  </a:lnTo>
                  <a:lnTo>
                    <a:pt x="60" y="120"/>
                  </a:ln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lnTo>
                    <a:pt x="208" y="0"/>
                  </a:lnTo>
                  <a:cubicBezTo>
                    <a:pt x="241" y="0"/>
                    <a:pt x="268" y="27"/>
                    <a:pt x="268" y="60"/>
                  </a:cubicBezTo>
                  <a:cubicBezTo>
                    <a:pt x="268" y="93"/>
                    <a:pt x="241" y="120"/>
                    <a:pt x="208" y="12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77D0F13-EF44-402C-B379-01FB9A7D095C}"/>
              </a:ext>
            </a:extLst>
          </p:cNvPr>
          <p:cNvGrpSpPr/>
          <p:nvPr/>
        </p:nvGrpSpPr>
        <p:grpSpPr>
          <a:xfrm>
            <a:off x="542345" y="4584275"/>
            <a:ext cx="749661" cy="648168"/>
            <a:chOff x="6985020" y="1551847"/>
            <a:chExt cx="749661" cy="648168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DCBB65C8-E572-421C-8C1B-60FC5716FD69}"/>
                </a:ext>
              </a:extLst>
            </p:cNvPr>
            <p:cNvSpPr/>
            <p:nvPr/>
          </p:nvSpPr>
          <p:spPr>
            <a:xfrm>
              <a:off x="6985020" y="1559935"/>
              <a:ext cx="640080" cy="640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EBB9E13-8C30-4223-9831-D3F149368075}"/>
                </a:ext>
              </a:extLst>
            </p:cNvPr>
            <p:cNvSpPr txBox="1"/>
            <p:nvPr/>
          </p:nvSpPr>
          <p:spPr>
            <a:xfrm>
              <a:off x="7094601" y="1551847"/>
              <a:ext cx="640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$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0B73D9A0-8845-4374-BCE0-2BFBE43920CD}"/>
              </a:ext>
            </a:extLst>
          </p:cNvPr>
          <p:cNvSpPr txBox="1"/>
          <p:nvPr/>
        </p:nvSpPr>
        <p:spPr>
          <a:xfrm>
            <a:off x="133289" y="5472907"/>
            <a:ext cx="1560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Paperless billing enabled </a:t>
            </a:r>
          </a:p>
        </p:txBody>
      </p:sp>
      <p:graphicFrame>
        <p:nvGraphicFramePr>
          <p:cNvPr id="129" name="Chart 128">
            <a:extLst>
              <a:ext uri="{FF2B5EF4-FFF2-40B4-BE49-F238E27FC236}">
                <a16:creationId xmlns:a16="http://schemas.microsoft.com/office/drawing/2014/main" id="{FEF74988-5937-4E76-8A83-7312DBD928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6493388"/>
              </p:ext>
            </p:extLst>
          </p:nvPr>
        </p:nvGraphicFramePr>
        <p:xfrm>
          <a:off x="115844" y="3914843"/>
          <a:ext cx="1516565" cy="2091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1840061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A2E22F5-A6BB-444E-9903-4387A4E1D347}"/>
              </a:ext>
            </a:extLst>
          </p:cNvPr>
          <p:cNvCxnSpPr>
            <a:cxnSpLocks/>
          </p:cNvCxnSpPr>
          <p:nvPr/>
        </p:nvCxnSpPr>
        <p:spPr>
          <a:xfrm>
            <a:off x="741285" y="820590"/>
            <a:ext cx="109106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9343537-91A5-447C-B390-5FB576DC89AE}"/>
              </a:ext>
            </a:extLst>
          </p:cNvPr>
          <p:cNvSpPr txBox="1"/>
          <p:nvPr/>
        </p:nvSpPr>
        <p:spPr>
          <a:xfrm>
            <a:off x="741285" y="88777"/>
            <a:ext cx="10737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Next steps for better model accuracy statistics and having a detailed customer profile for churn</a:t>
            </a: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80CAAA3E-217D-41F9-9EA7-AA1BAB8DFDA3}"/>
              </a:ext>
            </a:extLst>
          </p:cNvPr>
          <p:cNvSpPr/>
          <p:nvPr/>
        </p:nvSpPr>
        <p:spPr>
          <a:xfrm>
            <a:off x="4045209" y="2293526"/>
            <a:ext cx="4114800" cy="4114800"/>
          </a:xfrm>
          <a:prstGeom prst="arc">
            <a:avLst>
              <a:gd name="adj1" fmla="val 10736977"/>
              <a:gd name="adj2" fmla="val 0"/>
            </a:avLst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A1CFC510-22F3-4BDD-AE57-A6B9D34F5888}"/>
              </a:ext>
            </a:extLst>
          </p:cNvPr>
          <p:cNvSpPr/>
          <p:nvPr/>
        </p:nvSpPr>
        <p:spPr>
          <a:xfrm>
            <a:off x="6102609" y="3334214"/>
            <a:ext cx="2042052" cy="2042052"/>
          </a:xfrm>
          <a:prstGeom prst="arc">
            <a:avLst>
              <a:gd name="adj1" fmla="val 10736977"/>
              <a:gd name="adj2" fmla="val 0"/>
            </a:avLst>
          </a:prstGeom>
          <a:ln w="1905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B8C33D99-AD60-46DA-8972-03FE0C86782B}"/>
              </a:ext>
            </a:extLst>
          </p:cNvPr>
          <p:cNvSpPr/>
          <p:nvPr/>
        </p:nvSpPr>
        <p:spPr>
          <a:xfrm>
            <a:off x="4060557" y="3334214"/>
            <a:ext cx="2042052" cy="2042052"/>
          </a:xfrm>
          <a:prstGeom prst="arc">
            <a:avLst>
              <a:gd name="adj1" fmla="val 10736977"/>
              <a:gd name="adj2" fmla="val 0"/>
            </a:avLst>
          </a:prstGeom>
          <a:ln w="190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ADDAC8FC-20DF-4523-BCDA-3FCCFCA66B5F}"/>
              </a:ext>
            </a:extLst>
          </p:cNvPr>
          <p:cNvSpPr/>
          <p:nvPr/>
        </p:nvSpPr>
        <p:spPr>
          <a:xfrm>
            <a:off x="5081583" y="3334214"/>
            <a:ext cx="2042052" cy="2042052"/>
          </a:xfrm>
          <a:prstGeom prst="arc">
            <a:avLst>
              <a:gd name="adj1" fmla="val 10736977"/>
              <a:gd name="adj2" fmla="val 0"/>
            </a:avLst>
          </a:prstGeom>
          <a:ln w="19050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A6C7469-75AA-48A6-AEDA-4CCEB8B478E0}"/>
              </a:ext>
            </a:extLst>
          </p:cNvPr>
          <p:cNvSpPr/>
          <p:nvPr/>
        </p:nvSpPr>
        <p:spPr>
          <a:xfrm>
            <a:off x="3929995" y="4204082"/>
            <a:ext cx="230428" cy="2304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367D050-AE15-4544-8F8F-C9ACC9DBBF9C}"/>
              </a:ext>
            </a:extLst>
          </p:cNvPr>
          <p:cNvSpPr/>
          <p:nvPr/>
        </p:nvSpPr>
        <p:spPr>
          <a:xfrm>
            <a:off x="4966369" y="4204082"/>
            <a:ext cx="230428" cy="23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287BA64-597C-4C4F-9C42-197313170030}"/>
              </a:ext>
            </a:extLst>
          </p:cNvPr>
          <p:cNvSpPr/>
          <p:nvPr/>
        </p:nvSpPr>
        <p:spPr>
          <a:xfrm>
            <a:off x="5987395" y="4204082"/>
            <a:ext cx="230428" cy="2304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E4A4E55-C424-4E25-B489-EE2F1946C295}"/>
              </a:ext>
            </a:extLst>
          </p:cNvPr>
          <p:cNvSpPr/>
          <p:nvPr/>
        </p:nvSpPr>
        <p:spPr>
          <a:xfrm>
            <a:off x="7008421" y="4204082"/>
            <a:ext cx="230428" cy="2304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CC2018F-2431-499B-9F25-879CA4EA8339}"/>
              </a:ext>
            </a:extLst>
          </p:cNvPr>
          <p:cNvSpPr/>
          <p:nvPr/>
        </p:nvSpPr>
        <p:spPr>
          <a:xfrm>
            <a:off x="8044795" y="4204082"/>
            <a:ext cx="230428" cy="23042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" name="Group 56">
            <a:extLst>
              <a:ext uri="{FF2B5EF4-FFF2-40B4-BE49-F238E27FC236}">
                <a16:creationId xmlns:a16="http://schemas.microsoft.com/office/drawing/2014/main" id="{72E8B76E-2546-4991-97D7-30E41BEAA9AD}"/>
              </a:ext>
            </a:extLst>
          </p:cNvPr>
          <p:cNvGrpSpPr/>
          <p:nvPr/>
        </p:nvGrpSpPr>
        <p:grpSpPr>
          <a:xfrm>
            <a:off x="6354805" y="5217982"/>
            <a:ext cx="1654265" cy="512223"/>
            <a:chOff x="-296510" y="1406858"/>
            <a:chExt cx="1654265" cy="512223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DA1696F-FEF4-4AAB-AF0C-7D4BCC3489D8}"/>
                </a:ext>
              </a:extLst>
            </p:cNvPr>
            <p:cNvSpPr txBox="1"/>
            <p:nvPr/>
          </p:nvSpPr>
          <p:spPr>
            <a:xfrm>
              <a:off x="-296510" y="1611304"/>
              <a:ext cx="165426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ctr" defTabSz="914400">
                <a:spcBef>
                  <a:spcPct val="20000"/>
                </a:spcBef>
                <a:defRPr/>
              </a:pPr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Economic conditions of customer well being 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9F99C94-80C6-46BB-988E-E340AD26119F}"/>
                </a:ext>
              </a:extLst>
            </p:cNvPr>
            <p:cNvSpPr/>
            <p:nvPr/>
          </p:nvSpPr>
          <p:spPr>
            <a:xfrm>
              <a:off x="-228666" y="1406858"/>
              <a:ext cx="1508760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Micro/macro factors</a:t>
              </a:r>
            </a:p>
          </p:txBody>
        </p:sp>
      </p:grpSp>
      <p:grpSp>
        <p:nvGrpSpPr>
          <p:cNvPr id="66" name="Group 56">
            <a:extLst>
              <a:ext uri="{FF2B5EF4-FFF2-40B4-BE49-F238E27FC236}">
                <a16:creationId xmlns:a16="http://schemas.microsoft.com/office/drawing/2014/main" id="{82263D0A-6A2F-4487-9973-C29EE467AF26}"/>
              </a:ext>
            </a:extLst>
          </p:cNvPr>
          <p:cNvGrpSpPr/>
          <p:nvPr/>
        </p:nvGrpSpPr>
        <p:grpSpPr>
          <a:xfrm>
            <a:off x="2012512" y="4450158"/>
            <a:ext cx="1565084" cy="819999"/>
            <a:chOff x="414602" y="1406858"/>
            <a:chExt cx="1565084" cy="819999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497D017-9BE0-4DB0-8014-FC594E6C121E}"/>
                </a:ext>
              </a:extLst>
            </p:cNvPr>
            <p:cNvSpPr txBox="1"/>
            <p:nvPr/>
          </p:nvSpPr>
          <p:spPr>
            <a:xfrm>
              <a:off x="414602" y="1611304"/>
              <a:ext cx="1565084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r" defTabSz="914400">
                <a:spcBef>
                  <a:spcPct val="20000"/>
                </a:spcBef>
                <a:defRPr/>
              </a:pPr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Location risks that a Telecom operator may affect a customers intent to retain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ECF74C9-598F-4F2E-B624-90BE9041131C}"/>
                </a:ext>
              </a:extLst>
            </p:cNvPr>
            <p:cNvSpPr/>
            <p:nvPr/>
          </p:nvSpPr>
          <p:spPr>
            <a:xfrm>
              <a:off x="1293601" y="1406858"/>
              <a:ext cx="68608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Location </a:t>
              </a:r>
            </a:p>
          </p:txBody>
        </p:sp>
      </p:grpSp>
      <p:grpSp>
        <p:nvGrpSpPr>
          <p:cNvPr id="69" name="Group 56">
            <a:extLst>
              <a:ext uri="{FF2B5EF4-FFF2-40B4-BE49-F238E27FC236}">
                <a16:creationId xmlns:a16="http://schemas.microsoft.com/office/drawing/2014/main" id="{289C4223-8310-4C35-9EE5-A97A8518D424}"/>
              </a:ext>
            </a:extLst>
          </p:cNvPr>
          <p:cNvGrpSpPr/>
          <p:nvPr/>
        </p:nvGrpSpPr>
        <p:grpSpPr>
          <a:xfrm>
            <a:off x="8697929" y="4450158"/>
            <a:ext cx="1565084" cy="666111"/>
            <a:chOff x="414602" y="1406858"/>
            <a:chExt cx="1565084" cy="66611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9744C97-4514-4368-A9DD-777AB797EB26}"/>
                </a:ext>
              </a:extLst>
            </p:cNvPr>
            <p:cNvSpPr txBox="1"/>
            <p:nvPr/>
          </p:nvSpPr>
          <p:spPr>
            <a:xfrm>
              <a:off x="414602" y="1611304"/>
              <a:ext cx="1565084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defTabSz="914400">
                <a:spcBef>
                  <a:spcPct val="20000"/>
                </a:spcBef>
                <a:defRPr/>
              </a:pPr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Continuous monitoring of customer profile gives a realistic estimation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45A6590-DE14-4F16-A4FD-C765742C65C7}"/>
                </a:ext>
              </a:extLst>
            </p:cNvPr>
            <p:cNvSpPr/>
            <p:nvPr/>
          </p:nvSpPr>
          <p:spPr>
            <a:xfrm>
              <a:off x="414602" y="1406858"/>
              <a:ext cx="1231106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Customer profile</a:t>
              </a:r>
            </a:p>
          </p:txBody>
        </p:sp>
      </p:grpSp>
      <p:grpSp>
        <p:nvGrpSpPr>
          <p:cNvPr id="72" name="Group 56">
            <a:extLst>
              <a:ext uri="{FF2B5EF4-FFF2-40B4-BE49-F238E27FC236}">
                <a16:creationId xmlns:a16="http://schemas.microsoft.com/office/drawing/2014/main" id="{23DCCE0B-2B31-478B-8FC1-08ADCD773F1C}"/>
              </a:ext>
            </a:extLst>
          </p:cNvPr>
          <p:cNvGrpSpPr/>
          <p:nvPr/>
        </p:nvGrpSpPr>
        <p:grpSpPr>
          <a:xfrm>
            <a:off x="4254450" y="5217982"/>
            <a:ext cx="1654265" cy="666111"/>
            <a:chOff x="-296510" y="1406858"/>
            <a:chExt cx="1654265" cy="66611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126089B-7CE0-4BC1-BED2-50A7CB02147A}"/>
                </a:ext>
              </a:extLst>
            </p:cNvPr>
            <p:cNvSpPr txBox="1"/>
            <p:nvPr/>
          </p:nvSpPr>
          <p:spPr>
            <a:xfrm>
              <a:off x="-296510" y="1611304"/>
              <a:ext cx="1654265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ctr" defTabSz="914400">
                <a:spcBef>
                  <a:spcPct val="20000"/>
                </a:spcBef>
                <a:defRPr/>
              </a:pPr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Constant monitoring of competitor presence and price monitoring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BA2B7F6-177B-405B-A9C3-2826041F6152}"/>
                </a:ext>
              </a:extLst>
            </p:cNvPr>
            <p:cNvSpPr/>
            <p:nvPr/>
          </p:nvSpPr>
          <p:spPr>
            <a:xfrm>
              <a:off x="77776" y="1406858"/>
              <a:ext cx="905697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Competitors</a:t>
              </a:r>
            </a:p>
          </p:txBody>
        </p:sp>
      </p:grpSp>
      <p:sp>
        <p:nvSpPr>
          <p:cNvPr id="75" name="Freeform 5">
            <a:extLst>
              <a:ext uri="{FF2B5EF4-FFF2-40B4-BE49-F238E27FC236}">
                <a16:creationId xmlns:a16="http://schemas.microsoft.com/office/drawing/2014/main" id="{395481FE-09AD-4C31-B3F5-AA130F0DB265}"/>
              </a:ext>
            </a:extLst>
          </p:cNvPr>
          <p:cNvSpPr>
            <a:spLocks/>
          </p:cNvSpPr>
          <p:nvPr/>
        </p:nvSpPr>
        <p:spPr bwMode="auto">
          <a:xfrm>
            <a:off x="5782569" y="4533796"/>
            <a:ext cx="640080" cy="640080"/>
          </a:xfrm>
          <a:custGeom>
            <a:avLst/>
            <a:gdLst>
              <a:gd name="T0" fmla="*/ 0 w 3222"/>
              <a:gd name="T1" fmla="*/ 1611 h 3222"/>
              <a:gd name="T2" fmla="*/ 0 w 3222"/>
              <a:gd name="T3" fmla="*/ 1611 h 3222"/>
              <a:gd name="T4" fmla="*/ 1611 w 3222"/>
              <a:gd name="T5" fmla="*/ 0 h 3222"/>
              <a:gd name="T6" fmla="*/ 3222 w 3222"/>
              <a:gd name="T7" fmla="*/ 1611 h 3222"/>
              <a:gd name="T8" fmla="*/ 1611 w 3222"/>
              <a:gd name="T9" fmla="*/ 3222 h 3222"/>
              <a:gd name="T10" fmla="*/ 0 w 3222"/>
              <a:gd name="T11" fmla="*/ 1611 h 3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22" h="3222">
                <a:moveTo>
                  <a:pt x="0" y="1611"/>
                </a:moveTo>
                <a:lnTo>
                  <a:pt x="0" y="1611"/>
                </a:lnTo>
                <a:cubicBezTo>
                  <a:pt x="0" y="721"/>
                  <a:pt x="721" y="0"/>
                  <a:pt x="1611" y="0"/>
                </a:cubicBezTo>
                <a:cubicBezTo>
                  <a:pt x="2501" y="0"/>
                  <a:pt x="3222" y="721"/>
                  <a:pt x="3222" y="1611"/>
                </a:cubicBezTo>
                <a:cubicBezTo>
                  <a:pt x="3222" y="2501"/>
                  <a:pt x="2501" y="3222"/>
                  <a:pt x="1611" y="3222"/>
                </a:cubicBezTo>
                <a:cubicBezTo>
                  <a:pt x="721" y="3222"/>
                  <a:pt x="0" y="2501"/>
                  <a:pt x="0" y="161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6">
            <a:extLst>
              <a:ext uri="{FF2B5EF4-FFF2-40B4-BE49-F238E27FC236}">
                <a16:creationId xmlns:a16="http://schemas.microsoft.com/office/drawing/2014/main" id="{E52297C0-D202-4D03-BF39-FA0D5AFE4E97}"/>
              </a:ext>
            </a:extLst>
          </p:cNvPr>
          <p:cNvSpPr>
            <a:spLocks noEditPoints="1"/>
          </p:cNvSpPr>
          <p:nvPr/>
        </p:nvSpPr>
        <p:spPr bwMode="auto">
          <a:xfrm>
            <a:off x="5947507" y="4573380"/>
            <a:ext cx="310205" cy="560912"/>
          </a:xfrm>
          <a:custGeom>
            <a:avLst/>
            <a:gdLst>
              <a:gd name="T0" fmla="*/ 782 w 1563"/>
              <a:gd name="T1" fmla="*/ 703 h 2823"/>
              <a:gd name="T2" fmla="*/ 782 w 1563"/>
              <a:gd name="T3" fmla="*/ 703 h 2823"/>
              <a:gd name="T4" fmla="*/ 1125 w 1563"/>
              <a:gd name="T5" fmla="*/ 352 h 2823"/>
              <a:gd name="T6" fmla="*/ 782 w 1563"/>
              <a:gd name="T7" fmla="*/ 0 h 2823"/>
              <a:gd name="T8" fmla="*/ 439 w 1563"/>
              <a:gd name="T9" fmla="*/ 352 h 2823"/>
              <a:gd name="T10" fmla="*/ 782 w 1563"/>
              <a:gd name="T11" fmla="*/ 703 h 2823"/>
              <a:gd name="T12" fmla="*/ 1220 w 1563"/>
              <a:gd name="T13" fmla="*/ 779 h 2823"/>
              <a:gd name="T14" fmla="*/ 1220 w 1563"/>
              <a:gd name="T15" fmla="*/ 779 h 2823"/>
              <a:gd name="T16" fmla="*/ 344 w 1563"/>
              <a:gd name="T17" fmla="*/ 779 h 2823"/>
              <a:gd name="T18" fmla="*/ 0 w 1563"/>
              <a:gd name="T19" fmla="*/ 1131 h 2823"/>
              <a:gd name="T20" fmla="*/ 0 w 1563"/>
              <a:gd name="T21" fmla="*/ 2283 h 2823"/>
              <a:gd name="T22" fmla="*/ 150 w 1563"/>
              <a:gd name="T23" fmla="*/ 2437 h 2823"/>
              <a:gd name="T24" fmla="*/ 300 w 1563"/>
              <a:gd name="T25" fmla="*/ 2283 h 2823"/>
              <a:gd name="T26" fmla="*/ 300 w 1563"/>
              <a:gd name="T27" fmla="*/ 1313 h 2823"/>
              <a:gd name="T28" fmla="*/ 327 w 1563"/>
              <a:gd name="T29" fmla="*/ 1285 h 2823"/>
              <a:gd name="T30" fmla="*/ 355 w 1563"/>
              <a:gd name="T31" fmla="*/ 1313 h 2823"/>
              <a:gd name="T32" fmla="*/ 355 w 1563"/>
              <a:gd name="T33" fmla="*/ 2762 h 2823"/>
              <a:gd name="T34" fmla="*/ 749 w 1563"/>
              <a:gd name="T35" fmla="*/ 2823 h 2823"/>
              <a:gd name="T36" fmla="*/ 749 w 1563"/>
              <a:gd name="T37" fmla="*/ 2458 h 2823"/>
              <a:gd name="T38" fmla="*/ 782 w 1563"/>
              <a:gd name="T39" fmla="*/ 2424 h 2823"/>
              <a:gd name="T40" fmla="*/ 815 w 1563"/>
              <a:gd name="T41" fmla="*/ 2458 h 2823"/>
              <a:gd name="T42" fmla="*/ 815 w 1563"/>
              <a:gd name="T43" fmla="*/ 2823 h 2823"/>
              <a:gd name="T44" fmla="*/ 1209 w 1563"/>
              <a:gd name="T45" fmla="*/ 2762 h 2823"/>
              <a:gd name="T46" fmla="*/ 1209 w 1563"/>
              <a:gd name="T47" fmla="*/ 1313 h 2823"/>
              <a:gd name="T48" fmla="*/ 1237 w 1563"/>
              <a:gd name="T49" fmla="*/ 1285 h 2823"/>
              <a:gd name="T50" fmla="*/ 1264 w 1563"/>
              <a:gd name="T51" fmla="*/ 1313 h 2823"/>
              <a:gd name="T52" fmla="*/ 1264 w 1563"/>
              <a:gd name="T53" fmla="*/ 2283 h 2823"/>
              <a:gd name="T54" fmla="*/ 1414 w 1563"/>
              <a:gd name="T55" fmla="*/ 2437 h 2823"/>
              <a:gd name="T56" fmla="*/ 1563 w 1563"/>
              <a:gd name="T57" fmla="*/ 2283 h 2823"/>
              <a:gd name="T58" fmla="*/ 1563 w 1563"/>
              <a:gd name="T59" fmla="*/ 1131 h 2823"/>
              <a:gd name="T60" fmla="*/ 1220 w 1563"/>
              <a:gd name="T61" fmla="*/ 779 h 2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563" h="2823">
                <a:moveTo>
                  <a:pt x="782" y="703"/>
                </a:moveTo>
                <a:lnTo>
                  <a:pt x="782" y="703"/>
                </a:lnTo>
                <a:cubicBezTo>
                  <a:pt x="971" y="703"/>
                  <a:pt x="1125" y="546"/>
                  <a:pt x="1125" y="352"/>
                </a:cubicBezTo>
                <a:cubicBezTo>
                  <a:pt x="1125" y="158"/>
                  <a:pt x="971" y="0"/>
                  <a:pt x="782" y="0"/>
                </a:cubicBezTo>
                <a:cubicBezTo>
                  <a:pt x="592" y="0"/>
                  <a:pt x="439" y="158"/>
                  <a:pt x="439" y="352"/>
                </a:cubicBezTo>
                <a:cubicBezTo>
                  <a:pt x="439" y="546"/>
                  <a:pt x="592" y="703"/>
                  <a:pt x="782" y="703"/>
                </a:cubicBezTo>
                <a:close/>
                <a:moveTo>
                  <a:pt x="1220" y="779"/>
                </a:moveTo>
                <a:lnTo>
                  <a:pt x="1220" y="779"/>
                </a:lnTo>
                <a:lnTo>
                  <a:pt x="344" y="779"/>
                </a:lnTo>
                <a:cubicBezTo>
                  <a:pt x="154" y="779"/>
                  <a:pt x="0" y="937"/>
                  <a:pt x="0" y="1131"/>
                </a:cubicBezTo>
                <a:lnTo>
                  <a:pt x="0" y="2283"/>
                </a:lnTo>
                <a:cubicBezTo>
                  <a:pt x="0" y="2368"/>
                  <a:pt x="67" y="2437"/>
                  <a:pt x="150" y="2437"/>
                </a:cubicBezTo>
                <a:cubicBezTo>
                  <a:pt x="233" y="2437"/>
                  <a:pt x="300" y="2368"/>
                  <a:pt x="300" y="2283"/>
                </a:cubicBezTo>
                <a:lnTo>
                  <a:pt x="300" y="1313"/>
                </a:lnTo>
                <a:cubicBezTo>
                  <a:pt x="300" y="1298"/>
                  <a:pt x="312" y="1285"/>
                  <a:pt x="327" y="1285"/>
                </a:cubicBezTo>
                <a:cubicBezTo>
                  <a:pt x="343" y="1285"/>
                  <a:pt x="355" y="1298"/>
                  <a:pt x="355" y="1313"/>
                </a:cubicBezTo>
                <a:lnTo>
                  <a:pt x="355" y="2762"/>
                </a:lnTo>
                <a:cubicBezTo>
                  <a:pt x="480" y="2799"/>
                  <a:pt x="612" y="2820"/>
                  <a:pt x="749" y="2823"/>
                </a:cubicBezTo>
                <a:lnTo>
                  <a:pt x="749" y="2458"/>
                </a:lnTo>
                <a:cubicBezTo>
                  <a:pt x="749" y="2440"/>
                  <a:pt x="764" y="2424"/>
                  <a:pt x="782" y="2424"/>
                </a:cubicBezTo>
                <a:cubicBezTo>
                  <a:pt x="800" y="2424"/>
                  <a:pt x="815" y="2440"/>
                  <a:pt x="815" y="2458"/>
                </a:cubicBezTo>
                <a:lnTo>
                  <a:pt x="815" y="2823"/>
                </a:lnTo>
                <a:cubicBezTo>
                  <a:pt x="952" y="2820"/>
                  <a:pt x="1084" y="2799"/>
                  <a:pt x="1209" y="2762"/>
                </a:cubicBezTo>
                <a:lnTo>
                  <a:pt x="1209" y="1313"/>
                </a:lnTo>
                <a:cubicBezTo>
                  <a:pt x="1209" y="1298"/>
                  <a:pt x="1221" y="1285"/>
                  <a:pt x="1237" y="1285"/>
                </a:cubicBezTo>
                <a:cubicBezTo>
                  <a:pt x="1252" y="1285"/>
                  <a:pt x="1264" y="1298"/>
                  <a:pt x="1264" y="1313"/>
                </a:cubicBezTo>
                <a:lnTo>
                  <a:pt x="1264" y="2283"/>
                </a:lnTo>
                <a:cubicBezTo>
                  <a:pt x="1264" y="2368"/>
                  <a:pt x="1331" y="2437"/>
                  <a:pt x="1414" y="2437"/>
                </a:cubicBezTo>
                <a:cubicBezTo>
                  <a:pt x="1497" y="2437"/>
                  <a:pt x="1563" y="2368"/>
                  <a:pt x="1563" y="2283"/>
                </a:cubicBezTo>
                <a:lnTo>
                  <a:pt x="1563" y="1131"/>
                </a:lnTo>
                <a:cubicBezTo>
                  <a:pt x="1563" y="937"/>
                  <a:pt x="1410" y="779"/>
                  <a:pt x="1220" y="77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62">
            <a:extLst>
              <a:ext uri="{FF2B5EF4-FFF2-40B4-BE49-F238E27FC236}">
                <a16:creationId xmlns:a16="http://schemas.microsoft.com/office/drawing/2014/main" id="{A788B83F-19A6-433F-A097-552806AEADCF}"/>
              </a:ext>
            </a:extLst>
          </p:cNvPr>
          <p:cNvSpPr>
            <a:spLocks noEditPoints="1"/>
          </p:cNvSpPr>
          <p:nvPr/>
        </p:nvSpPr>
        <p:spPr bwMode="auto">
          <a:xfrm>
            <a:off x="4816604" y="4629672"/>
            <a:ext cx="516331" cy="389623"/>
          </a:xfrm>
          <a:custGeom>
            <a:avLst/>
            <a:gdLst>
              <a:gd name="T0" fmla="*/ 1697 w 2153"/>
              <a:gd name="T1" fmla="*/ 1502 h 1622"/>
              <a:gd name="T2" fmla="*/ 1697 w 2153"/>
              <a:gd name="T3" fmla="*/ 1502 h 1622"/>
              <a:gd name="T4" fmla="*/ 1349 w 2153"/>
              <a:gd name="T5" fmla="*/ 1174 h 1622"/>
              <a:gd name="T6" fmla="*/ 1697 w 2153"/>
              <a:gd name="T7" fmla="*/ 843 h 1622"/>
              <a:gd name="T8" fmla="*/ 2043 w 2153"/>
              <a:gd name="T9" fmla="*/ 1174 h 1622"/>
              <a:gd name="T10" fmla="*/ 1697 w 2153"/>
              <a:gd name="T11" fmla="*/ 1502 h 1622"/>
              <a:gd name="T12" fmla="*/ 456 w 2153"/>
              <a:gd name="T13" fmla="*/ 1502 h 1622"/>
              <a:gd name="T14" fmla="*/ 456 w 2153"/>
              <a:gd name="T15" fmla="*/ 1502 h 1622"/>
              <a:gd name="T16" fmla="*/ 110 w 2153"/>
              <a:gd name="T17" fmla="*/ 1174 h 1622"/>
              <a:gd name="T18" fmla="*/ 456 w 2153"/>
              <a:gd name="T19" fmla="*/ 843 h 1622"/>
              <a:gd name="T20" fmla="*/ 804 w 2153"/>
              <a:gd name="T21" fmla="*/ 1174 h 1622"/>
              <a:gd name="T22" fmla="*/ 456 w 2153"/>
              <a:gd name="T23" fmla="*/ 1502 h 1622"/>
              <a:gd name="T24" fmla="*/ 1944 w 2153"/>
              <a:gd name="T25" fmla="*/ 397 h 1622"/>
              <a:gd name="T26" fmla="*/ 1944 w 2153"/>
              <a:gd name="T27" fmla="*/ 397 h 1622"/>
              <a:gd name="T28" fmla="*/ 1834 w 2153"/>
              <a:gd name="T29" fmla="*/ 211 h 1622"/>
              <a:gd name="T30" fmla="*/ 1578 w 2153"/>
              <a:gd name="T31" fmla="*/ 0 h 1622"/>
              <a:gd name="T32" fmla="*/ 1316 w 2153"/>
              <a:gd name="T33" fmla="*/ 257 h 1622"/>
              <a:gd name="T34" fmla="*/ 1252 w 2153"/>
              <a:gd name="T35" fmla="*/ 409 h 1622"/>
              <a:gd name="T36" fmla="*/ 1252 w 2153"/>
              <a:gd name="T37" fmla="*/ 441 h 1622"/>
              <a:gd name="T38" fmla="*/ 1076 w 2153"/>
              <a:gd name="T39" fmla="*/ 422 h 1622"/>
              <a:gd name="T40" fmla="*/ 901 w 2153"/>
              <a:gd name="T41" fmla="*/ 441 h 1622"/>
              <a:gd name="T42" fmla="*/ 901 w 2153"/>
              <a:gd name="T43" fmla="*/ 409 h 1622"/>
              <a:gd name="T44" fmla="*/ 837 w 2153"/>
              <a:gd name="T45" fmla="*/ 257 h 1622"/>
              <a:gd name="T46" fmla="*/ 574 w 2153"/>
              <a:gd name="T47" fmla="*/ 0 h 1622"/>
              <a:gd name="T48" fmla="*/ 319 w 2153"/>
              <a:gd name="T49" fmla="*/ 211 h 1622"/>
              <a:gd name="T50" fmla="*/ 209 w 2153"/>
              <a:gd name="T51" fmla="*/ 397 h 1622"/>
              <a:gd name="T52" fmla="*/ 0 w 2153"/>
              <a:gd name="T53" fmla="*/ 1174 h 1622"/>
              <a:gd name="T54" fmla="*/ 456 w 2153"/>
              <a:gd name="T55" fmla="*/ 1622 h 1622"/>
              <a:gd name="T56" fmla="*/ 912 w 2153"/>
              <a:gd name="T57" fmla="*/ 1183 h 1622"/>
              <a:gd name="T58" fmla="*/ 908 w 2153"/>
              <a:gd name="T59" fmla="*/ 914 h 1622"/>
              <a:gd name="T60" fmla="*/ 1076 w 2153"/>
              <a:gd name="T61" fmla="*/ 922 h 1622"/>
              <a:gd name="T62" fmla="*/ 1245 w 2153"/>
              <a:gd name="T63" fmla="*/ 914 h 1622"/>
              <a:gd name="T64" fmla="*/ 1241 w 2153"/>
              <a:gd name="T65" fmla="*/ 1183 h 1622"/>
              <a:gd name="T66" fmla="*/ 1697 w 2153"/>
              <a:gd name="T67" fmla="*/ 1622 h 1622"/>
              <a:gd name="T68" fmla="*/ 2153 w 2153"/>
              <a:gd name="T69" fmla="*/ 1174 h 1622"/>
              <a:gd name="T70" fmla="*/ 1944 w 2153"/>
              <a:gd name="T71" fmla="*/ 39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53" h="1622">
                <a:moveTo>
                  <a:pt x="1697" y="1502"/>
                </a:moveTo>
                <a:lnTo>
                  <a:pt x="1697" y="1502"/>
                </a:lnTo>
                <a:cubicBezTo>
                  <a:pt x="1505" y="1502"/>
                  <a:pt x="1349" y="1356"/>
                  <a:pt x="1349" y="1174"/>
                </a:cubicBezTo>
                <a:cubicBezTo>
                  <a:pt x="1349" y="992"/>
                  <a:pt x="1505" y="843"/>
                  <a:pt x="1697" y="843"/>
                </a:cubicBezTo>
                <a:cubicBezTo>
                  <a:pt x="1888" y="843"/>
                  <a:pt x="2043" y="992"/>
                  <a:pt x="2043" y="1174"/>
                </a:cubicBezTo>
                <a:cubicBezTo>
                  <a:pt x="2043" y="1356"/>
                  <a:pt x="1888" y="1502"/>
                  <a:pt x="1697" y="1502"/>
                </a:cubicBezTo>
                <a:close/>
                <a:moveTo>
                  <a:pt x="456" y="1502"/>
                </a:moveTo>
                <a:lnTo>
                  <a:pt x="456" y="1502"/>
                </a:lnTo>
                <a:cubicBezTo>
                  <a:pt x="265" y="1502"/>
                  <a:pt x="110" y="1356"/>
                  <a:pt x="110" y="1174"/>
                </a:cubicBezTo>
                <a:cubicBezTo>
                  <a:pt x="110" y="992"/>
                  <a:pt x="265" y="843"/>
                  <a:pt x="456" y="843"/>
                </a:cubicBezTo>
                <a:cubicBezTo>
                  <a:pt x="648" y="843"/>
                  <a:pt x="804" y="992"/>
                  <a:pt x="804" y="1174"/>
                </a:cubicBezTo>
                <a:cubicBezTo>
                  <a:pt x="804" y="1356"/>
                  <a:pt x="648" y="1502"/>
                  <a:pt x="456" y="1502"/>
                </a:cubicBezTo>
                <a:close/>
                <a:moveTo>
                  <a:pt x="1944" y="397"/>
                </a:moveTo>
                <a:lnTo>
                  <a:pt x="1944" y="397"/>
                </a:lnTo>
                <a:cubicBezTo>
                  <a:pt x="1934" y="324"/>
                  <a:pt x="1894" y="258"/>
                  <a:pt x="1834" y="211"/>
                </a:cubicBezTo>
                <a:cubicBezTo>
                  <a:pt x="1806" y="90"/>
                  <a:pt x="1702" y="0"/>
                  <a:pt x="1578" y="0"/>
                </a:cubicBezTo>
                <a:cubicBezTo>
                  <a:pt x="1439" y="0"/>
                  <a:pt x="1324" y="113"/>
                  <a:pt x="1316" y="257"/>
                </a:cubicBezTo>
                <a:cubicBezTo>
                  <a:pt x="1279" y="300"/>
                  <a:pt x="1257" y="353"/>
                  <a:pt x="1252" y="409"/>
                </a:cubicBezTo>
                <a:lnTo>
                  <a:pt x="1252" y="441"/>
                </a:lnTo>
                <a:cubicBezTo>
                  <a:pt x="1202" y="430"/>
                  <a:pt x="1142" y="422"/>
                  <a:pt x="1076" y="422"/>
                </a:cubicBezTo>
                <a:cubicBezTo>
                  <a:pt x="1010" y="422"/>
                  <a:pt x="951" y="430"/>
                  <a:pt x="901" y="441"/>
                </a:cubicBezTo>
                <a:lnTo>
                  <a:pt x="901" y="409"/>
                </a:lnTo>
                <a:cubicBezTo>
                  <a:pt x="896" y="353"/>
                  <a:pt x="873" y="300"/>
                  <a:pt x="837" y="257"/>
                </a:cubicBezTo>
                <a:cubicBezTo>
                  <a:pt x="829" y="113"/>
                  <a:pt x="714" y="0"/>
                  <a:pt x="574" y="0"/>
                </a:cubicBezTo>
                <a:cubicBezTo>
                  <a:pt x="451" y="0"/>
                  <a:pt x="346" y="90"/>
                  <a:pt x="319" y="211"/>
                </a:cubicBezTo>
                <a:cubicBezTo>
                  <a:pt x="259" y="258"/>
                  <a:pt x="219" y="324"/>
                  <a:pt x="209" y="397"/>
                </a:cubicBezTo>
                <a:cubicBezTo>
                  <a:pt x="209" y="397"/>
                  <a:pt x="0" y="1066"/>
                  <a:pt x="0" y="1174"/>
                </a:cubicBezTo>
                <a:cubicBezTo>
                  <a:pt x="0" y="1420"/>
                  <a:pt x="206" y="1622"/>
                  <a:pt x="456" y="1622"/>
                </a:cubicBezTo>
                <a:cubicBezTo>
                  <a:pt x="704" y="1622"/>
                  <a:pt x="907" y="1426"/>
                  <a:pt x="912" y="1183"/>
                </a:cubicBezTo>
                <a:lnTo>
                  <a:pt x="908" y="914"/>
                </a:lnTo>
                <a:cubicBezTo>
                  <a:pt x="956" y="919"/>
                  <a:pt x="1014" y="922"/>
                  <a:pt x="1076" y="922"/>
                </a:cubicBezTo>
                <a:cubicBezTo>
                  <a:pt x="1139" y="922"/>
                  <a:pt x="1197" y="919"/>
                  <a:pt x="1245" y="914"/>
                </a:cubicBezTo>
                <a:lnTo>
                  <a:pt x="1241" y="1183"/>
                </a:lnTo>
                <a:cubicBezTo>
                  <a:pt x="1246" y="1426"/>
                  <a:pt x="1449" y="1622"/>
                  <a:pt x="1697" y="1622"/>
                </a:cubicBezTo>
                <a:cubicBezTo>
                  <a:pt x="1947" y="1622"/>
                  <a:pt x="2153" y="1420"/>
                  <a:pt x="2153" y="1174"/>
                </a:cubicBezTo>
                <a:cubicBezTo>
                  <a:pt x="2153" y="1066"/>
                  <a:pt x="1944" y="397"/>
                  <a:pt x="1944" y="397"/>
                </a:cubicBezTo>
                <a:close/>
              </a:path>
            </a:pathLst>
          </a:custGeom>
          <a:solidFill>
            <a:srgbClr val="BD582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8">
            <a:extLst>
              <a:ext uri="{FF2B5EF4-FFF2-40B4-BE49-F238E27FC236}">
                <a16:creationId xmlns:a16="http://schemas.microsoft.com/office/drawing/2014/main" id="{D72BE883-C345-44A0-8E6E-2A21E4E3DD92}"/>
              </a:ext>
            </a:extLst>
          </p:cNvPr>
          <p:cNvSpPr>
            <a:spLocks noEditPoints="1"/>
          </p:cNvSpPr>
          <p:nvPr/>
        </p:nvSpPr>
        <p:spPr bwMode="auto">
          <a:xfrm>
            <a:off x="6907019" y="4589224"/>
            <a:ext cx="473443" cy="474044"/>
          </a:xfrm>
          <a:custGeom>
            <a:avLst/>
            <a:gdLst>
              <a:gd name="T0" fmla="*/ 2107 w 2385"/>
              <a:gd name="T1" fmla="*/ 1668 h 2385"/>
              <a:gd name="T2" fmla="*/ 1827 w 2385"/>
              <a:gd name="T3" fmla="*/ 1273 h 2385"/>
              <a:gd name="T4" fmla="*/ 2107 w 2385"/>
              <a:gd name="T5" fmla="*/ 1668 h 2385"/>
              <a:gd name="T6" fmla="*/ 1576 w 2385"/>
              <a:gd name="T7" fmla="*/ 2150 h 2385"/>
              <a:gd name="T8" fmla="*/ 2003 w 2385"/>
              <a:gd name="T9" fmla="*/ 1829 h 2385"/>
              <a:gd name="T10" fmla="*/ 1273 w 2385"/>
              <a:gd name="T11" fmla="*/ 2207 h 2385"/>
              <a:gd name="T12" fmla="*/ 1273 w 2385"/>
              <a:gd name="T13" fmla="*/ 1829 h 2385"/>
              <a:gd name="T14" fmla="*/ 1273 w 2385"/>
              <a:gd name="T15" fmla="*/ 2207 h 2385"/>
              <a:gd name="T16" fmla="*/ 1273 w 2385"/>
              <a:gd name="T17" fmla="*/ 1273 h 2385"/>
              <a:gd name="T18" fmla="*/ 1613 w 2385"/>
              <a:gd name="T19" fmla="*/ 1668 h 2385"/>
              <a:gd name="T20" fmla="*/ 1273 w 2385"/>
              <a:gd name="T21" fmla="*/ 1273 h 2385"/>
              <a:gd name="T22" fmla="*/ 1273 w 2385"/>
              <a:gd name="T23" fmla="*/ 717 h 2385"/>
              <a:gd name="T24" fmla="*/ 1666 w 2385"/>
              <a:gd name="T25" fmla="*/ 1112 h 2385"/>
              <a:gd name="T26" fmla="*/ 1273 w 2385"/>
              <a:gd name="T27" fmla="*/ 717 h 2385"/>
              <a:gd name="T28" fmla="*/ 1273 w 2385"/>
              <a:gd name="T29" fmla="*/ 178 h 2385"/>
              <a:gd name="T30" fmla="*/ 1273 w 2385"/>
              <a:gd name="T31" fmla="*/ 556 h 2385"/>
              <a:gd name="T32" fmla="*/ 2003 w 2385"/>
              <a:gd name="T33" fmla="*/ 556 h 2385"/>
              <a:gd name="T34" fmla="*/ 1733 w 2385"/>
              <a:gd name="T35" fmla="*/ 556 h 2385"/>
              <a:gd name="T36" fmla="*/ 2003 w 2385"/>
              <a:gd name="T37" fmla="*/ 556 h 2385"/>
              <a:gd name="T38" fmla="*/ 2107 w 2385"/>
              <a:gd name="T39" fmla="*/ 717 h 2385"/>
              <a:gd name="T40" fmla="*/ 1827 w 2385"/>
              <a:gd name="T41" fmla="*/ 1112 h 2385"/>
              <a:gd name="T42" fmla="*/ 2107 w 2385"/>
              <a:gd name="T43" fmla="*/ 717 h 2385"/>
              <a:gd name="T44" fmla="*/ 1112 w 2385"/>
              <a:gd name="T45" fmla="*/ 556 h 2385"/>
              <a:gd name="T46" fmla="*/ 1112 w 2385"/>
              <a:gd name="T47" fmla="*/ 178 h 2385"/>
              <a:gd name="T48" fmla="*/ 1112 w 2385"/>
              <a:gd name="T49" fmla="*/ 1112 h 2385"/>
              <a:gd name="T50" fmla="*/ 719 w 2385"/>
              <a:gd name="T51" fmla="*/ 1112 h 2385"/>
              <a:gd name="T52" fmla="*/ 1112 w 2385"/>
              <a:gd name="T53" fmla="*/ 717 h 2385"/>
              <a:gd name="T54" fmla="*/ 1112 w 2385"/>
              <a:gd name="T55" fmla="*/ 1668 h 2385"/>
              <a:gd name="T56" fmla="*/ 771 w 2385"/>
              <a:gd name="T57" fmla="*/ 1668 h 2385"/>
              <a:gd name="T58" fmla="*/ 1112 w 2385"/>
              <a:gd name="T59" fmla="*/ 1273 h 2385"/>
              <a:gd name="T60" fmla="*/ 1112 w 2385"/>
              <a:gd name="T61" fmla="*/ 2207 h 2385"/>
              <a:gd name="T62" fmla="*/ 821 w 2385"/>
              <a:gd name="T63" fmla="*/ 1829 h 2385"/>
              <a:gd name="T64" fmla="*/ 1112 w 2385"/>
              <a:gd name="T65" fmla="*/ 2207 h 2385"/>
              <a:gd name="T66" fmla="*/ 382 w 2385"/>
              <a:gd name="T67" fmla="*/ 1829 h 2385"/>
              <a:gd name="T68" fmla="*/ 809 w 2385"/>
              <a:gd name="T69" fmla="*/ 2150 h 2385"/>
              <a:gd name="T70" fmla="*/ 278 w 2385"/>
              <a:gd name="T71" fmla="*/ 1668 h 2385"/>
              <a:gd name="T72" fmla="*/ 164 w 2385"/>
              <a:gd name="T73" fmla="*/ 1273 h 2385"/>
              <a:gd name="T74" fmla="*/ 607 w 2385"/>
              <a:gd name="T75" fmla="*/ 1668 h 2385"/>
              <a:gd name="T76" fmla="*/ 278 w 2385"/>
              <a:gd name="T77" fmla="*/ 717 h 2385"/>
              <a:gd name="T78" fmla="*/ 607 w 2385"/>
              <a:gd name="T79" fmla="*/ 717 h 2385"/>
              <a:gd name="T80" fmla="*/ 164 w 2385"/>
              <a:gd name="T81" fmla="*/ 1112 h 2385"/>
              <a:gd name="T82" fmla="*/ 809 w 2385"/>
              <a:gd name="T83" fmla="*/ 236 h 2385"/>
              <a:gd name="T84" fmla="*/ 651 w 2385"/>
              <a:gd name="T85" fmla="*/ 556 h 2385"/>
              <a:gd name="T86" fmla="*/ 809 w 2385"/>
              <a:gd name="T87" fmla="*/ 236 h 2385"/>
              <a:gd name="T88" fmla="*/ 1192 w 2385"/>
              <a:gd name="T89" fmla="*/ 0 h 2385"/>
              <a:gd name="T90" fmla="*/ 1192 w 2385"/>
              <a:gd name="T91" fmla="*/ 2385 h 2385"/>
              <a:gd name="T92" fmla="*/ 1192 w 2385"/>
              <a:gd name="T93" fmla="*/ 0 h 2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385" h="2385">
                <a:moveTo>
                  <a:pt x="2107" y="1668"/>
                </a:moveTo>
                <a:lnTo>
                  <a:pt x="2107" y="1668"/>
                </a:lnTo>
                <a:lnTo>
                  <a:pt x="1778" y="1668"/>
                </a:lnTo>
                <a:cubicBezTo>
                  <a:pt x="1805" y="1546"/>
                  <a:pt x="1822" y="1414"/>
                  <a:pt x="1827" y="1273"/>
                </a:cubicBezTo>
                <a:lnTo>
                  <a:pt x="2220" y="1273"/>
                </a:lnTo>
                <a:cubicBezTo>
                  <a:pt x="2209" y="1415"/>
                  <a:pt x="2170" y="1548"/>
                  <a:pt x="2107" y="1668"/>
                </a:cubicBezTo>
                <a:close/>
                <a:moveTo>
                  <a:pt x="1576" y="2150"/>
                </a:moveTo>
                <a:lnTo>
                  <a:pt x="1576" y="2150"/>
                </a:lnTo>
                <a:cubicBezTo>
                  <a:pt x="1639" y="2062"/>
                  <a:pt x="1692" y="1954"/>
                  <a:pt x="1733" y="1829"/>
                </a:cubicBezTo>
                <a:lnTo>
                  <a:pt x="2003" y="1829"/>
                </a:lnTo>
                <a:cubicBezTo>
                  <a:pt x="1892" y="1970"/>
                  <a:pt x="1745" y="2082"/>
                  <a:pt x="1576" y="2150"/>
                </a:cubicBezTo>
                <a:close/>
                <a:moveTo>
                  <a:pt x="1273" y="2207"/>
                </a:moveTo>
                <a:lnTo>
                  <a:pt x="1273" y="2207"/>
                </a:lnTo>
                <a:lnTo>
                  <a:pt x="1273" y="1829"/>
                </a:lnTo>
                <a:lnTo>
                  <a:pt x="1564" y="1829"/>
                </a:lnTo>
                <a:cubicBezTo>
                  <a:pt x="1489" y="2029"/>
                  <a:pt x="1383" y="2163"/>
                  <a:pt x="1273" y="2207"/>
                </a:cubicBezTo>
                <a:close/>
                <a:moveTo>
                  <a:pt x="1273" y="1273"/>
                </a:moveTo>
                <a:lnTo>
                  <a:pt x="1273" y="1273"/>
                </a:lnTo>
                <a:lnTo>
                  <a:pt x="1666" y="1273"/>
                </a:lnTo>
                <a:cubicBezTo>
                  <a:pt x="1661" y="1418"/>
                  <a:pt x="1642" y="1551"/>
                  <a:pt x="1613" y="1668"/>
                </a:cubicBezTo>
                <a:lnTo>
                  <a:pt x="1273" y="1668"/>
                </a:lnTo>
                <a:lnTo>
                  <a:pt x="1273" y="1273"/>
                </a:lnTo>
                <a:close/>
                <a:moveTo>
                  <a:pt x="1273" y="717"/>
                </a:moveTo>
                <a:lnTo>
                  <a:pt x="1273" y="717"/>
                </a:lnTo>
                <a:lnTo>
                  <a:pt x="1613" y="717"/>
                </a:lnTo>
                <a:cubicBezTo>
                  <a:pt x="1642" y="835"/>
                  <a:pt x="1661" y="967"/>
                  <a:pt x="1666" y="1112"/>
                </a:cubicBezTo>
                <a:lnTo>
                  <a:pt x="1273" y="1112"/>
                </a:lnTo>
                <a:lnTo>
                  <a:pt x="1273" y="717"/>
                </a:lnTo>
                <a:close/>
                <a:moveTo>
                  <a:pt x="1273" y="178"/>
                </a:moveTo>
                <a:lnTo>
                  <a:pt x="1273" y="178"/>
                </a:lnTo>
                <a:cubicBezTo>
                  <a:pt x="1383" y="223"/>
                  <a:pt x="1489" y="357"/>
                  <a:pt x="1564" y="556"/>
                </a:cubicBezTo>
                <a:lnTo>
                  <a:pt x="1273" y="556"/>
                </a:lnTo>
                <a:lnTo>
                  <a:pt x="1273" y="178"/>
                </a:lnTo>
                <a:close/>
                <a:moveTo>
                  <a:pt x="2003" y="556"/>
                </a:moveTo>
                <a:lnTo>
                  <a:pt x="2003" y="556"/>
                </a:lnTo>
                <a:lnTo>
                  <a:pt x="1733" y="556"/>
                </a:lnTo>
                <a:cubicBezTo>
                  <a:pt x="1692" y="432"/>
                  <a:pt x="1639" y="323"/>
                  <a:pt x="1577" y="236"/>
                </a:cubicBezTo>
                <a:cubicBezTo>
                  <a:pt x="1745" y="304"/>
                  <a:pt x="1892" y="415"/>
                  <a:pt x="2003" y="556"/>
                </a:cubicBezTo>
                <a:close/>
                <a:moveTo>
                  <a:pt x="2107" y="717"/>
                </a:moveTo>
                <a:lnTo>
                  <a:pt x="2107" y="717"/>
                </a:lnTo>
                <a:cubicBezTo>
                  <a:pt x="2170" y="837"/>
                  <a:pt x="2209" y="971"/>
                  <a:pt x="2220" y="1112"/>
                </a:cubicBezTo>
                <a:lnTo>
                  <a:pt x="1827" y="1112"/>
                </a:lnTo>
                <a:cubicBezTo>
                  <a:pt x="1823" y="972"/>
                  <a:pt x="1805" y="839"/>
                  <a:pt x="1778" y="717"/>
                </a:cubicBezTo>
                <a:lnTo>
                  <a:pt x="2107" y="717"/>
                </a:lnTo>
                <a:close/>
                <a:moveTo>
                  <a:pt x="1112" y="556"/>
                </a:moveTo>
                <a:lnTo>
                  <a:pt x="1112" y="556"/>
                </a:lnTo>
                <a:lnTo>
                  <a:pt x="821" y="556"/>
                </a:lnTo>
                <a:cubicBezTo>
                  <a:pt x="895" y="357"/>
                  <a:pt x="1002" y="223"/>
                  <a:pt x="1112" y="178"/>
                </a:cubicBezTo>
                <a:lnTo>
                  <a:pt x="1112" y="556"/>
                </a:lnTo>
                <a:close/>
                <a:moveTo>
                  <a:pt x="1112" y="1112"/>
                </a:moveTo>
                <a:lnTo>
                  <a:pt x="1112" y="1112"/>
                </a:lnTo>
                <a:lnTo>
                  <a:pt x="719" y="1112"/>
                </a:lnTo>
                <a:cubicBezTo>
                  <a:pt x="724" y="967"/>
                  <a:pt x="742" y="835"/>
                  <a:pt x="771" y="717"/>
                </a:cubicBezTo>
                <a:lnTo>
                  <a:pt x="1112" y="717"/>
                </a:lnTo>
                <a:lnTo>
                  <a:pt x="1112" y="1112"/>
                </a:lnTo>
                <a:close/>
                <a:moveTo>
                  <a:pt x="1112" y="1668"/>
                </a:moveTo>
                <a:lnTo>
                  <a:pt x="1112" y="1668"/>
                </a:lnTo>
                <a:lnTo>
                  <a:pt x="771" y="1668"/>
                </a:lnTo>
                <a:cubicBezTo>
                  <a:pt x="742" y="1551"/>
                  <a:pt x="724" y="1418"/>
                  <a:pt x="719" y="1273"/>
                </a:cubicBezTo>
                <a:lnTo>
                  <a:pt x="1112" y="1273"/>
                </a:lnTo>
                <a:lnTo>
                  <a:pt x="1112" y="1668"/>
                </a:lnTo>
                <a:close/>
                <a:moveTo>
                  <a:pt x="1112" y="2207"/>
                </a:moveTo>
                <a:lnTo>
                  <a:pt x="1112" y="2207"/>
                </a:lnTo>
                <a:cubicBezTo>
                  <a:pt x="1002" y="2163"/>
                  <a:pt x="895" y="2029"/>
                  <a:pt x="821" y="1829"/>
                </a:cubicBezTo>
                <a:lnTo>
                  <a:pt x="1112" y="1829"/>
                </a:lnTo>
                <a:lnTo>
                  <a:pt x="1112" y="2207"/>
                </a:lnTo>
                <a:close/>
                <a:moveTo>
                  <a:pt x="382" y="1829"/>
                </a:moveTo>
                <a:lnTo>
                  <a:pt x="382" y="1829"/>
                </a:lnTo>
                <a:lnTo>
                  <a:pt x="651" y="1829"/>
                </a:lnTo>
                <a:cubicBezTo>
                  <a:pt x="693" y="1954"/>
                  <a:pt x="746" y="2062"/>
                  <a:pt x="809" y="2150"/>
                </a:cubicBezTo>
                <a:cubicBezTo>
                  <a:pt x="640" y="2082"/>
                  <a:pt x="493" y="1970"/>
                  <a:pt x="382" y="1829"/>
                </a:cubicBezTo>
                <a:close/>
                <a:moveTo>
                  <a:pt x="278" y="1668"/>
                </a:moveTo>
                <a:lnTo>
                  <a:pt x="278" y="1668"/>
                </a:lnTo>
                <a:cubicBezTo>
                  <a:pt x="215" y="1548"/>
                  <a:pt x="175" y="1415"/>
                  <a:pt x="164" y="1273"/>
                </a:cubicBezTo>
                <a:lnTo>
                  <a:pt x="558" y="1273"/>
                </a:lnTo>
                <a:cubicBezTo>
                  <a:pt x="562" y="1414"/>
                  <a:pt x="579" y="1546"/>
                  <a:pt x="607" y="1668"/>
                </a:cubicBezTo>
                <a:lnTo>
                  <a:pt x="278" y="1668"/>
                </a:lnTo>
                <a:close/>
                <a:moveTo>
                  <a:pt x="278" y="717"/>
                </a:moveTo>
                <a:lnTo>
                  <a:pt x="278" y="717"/>
                </a:lnTo>
                <a:lnTo>
                  <a:pt x="607" y="717"/>
                </a:lnTo>
                <a:cubicBezTo>
                  <a:pt x="579" y="839"/>
                  <a:pt x="562" y="972"/>
                  <a:pt x="558" y="1112"/>
                </a:cubicBezTo>
                <a:lnTo>
                  <a:pt x="164" y="1112"/>
                </a:lnTo>
                <a:cubicBezTo>
                  <a:pt x="175" y="971"/>
                  <a:pt x="215" y="837"/>
                  <a:pt x="278" y="717"/>
                </a:cubicBezTo>
                <a:close/>
                <a:moveTo>
                  <a:pt x="809" y="236"/>
                </a:moveTo>
                <a:lnTo>
                  <a:pt x="809" y="236"/>
                </a:lnTo>
                <a:cubicBezTo>
                  <a:pt x="746" y="323"/>
                  <a:pt x="693" y="431"/>
                  <a:pt x="651" y="556"/>
                </a:cubicBezTo>
                <a:lnTo>
                  <a:pt x="382" y="556"/>
                </a:lnTo>
                <a:cubicBezTo>
                  <a:pt x="493" y="415"/>
                  <a:pt x="640" y="304"/>
                  <a:pt x="809" y="236"/>
                </a:cubicBezTo>
                <a:close/>
                <a:moveTo>
                  <a:pt x="1192" y="0"/>
                </a:moveTo>
                <a:lnTo>
                  <a:pt x="1192" y="0"/>
                </a:lnTo>
                <a:cubicBezTo>
                  <a:pt x="535" y="0"/>
                  <a:pt x="0" y="535"/>
                  <a:pt x="0" y="1193"/>
                </a:cubicBezTo>
                <a:cubicBezTo>
                  <a:pt x="0" y="1850"/>
                  <a:pt x="535" y="2385"/>
                  <a:pt x="1192" y="2385"/>
                </a:cubicBezTo>
                <a:cubicBezTo>
                  <a:pt x="1850" y="2385"/>
                  <a:pt x="2385" y="1850"/>
                  <a:pt x="2385" y="1193"/>
                </a:cubicBezTo>
                <a:cubicBezTo>
                  <a:pt x="2385" y="535"/>
                  <a:pt x="1850" y="0"/>
                  <a:pt x="1192" y="0"/>
                </a:cubicBezTo>
                <a:close/>
              </a:path>
            </a:pathLst>
          </a:custGeom>
          <a:solidFill>
            <a:srgbClr val="9B835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22">
            <a:extLst>
              <a:ext uri="{FF2B5EF4-FFF2-40B4-BE49-F238E27FC236}">
                <a16:creationId xmlns:a16="http://schemas.microsoft.com/office/drawing/2014/main" id="{36114D4C-C749-4A06-B194-D0D23962110B}"/>
              </a:ext>
            </a:extLst>
          </p:cNvPr>
          <p:cNvSpPr>
            <a:spLocks noEditPoints="1"/>
          </p:cNvSpPr>
          <p:nvPr/>
        </p:nvSpPr>
        <p:spPr bwMode="auto">
          <a:xfrm>
            <a:off x="7989808" y="4542497"/>
            <a:ext cx="446261" cy="481556"/>
          </a:xfrm>
          <a:custGeom>
            <a:avLst/>
            <a:gdLst>
              <a:gd name="T0" fmla="*/ 1095 w 2247"/>
              <a:gd name="T1" fmla="*/ 1514 h 2422"/>
              <a:gd name="T2" fmla="*/ 776 w 2247"/>
              <a:gd name="T3" fmla="*/ 1091 h 2422"/>
              <a:gd name="T4" fmla="*/ 1345 w 2247"/>
              <a:gd name="T5" fmla="*/ 1602 h 2422"/>
              <a:gd name="T6" fmla="*/ 2193 w 2247"/>
              <a:gd name="T7" fmla="*/ 1476 h 2422"/>
              <a:gd name="T8" fmla="*/ 2062 w 2247"/>
              <a:gd name="T9" fmla="*/ 1304 h 2422"/>
              <a:gd name="T10" fmla="*/ 1771 w 2247"/>
              <a:gd name="T11" fmla="*/ 1205 h 2422"/>
              <a:gd name="T12" fmla="*/ 1946 w 2247"/>
              <a:gd name="T13" fmla="*/ 1450 h 2422"/>
              <a:gd name="T14" fmla="*/ 2069 w 2247"/>
              <a:gd name="T15" fmla="*/ 1564 h 2422"/>
              <a:gd name="T16" fmla="*/ 2069 w 2247"/>
              <a:gd name="T17" fmla="*/ 1669 h 2422"/>
              <a:gd name="T18" fmla="*/ 1797 w 2247"/>
              <a:gd name="T19" fmla="*/ 1697 h 2422"/>
              <a:gd name="T20" fmla="*/ 1461 w 2247"/>
              <a:gd name="T21" fmla="*/ 1070 h 2422"/>
              <a:gd name="T22" fmla="*/ 1804 w 2247"/>
              <a:gd name="T23" fmla="*/ 743 h 2422"/>
              <a:gd name="T24" fmla="*/ 2123 w 2247"/>
              <a:gd name="T25" fmla="*/ 790 h 2422"/>
              <a:gd name="T26" fmla="*/ 2056 w 2247"/>
              <a:gd name="T27" fmla="*/ 985 h 2422"/>
              <a:gd name="T28" fmla="*/ 2145 w 2247"/>
              <a:gd name="T29" fmla="*/ 944 h 2422"/>
              <a:gd name="T30" fmla="*/ 2179 w 2247"/>
              <a:gd name="T31" fmla="*/ 757 h 2422"/>
              <a:gd name="T32" fmla="*/ 1831 w 2247"/>
              <a:gd name="T33" fmla="*/ 656 h 2422"/>
              <a:gd name="T34" fmla="*/ 1359 w 2247"/>
              <a:gd name="T35" fmla="*/ 333 h 2422"/>
              <a:gd name="T36" fmla="*/ 1080 w 2247"/>
              <a:gd name="T37" fmla="*/ 3 h 2422"/>
              <a:gd name="T38" fmla="*/ 876 w 2247"/>
              <a:gd name="T39" fmla="*/ 172 h 2422"/>
              <a:gd name="T40" fmla="*/ 712 w 2247"/>
              <a:gd name="T41" fmla="*/ 439 h 2422"/>
              <a:gd name="T42" fmla="*/ 935 w 2247"/>
              <a:gd name="T43" fmla="*/ 598 h 2422"/>
              <a:gd name="T44" fmla="*/ 982 w 2247"/>
              <a:gd name="T45" fmla="*/ 333 h 2422"/>
              <a:gd name="T46" fmla="*/ 1079 w 2247"/>
              <a:gd name="T47" fmla="*/ 149 h 2422"/>
              <a:gd name="T48" fmla="*/ 1092 w 2247"/>
              <a:gd name="T49" fmla="*/ 143 h 2422"/>
              <a:gd name="T50" fmla="*/ 1097 w 2247"/>
              <a:gd name="T51" fmla="*/ 142 h 2422"/>
              <a:gd name="T52" fmla="*/ 1096 w 2247"/>
              <a:gd name="T53" fmla="*/ 142 h 2422"/>
              <a:gd name="T54" fmla="*/ 1108 w 2247"/>
              <a:gd name="T55" fmla="*/ 144 h 2422"/>
              <a:gd name="T56" fmla="*/ 1306 w 2247"/>
              <a:gd name="T57" fmla="*/ 598 h 2422"/>
              <a:gd name="T58" fmla="*/ 730 w 2247"/>
              <a:gd name="T59" fmla="*/ 998 h 2422"/>
              <a:gd name="T60" fmla="*/ 203 w 2247"/>
              <a:gd name="T61" fmla="*/ 984 h 2422"/>
              <a:gd name="T62" fmla="*/ 142 w 2247"/>
              <a:gd name="T63" fmla="*/ 907 h 2422"/>
              <a:gd name="T64" fmla="*/ 120 w 2247"/>
              <a:gd name="T65" fmla="*/ 811 h 2422"/>
              <a:gd name="T66" fmla="*/ 209 w 2247"/>
              <a:gd name="T67" fmla="*/ 749 h 2422"/>
              <a:gd name="T68" fmla="*/ 263 w 2247"/>
              <a:gd name="T69" fmla="*/ 740 h 2422"/>
              <a:gd name="T70" fmla="*/ 801 w 2247"/>
              <a:gd name="T71" fmla="*/ 775 h 2422"/>
              <a:gd name="T72" fmla="*/ 237 w 2247"/>
              <a:gd name="T73" fmla="*/ 669 h 2422"/>
              <a:gd name="T74" fmla="*/ 68 w 2247"/>
              <a:gd name="T75" fmla="*/ 736 h 2422"/>
              <a:gd name="T76" fmla="*/ 238 w 2247"/>
              <a:gd name="T77" fmla="*/ 1142 h 2422"/>
              <a:gd name="T78" fmla="*/ 159 w 2247"/>
              <a:gd name="T79" fmla="*/ 1376 h 2422"/>
              <a:gd name="T80" fmla="*/ 18 w 2247"/>
              <a:gd name="T81" fmla="*/ 1713 h 2422"/>
              <a:gd name="T82" fmla="*/ 185 w 2247"/>
              <a:gd name="T83" fmla="*/ 1833 h 2422"/>
              <a:gd name="T84" fmla="*/ 389 w 2247"/>
              <a:gd name="T85" fmla="*/ 1856 h 2422"/>
              <a:gd name="T86" fmla="*/ 658 w 2247"/>
              <a:gd name="T87" fmla="*/ 1834 h 2422"/>
              <a:gd name="T88" fmla="*/ 411 w 2247"/>
              <a:gd name="T89" fmla="*/ 1674 h 2422"/>
              <a:gd name="T90" fmla="*/ 205 w 2247"/>
              <a:gd name="T91" fmla="*/ 1686 h 2422"/>
              <a:gd name="T92" fmla="*/ 146 w 2247"/>
              <a:gd name="T93" fmla="*/ 1598 h 2422"/>
              <a:gd name="T94" fmla="*/ 441 w 2247"/>
              <a:gd name="T95" fmla="*/ 1294 h 2422"/>
              <a:gd name="T96" fmla="*/ 1334 w 2247"/>
              <a:gd name="T97" fmla="*/ 1711 h 2422"/>
              <a:gd name="T98" fmla="*/ 1123 w 2247"/>
              <a:gd name="T99" fmla="*/ 2335 h 2422"/>
              <a:gd name="T100" fmla="*/ 979 w 2247"/>
              <a:gd name="T101" fmla="*/ 2236 h 2422"/>
              <a:gd name="T102" fmla="*/ 828 w 2247"/>
              <a:gd name="T103" fmla="*/ 1858 h 2422"/>
              <a:gd name="T104" fmla="*/ 896 w 2247"/>
              <a:gd name="T105" fmla="*/ 2206 h 2422"/>
              <a:gd name="T106" fmla="*/ 1055 w 2247"/>
              <a:gd name="T107" fmla="*/ 2414 h 2422"/>
              <a:gd name="T108" fmla="*/ 1252 w 2247"/>
              <a:gd name="T109" fmla="*/ 2314 h 2422"/>
              <a:gd name="T110" fmla="*/ 1427 w 2247"/>
              <a:gd name="T111" fmla="*/ 1740 h 2422"/>
              <a:gd name="T112" fmla="*/ 2033 w 2247"/>
              <a:gd name="T113" fmla="*/ 1821 h 2422"/>
              <a:gd name="T114" fmla="*/ 2104 w 2247"/>
              <a:gd name="T115" fmla="*/ 1804 h 2422"/>
              <a:gd name="T116" fmla="*/ 2240 w 2247"/>
              <a:gd name="T117" fmla="*/ 1654 h 2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47" h="2422">
                <a:moveTo>
                  <a:pt x="1345" y="1602"/>
                </a:moveTo>
                <a:lnTo>
                  <a:pt x="1345" y="1602"/>
                </a:lnTo>
                <a:cubicBezTo>
                  <a:pt x="1259" y="1576"/>
                  <a:pt x="1175" y="1546"/>
                  <a:pt x="1095" y="1514"/>
                </a:cubicBezTo>
                <a:cubicBezTo>
                  <a:pt x="945" y="1455"/>
                  <a:pt x="806" y="1390"/>
                  <a:pt x="679" y="1321"/>
                </a:cubicBezTo>
                <a:cubicBezTo>
                  <a:pt x="627" y="1293"/>
                  <a:pt x="577" y="1264"/>
                  <a:pt x="529" y="1234"/>
                </a:cubicBezTo>
                <a:cubicBezTo>
                  <a:pt x="611" y="1181"/>
                  <a:pt x="695" y="1133"/>
                  <a:pt x="776" y="1091"/>
                </a:cubicBezTo>
                <a:cubicBezTo>
                  <a:pt x="975" y="990"/>
                  <a:pt x="1166" y="911"/>
                  <a:pt x="1343" y="853"/>
                </a:cubicBezTo>
                <a:cubicBezTo>
                  <a:pt x="1351" y="928"/>
                  <a:pt x="1356" y="1002"/>
                  <a:pt x="1359" y="1074"/>
                </a:cubicBezTo>
                <a:cubicBezTo>
                  <a:pt x="1365" y="1262"/>
                  <a:pt x="1360" y="1439"/>
                  <a:pt x="1345" y="1602"/>
                </a:cubicBezTo>
                <a:close/>
                <a:moveTo>
                  <a:pt x="2221" y="1529"/>
                </a:moveTo>
                <a:lnTo>
                  <a:pt x="2221" y="1529"/>
                </a:lnTo>
                <a:cubicBezTo>
                  <a:pt x="2213" y="1510"/>
                  <a:pt x="2203" y="1492"/>
                  <a:pt x="2193" y="1476"/>
                </a:cubicBezTo>
                <a:cubicBezTo>
                  <a:pt x="2186" y="1463"/>
                  <a:pt x="2178" y="1451"/>
                  <a:pt x="2170" y="1440"/>
                </a:cubicBezTo>
                <a:cubicBezTo>
                  <a:pt x="2140" y="1396"/>
                  <a:pt x="2112" y="1366"/>
                  <a:pt x="2093" y="1344"/>
                </a:cubicBezTo>
                <a:cubicBezTo>
                  <a:pt x="2074" y="1322"/>
                  <a:pt x="2063" y="1308"/>
                  <a:pt x="2062" y="1304"/>
                </a:cubicBezTo>
                <a:cubicBezTo>
                  <a:pt x="2055" y="1263"/>
                  <a:pt x="2039" y="1213"/>
                  <a:pt x="1984" y="1172"/>
                </a:cubicBezTo>
                <a:cubicBezTo>
                  <a:pt x="1947" y="1144"/>
                  <a:pt x="1904" y="1135"/>
                  <a:pt x="1866" y="1141"/>
                </a:cubicBezTo>
                <a:cubicBezTo>
                  <a:pt x="1827" y="1148"/>
                  <a:pt x="1793" y="1170"/>
                  <a:pt x="1771" y="1205"/>
                </a:cubicBezTo>
                <a:cubicBezTo>
                  <a:pt x="1749" y="1241"/>
                  <a:pt x="1744" y="1282"/>
                  <a:pt x="1752" y="1319"/>
                </a:cubicBezTo>
                <a:cubicBezTo>
                  <a:pt x="1759" y="1357"/>
                  <a:pt x="1779" y="1391"/>
                  <a:pt x="1811" y="1415"/>
                </a:cubicBezTo>
                <a:cubicBezTo>
                  <a:pt x="1860" y="1452"/>
                  <a:pt x="1907" y="1451"/>
                  <a:pt x="1946" y="1450"/>
                </a:cubicBezTo>
                <a:cubicBezTo>
                  <a:pt x="1950" y="1450"/>
                  <a:pt x="1962" y="1458"/>
                  <a:pt x="1981" y="1473"/>
                </a:cubicBezTo>
                <a:cubicBezTo>
                  <a:pt x="2000" y="1488"/>
                  <a:pt x="2025" y="1511"/>
                  <a:pt x="2051" y="1541"/>
                </a:cubicBezTo>
                <a:cubicBezTo>
                  <a:pt x="2057" y="1548"/>
                  <a:pt x="2064" y="1557"/>
                  <a:pt x="2069" y="1564"/>
                </a:cubicBezTo>
                <a:cubicBezTo>
                  <a:pt x="2073" y="1569"/>
                  <a:pt x="2077" y="1574"/>
                  <a:pt x="2081" y="1581"/>
                </a:cubicBezTo>
                <a:cubicBezTo>
                  <a:pt x="2087" y="1593"/>
                  <a:pt x="2094" y="1608"/>
                  <a:pt x="2094" y="1625"/>
                </a:cubicBezTo>
                <a:cubicBezTo>
                  <a:pt x="2094" y="1642"/>
                  <a:pt x="2084" y="1658"/>
                  <a:pt x="2069" y="1669"/>
                </a:cubicBezTo>
                <a:cubicBezTo>
                  <a:pt x="2061" y="1674"/>
                  <a:pt x="2053" y="1678"/>
                  <a:pt x="2043" y="1682"/>
                </a:cubicBezTo>
                <a:cubicBezTo>
                  <a:pt x="2034" y="1686"/>
                  <a:pt x="2027" y="1688"/>
                  <a:pt x="2009" y="1691"/>
                </a:cubicBezTo>
                <a:cubicBezTo>
                  <a:pt x="1948" y="1704"/>
                  <a:pt x="1873" y="1703"/>
                  <a:pt x="1797" y="1697"/>
                </a:cubicBezTo>
                <a:cubicBezTo>
                  <a:pt x="1721" y="1690"/>
                  <a:pt x="1641" y="1677"/>
                  <a:pt x="1561" y="1659"/>
                </a:cubicBezTo>
                <a:cubicBezTo>
                  <a:pt x="1521" y="1650"/>
                  <a:pt x="1481" y="1641"/>
                  <a:pt x="1441" y="1630"/>
                </a:cubicBezTo>
                <a:cubicBezTo>
                  <a:pt x="1465" y="1417"/>
                  <a:pt x="1466" y="1219"/>
                  <a:pt x="1461" y="1070"/>
                </a:cubicBezTo>
                <a:cubicBezTo>
                  <a:pt x="1458" y="990"/>
                  <a:pt x="1453" y="906"/>
                  <a:pt x="1445" y="821"/>
                </a:cubicBezTo>
                <a:cubicBezTo>
                  <a:pt x="1463" y="816"/>
                  <a:pt x="1481" y="811"/>
                  <a:pt x="1498" y="806"/>
                </a:cubicBezTo>
                <a:cubicBezTo>
                  <a:pt x="1607" y="776"/>
                  <a:pt x="1709" y="755"/>
                  <a:pt x="1804" y="743"/>
                </a:cubicBezTo>
                <a:cubicBezTo>
                  <a:pt x="1851" y="737"/>
                  <a:pt x="1895" y="734"/>
                  <a:pt x="1937" y="734"/>
                </a:cubicBezTo>
                <a:cubicBezTo>
                  <a:pt x="1979" y="735"/>
                  <a:pt x="2019" y="738"/>
                  <a:pt x="2052" y="747"/>
                </a:cubicBezTo>
                <a:cubicBezTo>
                  <a:pt x="2086" y="756"/>
                  <a:pt x="2112" y="772"/>
                  <a:pt x="2123" y="790"/>
                </a:cubicBezTo>
                <a:cubicBezTo>
                  <a:pt x="2135" y="808"/>
                  <a:pt x="2135" y="834"/>
                  <a:pt x="2127" y="859"/>
                </a:cubicBezTo>
                <a:cubicBezTo>
                  <a:pt x="2120" y="884"/>
                  <a:pt x="2107" y="908"/>
                  <a:pt x="2095" y="929"/>
                </a:cubicBezTo>
                <a:cubicBezTo>
                  <a:pt x="2082" y="950"/>
                  <a:pt x="2069" y="969"/>
                  <a:pt x="2056" y="985"/>
                </a:cubicBezTo>
                <a:cubicBezTo>
                  <a:pt x="2006" y="1050"/>
                  <a:pt x="1976" y="1083"/>
                  <a:pt x="1983" y="1091"/>
                </a:cubicBezTo>
                <a:cubicBezTo>
                  <a:pt x="1985" y="1094"/>
                  <a:pt x="2004" y="1084"/>
                  <a:pt x="2033" y="1060"/>
                </a:cubicBezTo>
                <a:cubicBezTo>
                  <a:pt x="2062" y="1036"/>
                  <a:pt x="2104" y="1001"/>
                  <a:pt x="2145" y="944"/>
                </a:cubicBezTo>
                <a:cubicBezTo>
                  <a:pt x="2155" y="929"/>
                  <a:pt x="2165" y="914"/>
                  <a:pt x="2174" y="895"/>
                </a:cubicBezTo>
                <a:cubicBezTo>
                  <a:pt x="2182" y="877"/>
                  <a:pt x="2190" y="857"/>
                  <a:pt x="2192" y="833"/>
                </a:cubicBezTo>
                <a:cubicBezTo>
                  <a:pt x="2195" y="809"/>
                  <a:pt x="2192" y="782"/>
                  <a:pt x="2179" y="757"/>
                </a:cubicBezTo>
                <a:cubicBezTo>
                  <a:pt x="2166" y="733"/>
                  <a:pt x="2146" y="714"/>
                  <a:pt x="2124" y="701"/>
                </a:cubicBezTo>
                <a:cubicBezTo>
                  <a:pt x="2080" y="675"/>
                  <a:pt x="2031" y="665"/>
                  <a:pt x="1982" y="659"/>
                </a:cubicBezTo>
                <a:cubicBezTo>
                  <a:pt x="1933" y="653"/>
                  <a:pt x="1882" y="653"/>
                  <a:pt x="1831" y="656"/>
                </a:cubicBezTo>
                <a:cubicBezTo>
                  <a:pt x="1701" y="664"/>
                  <a:pt x="1566" y="690"/>
                  <a:pt x="1435" y="725"/>
                </a:cubicBezTo>
                <a:cubicBezTo>
                  <a:pt x="1429" y="676"/>
                  <a:pt x="1422" y="626"/>
                  <a:pt x="1414" y="577"/>
                </a:cubicBezTo>
                <a:cubicBezTo>
                  <a:pt x="1400" y="494"/>
                  <a:pt x="1382" y="412"/>
                  <a:pt x="1359" y="333"/>
                </a:cubicBezTo>
                <a:cubicBezTo>
                  <a:pt x="1335" y="254"/>
                  <a:pt x="1307" y="178"/>
                  <a:pt x="1260" y="109"/>
                </a:cubicBezTo>
                <a:cubicBezTo>
                  <a:pt x="1236" y="74"/>
                  <a:pt x="1207" y="39"/>
                  <a:pt x="1159" y="17"/>
                </a:cubicBezTo>
                <a:cubicBezTo>
                  <a:pt x="1135" y="6"/>
                  <a:pt x="1106" y="0"/>
                  <a:pt x="1080" y="3"/>
                </a:cubicBezTo>
                <a:cubicBezTo>
                  <a:pt x="1051" y="5"/>
                  <a:pt x="1027" y="14"/>
                  <a:pt x="1007" y="25"/>
                </a:cubicBezTo>
                <a:cubicBezTo>
                  <a:pt x="968" y="48"/>
                  <a:pt x="944" y="76"/>
                  <a:pt x="923" y="101"/>
                </a:cubicBezTo>
                <a:cubicBezTo>
                  <a:pt x="903" y="126"/>
                  <a:pt x="888" y="150"/>
                  <a:pt x="876" y="172"/>
                </a:cubicBezTo>
                <a:cubicBezTo>
                  <a:pt x="850" y="216"/>
                  <a:pt x="834" y="252"/>
                  <a:pt x="822" y="277"/>
                </a:cubicBezTo>
                <a:cubicBezTo>
                  <a:pt x="810" y="303"/>
                  <a:pt x="803" y="318"/>
                  <a:pt x="799" y="320"/>
                </a:cubicBezTo>
                <a:cubicBezTo>
                  <a:pt x="766" y="342"/>
                  <a:pt x="727" y="375"/>
                  <a:pt x="712" y="439"/>
                </a:cubicBezTo>
                <a:cubicBezTo>
                  <a:pt x="701" y="482"/>
                  <a:pt x="710" y="525"/>
                  <a:pt x="731" y="558"/>
                </a:cubicBezTo>
                <a:cubicBezTo>
                  <a:pt x="752" y="591"/>
                  <a:pt x="785" y="615"/>
                  <a:pt x="825" y="622"/>
                </a:cubicBezTo>
                <a:cubicBezTo>
                  <a:pt x="865" y="629"/>
                  <a:pt x="904" y="619"/>
                  <a:pt x="935" y="598"/>
                </a:cubicBezTo>
                <a:cubicBezTo>
                  <a:pt x="966" y="578"/>
                  <a:pt x="989" y="547"/>
                  <a:pt x="997" y="510"/>
                </a:cubicBezTo>
                <a:cubicBezTo>
                  <a:pt x="1012" y="451"/>
                  <a:pt x="992" y="409"/>
                  <a:pt x="976" y="373"/>
                </a:cubicBezTo>
                <a:cubicBezTo>
                  <a:pt x="974" y="370"/>
                  <a:pt x="976" y="356"/>
                  <a:pt x="982" y="333"/>
                </a:cubicBezTo>
                <a:cubicBezTo>
                  <a:pt x="988" y="310"/>
                  <a:pt x="998" y="278"/>
                  <a:pt x="1014" y="242"/>
                </a:cubicBezTo>
                <a:cubicBezTo>
                  <a:pt x="1022" y="225"/>
                  <a:pt x="1031" y="206"/>
                  <a:pt x="1043" y="189"/>
                </a:cubicBezTo>
                <a:cubicBezTo>
                  <a:pt x="1054" y="172"/>
                  <a:pt x="1068" y="157"/>
                  <a:pt x="1079" y="149"/>
                </a:cubicBezTo>
                <a:cubicBezTo>
                  <a:pt x="1082" y="147"/>
                  <a:pt x="1085" y="146"/>
                  <a:pt x="1087" y="145"/>
                </a:cubicBezTo>
                <a:cubicBezTo>
                  <a:pt x="1088" y="144"/>
                  <a:pt x="1089" y="144"/>
                  <a:pt x="1090" y="144"/>
                </a:cubicBezTo>
                <a:cubicBezTo>
                  <a:pt x="1091" y="143"/>
                  <a:pt x="1093" y="143"/>
                  <a:pt x="1092" y="143"/>
                </a:cubicBezTo>
                <a:cubicBezTo>
                  <a:pt x="1091" y="143"/>
                  <a:pt x="1093" y="143"/>
                  <a:pt x="1094" y="143"/>
                </a:cubicBezTo>
                <a:lnTo>
                  <a:pt x="1096" y="142"/>
                </a:lnTo>
                <a:lnTo>
                  <a:pt x="1097" y="142"/>
                </a:lnTo>
                <a:cubicBezTo>
                  <a:pt x="1096" y="142"/>
                  <a:pt x="1099" y="142"/>
                  <a:pt x="1095" y="142"/>
                </a:cubicBezTo>
                <a:lnTo>
                  <a:pt x="1095" y="142"/>
                </a:lnTo>
                <a:lnTo>
                  <a:pt x="1096" y="142"/>
                </a:lnTo>
                <a:lnTo>
                  <a:pt x="1097" y="142"/>
                </a:lnTo>
                <a:cubicBezTo>
                  <a:pt x="1098" y="142"/>
                  <a:pt x="1099" y="142"/>
                  <a:pt x="1100" y="142"/>
                </a:cubicBezTo>
                <a:cubicBezTo>
                  <a:pt x="1102" y="143"/>
                  <a:pt x="1105" y="143"/>
                  <a:pt x="1108" y="144"/>
                </a:cubicBezTo>
                <a:cubicBezTo>
                  <a:pt x="1121" y="149"/>
                  <a:pt x="1141" y="165"/>
                  <a:pt x="1158" y="188"/>
                </a:cubicBezTo>
                <a:cubicBezTo>
                  <a:pt x="1193" y="235"/>
                  <a:pt x="1223" y="301"/>
                  <a:pt x="1247" y="372"/>
                </a:cubicBezTo>
                <a:cubicBezTo>
                  <a:pt x="1271" y="443"/>
                  <a:pt x="1290" y="520"/>
                  <a:pt x="1306" y="598"/>
                </a:cubicBezTo>
                <a:cubicBezTo>
                  <a:pt x="1316" y="650"/>
                  <a:pt x="1324" y="702"/>
                  <a:pt x="1331" y="754"/>
                </a:cubicBezTo>
                <a:cubicBezTo>
                  <a:pt x="1294" y="766"/>
                  <a:pt x="1258" y="777"/>
                  <a:pt x="1222" y="790"/>
                </a:cubicBezTo>
                <a:cubicBezTo>
                  <a:pt x="1029" y="855"/>
                  <a:pt x="856" y="933"/>
                  <a:pt x="730" y="998"/>
                </a:cubicBezTo>
                <a:cubicBezTo>
                  <a:pt x="632" y="1048"/>
                  <a:pt x="529" y="1105"/>
                  <a:pt x="430" y="1170"/>
                </a:cubicBezTo>
                <a:cubicBezTo>
                  <a:pt x="397" y="1148"/>
                  <a:pt x="366" y="1125"/>
                  <a:pt x="337" y="1103"/>
                </a:cubicBezTo>
                <a:cubicBezTo>
                  <a:pt x="288" y="1064"/>
                  <a:pt x="242" y="1025"/>
                  <a:pt x="203" y="984"/>
                </a:cubicBezTo>
                <a:cubicBezTo>
                  <a:pt x="184" y="963"/>
                  <a:pt x="166" y="942"/>
                  <a:pt x="151" y="921"/>
                </a:cubicBezTo>
                <a:lnTo>
                  <a:pt x="146" y="913"/>
                </a:lnTo>
                <a:lnTo>
                  <a:pt x="142" y="907"/>
                </a:lnTo>
                <a:cubicBezTo>
                  <a:pt x="139" y="903"/>
                  <a:pt x="137" y="899"/>
                  <a:pt x="134" y="894"/>
                </a:cubicBezTo>
                <a:cubicBezTo>
                  <a:pt x="130" y="886"/>
                  <a:pt x="125" y="877"/>
                  <a:pt x="122" y="868"/>
                </a:cubicBezTo>
                <a:cubicBezTo>
                  <a:pt x="116" y="849"/>
                  <a:pt x="114" y="829"/>
                  <a:pt x="120" y="811"/>
                </a:cubicBezTo>
                <a:cubicBezTo>
                  <a:pt x="126" y="793"/>
                  <a:pt x="140" y="780"/>
                  <a:pt x="155" y="771"/>
                </a:cubicBezTo>
                <a:cubicBezTo>
                  <a:pt x="170" y="761"/>
                  <a:pt x="187" y="755"/>
                  <a:pt x="203" y="751"/>
                </a:cubicBezTo>
                <a:lnTo>
                  <a:pt x="209" y="749"/>
                </a:lnTo>
                <a:lnTo>
                  <a:pt x="217" y="748"/>
                </a:lnTo>
                <a:lnTo>
                  <a:pt x="232" y="745"/>
                </a:lnTo>
                <a:cubicBezTo>
                  <a:pt x="243" y="743"/>
                  <a:pt x="253" y="741"/>
                  <a:pt x="263" y="740"/>
                </a:cubicBezTo>
                <a:cubicBezTo>
                  <a:pt x="347" y="731"/>
                  <a:pt x="425" y="737"/>
                  <a:pt x="491" y="743"/>
                </a:cubicBezTo>
                <a:cubicBezTo>
                  <a:pt x="557" y="750"/>
                  <a:pt x="614" y="758"/>
                  <a:pt x="659" y="765"/>
                </a:cubicBezTo>
                <a:cubicBezTo>
                  <a:pt x="750" y="778"/>
                  <a:pt x="799" y="785"/>
                  <a:pt x="801" y="775"/>
                </a:cubicBezTo>
                <a:cubicBezTo>
                  <a:pt x="803" y="768"/>
                  <a:pt x="718" y="733"/>
                  <a:pt x="573" y="700"/>
                </a:cubicBezTo>
                <a:cubicBezTo>
                  <a:pt x="501" y="684"/>
                  <a:pt x="414" y="668"/>
                  <a:pt x="315" y="666"/>
                </a:cubicBezTo>
                <a:cubicBezTo>
                  <a:pt x="290" y="666"/>
                  <a:pt x="264" y="667"/>
                  <a:pt x="237" y="669"/>
                </a:cubicBezTo>
                <a:cubicBezTo>
                  <a:pt x="224" y="670"/>
                  <a:pt x="211" y="672"/>
                  <a:pt x="197" y="675"/>
                </a:cubicBezTo>
                <a:cubicBezTo>
                  <a:pt x="182" y="677"/>
                  <a:pt x="166" y="681"/>
                  <a:pt x="151" y="686"/>
                </a:cubicBezTo>
                <a:cubicBezTo>
                  <a:pt x="121" y="696"/>
                  <a:pt x="91" y="712"/>
                  <a:pt x="68" y="736"/>
                </a:cubicBezTo>
                <a:cubicBezTo>
                  <a:pt x="45" y="759"/>
                  <a:pt x="31" y="793"/>
                  <a:pt x="30" y="827"/>
                </a:cubicBezTo>
                <a:cubicBezTo>
                  <a:pt x="29" y="896"/>
                  <a:pt x="75" y="968"/>
                  <a:pt x="110" y="1012"/>
                </a:cubicBezTo>
                <a:cubicBezTo>
                  <a:pt x="149" y="1060"/>
                  <a:pt x="193" y="1102"/>
                  <a:pt x="238" y="1142"/>
                </a:cubicBezTo>
                <a:cubicBezTo>
                  <a:pt x="273" y="1172"/>
                  <a:pt x="308" y="1200"/>
                  <a:pt x="344" y="1227"/>
                </a:cubicBezTo>
                <a:cubicBezTo>
                  <a:pt x="343" y="1228"/>
                  <a:pt x="341" y="1229"/>
                  <a:pt x="339" y="1231"/>
                </a:cubicBezTo>
                <a:cubicBezTo>
                  <a:pt x="276" y="1275"/>
                  <a:pt x="215" y="1323"/>
                  <a:pt x="159" y="1376"/>
                </a:cubicBezTo>
                <a:cubicBezTo>
                  <a:pt x="131" y="1403"/>
                  <a:pt x="104" y="1431"/>
                  <a:pt x="80" y="1462"/>
                </a:cubicBezTo>
                <a:cubicBezTo>
                  <a:pt x="58" y="1489"/>
                  <a:pt x="28" y="1536"/>
                  <a:pt x="15" y="1581"/>
                </a:cubicBezTo>
                <a:cubicBezTo>
                  <a:pt x="0" y="1625"/>
                  <a:pt x="1" y="1673"/>
                  <a:pt x="18" y="1713"/>
                </a:cubicBezTo>
                <a:cubicBezTo>
                  <a:pt x="36" y="1753"/>
                  <a:pt x="68" y="1782"/>
                  <a:pt x="103" y="1802"/>
                </a:cubicBezTo>
                <a:cubicBezTo>
                  <a:pt x="121" y="1811"/>
                  <a:pt x="139" y="1819"/>
                  <a:pt x="157" y="1825"/>
                </a:cubicBezTo>
                <a:cubicBezTo>
                  <a:pt x="166" y="1828"/>
                  <a:pt x="176" y="1831"/>
                  <a:pt x="185" y="1833"/>
                </a:cubicBezTo>
                <a:cubicBezTo>
                  <a:pt x="194" y="1835"/>
                  <a:pt x="200" y="1837"/>
                  <a:pt x="207" y="1838"/>
                </a:cubicBezTo>
                <a:cubicBezTo>
                  <a:pt x="235" y="1844"/>
                  <a:pt x="260" y="1847"/>
                  <a:pt x="283" y="1850"/>
                </a:cubicBezTo>
                <a:cubicBezTo>
                  <a:pt x="328" y="1854"/>
                  <a:pt x="364" y="1855"/>
                  <a:pt x="389" y="1856"/>
                </a:cubicBezTo>
                <a:cubicBezTo>
                  <a:pt x="415" y="1857"/>
                  <a:pt x="430" y="1858"/>
                  <a:pt x="434" y="1861"/>
                </a:cubicBezTo>
                <a:cubicBezTo>
                  <a:pt x="465" y="1884"/>
                  <a:pt x="506" y="1907"/>
                  <a:pt x="566" y="1897"/>
                </a:cubicBezTo>
                <a:cubicBezTo>
                  <a:pt x="606" y="1890"/>
                  <a:pt x="639" y="1866"/>
                  <a:pt x="658" y="1834"/>
                </a:cubicBezTo>
                <a:cubicBezTo>
                  <a:pt x="678" y="1802"/>
                  <a:pt x="685" y="1762"/>
                  <a:pt x="676" y="1721"/>
                </a:cubicBezTo>
                <a:cubicBezTo>
                  <a:pt x="657" y="1640"/>
                  <a:pt x="586" y="1588"/>
                  <a:pt x="518" y="1600"/>
                </a:cubicBezTo>
                <a:cubicBezTo>
                  <a:pt x="463" y="1609"/>
                  <a:pt x="435" y="1644"/>
                  <a:pt x="411" y="1674"/>
                </a:cubicBezTo>
                <a:cubicBezTo>
                  <a:pt x="407" y="1679"/>
                  <a:pt x="360" y="1690"/>
                  <a:pt x="286" y="1692"/>
                </a:cubicBezTo>
                <a:cubicBezTo>
                  <a:pt x="268" y="1692"/>
                  <a:pt x="248" y="1691"/>
                  <a:pt x="228" y="1689"/>
                </a:cubicBezTo>
                <a:cubicBezTo>
                  <a:pt x="217" y="1687"/>
                  <a:pt x="212" y="1687"/>
                  <a:pt x="205" y="1686"/>
                </a:cubicBezTo>
                <a:cubicBezTo>
                  <a:pt x="199" y="1684"/>
                  <a:pt x="192" y="1682"/>
                  <a:pt x="185" y="1680"/>
                </a:cubicBezTo>
                <a:cubicBezTo>
                  <a:pt x="171" y="1674"/>
                  <a:pt x="157" y="1666"/>
                  <a:pt x="148" y="1650"/>
                </a:cubicBezTo>
                <a:cubicBezTo>
                  <a:pt x="140" y="1635"/>
                  <a:pt x="141" y="1616"/>
                  <a:pt x="146" y="1598"/>
                </a:cubicBezTo>
                <a:cubicBezTo>
                  <a:pt x="152" y="1570"/>
                  <a:pt x="195" y="1510"/>
                  <a:pt x="242" y="1462"/>
                </a:cubicBezTo>
                <a:cubicBezTo>
                  <a:pt x="289" y="1413"/>
                  <a:pt x="345" y="1366"/>
                  <a:pt x="404" y="1322"/>
                </a:cubicBezTo>
                <a:cubicBezTo>
                  <a:pt x="416" y="1313"/>
                  <a:pt x="428" y="1304"/>
                  <a:pt x="441" y="1294"/>
                </a:cubicBezTo>
                <a:cubicBezTo>
                  <a:pt x="469" y="1313"/>
                  <a:pt x="497" y="1331"/>
                  <a:pt x="525" y="1348"/>
                </a:cubicBezTo>
                <a:cubicBezTo>
                  <a:pt x="720" y="1467"/>
                  <a:pt x="912" y="1554"/>
                  <a:pt x="1058" y="1612"/>
                </a:cubicBezTo>
                <a:cubicBezTo>
                  <a:pt x="1146" y="1647"/>
                  <a:pt x="1239" y="1681"/>
                  <a:pt x="1334" y="1711"/>
                </a:cubicBezTo>
                <a:cubicBezTo>
                  <a:pt x="1325" y="1783"/>
                  <a:pt x="1314" y="1853"/>
                  <a:pt x="1301" y="1918"/>
                </a:cubicBezTo>
                <a:cubicBezTo>
                  <a:pt x="1277" y="2038"/>
                  <a:pt x="1246" y="2149"/>
                  <a:pt x="1201" y="2237"/>
                </a:cubicBezTo>
                <a:cubicBezTo>
                  <a:pt x="1179" y="2280"/>
                  <a:pt x="1151" y="2319"/>
                  <a:pt x="1123" y="2335"/>
                </a:cubicBezTo>
                <a:cubicBezTo>
                  <a:pt x="1109" y="2343"/>
                  <a:pt x="1097" y="2346"/>
                  <a:pt x="1084" y="2344"/>
                </a:cubicBezTo>
                <a:cubicBezTo>
                  <a:pt x="1072" y="2341"/>
                  <a:pt x="1058" y="2333"/>
                  <a:pt x="1045" y="2322"/>
                </a:cubicBezTo>
                <a:cubicBezTo>
                  <a:pt x="1018" y="2300"/>
                  <a:pt x="997" y="2267"/>
                  <a:pt x="979" y="2236"/>
                </a:cubicBezTo>
                <a:cubicBezTo>
                  <a:pt x="961" y="2205"/>
                  <a:pt x="947" y="2173"/>
                  <a:pt x="935" y="2143"/>
                </a:cubicBezTo>
                <a:cubicBezTo>
                  <a:pt x="910" y="2083"/>
                  <a:pt x="893" y="2030"/>
                  <a:pt x="879" y="1987"/>
                </a:cubicBezTo>
                <a:cubicBezTo>
                  <a:pt x="852" y="1901"/>
                  <a:pt x="838" y="1856"/>
                  <a:pt x="828" y="1858"/>
                </a:cubicBezTo>
                <a:cubicBezTo>
                  <a:pt x="824" y="1858"/>
                  <a:pt x="824" y="1881"/>
                  <a:pt x="829" y="1922"/>
                </a:cubicBezTo>
                <a:cubicBezTo>
                  <a:pt x="833" y="1962"/>
                  <a:pt x="842" y="2020"/>
                  <a:pt x="860" y="2091"/>
                </a:cubicBezTo>
                <a:cubicBezTo>
                  <a:pt x="869" y="2127"/>
                  <a:pt x="881" y="2165"/>
                  <a:pt x="896" y="2206"/>
                </a:cubicBezTo>
                <a:cubicBezTo>
                  <a:pt x="911" y="2246"/>
                  <a:pt x="930" y="2289"/>
                  <a:pt x="959" y="2331"/>
                </a:cubicBezTo>
                <a:cubicBezTo>
                  <a:pt x="974" y="2352"/>
                  <a:pt x="991" y="2373"/>
                  <a:pt x="1014" y="2391"/>
                </a:cubicBezTo>
                <a:cubicBezTo>
                  <a:pt x="1026" y="2400"/>
                  <a:pt x="1039" y="2408"/>
                  <a:pt x="1055" y="2414"/>
                </a:cubicBezTo>
                <a:cubicBezTo>
                  <a:pt x="1070" y="2419"/>
                  <a:pt x="1088" y="2422"/>
                  <a:pt x="1104" y="2421"/>
                </a:cubicBezTo>
                <a:cubicBezTo>
                  <a:pt x="1140" y="2419"/>
                  <a:pt x="1170" y="2402"/>
                  <a:pt x="1194" y="2382"/>
                </a:cubicBezTo>
                <a:cubicBezTo>
                  <a:pt x="1217" y="2362"/>
                  <a:pt x="1236" y="2338"/>
                  <a:pt x="1252" y="2314"/>
                </a:cubicBezTo>
                <a:cubicBezTo>
                  <a:pt x="1284" y="2265"/>
                  <a:pt x="1308" y="2212"/>
                  <a:pt x="1328" y="2157"/>
                </a:cubicBezTo>
                <a:cubicBezTo>
                  <a:pt x="1348" y="2103"/>
                  <a:pt x="1365" y="2047"/>
                  <a:pt x="1379" y="1991"/>
                </a:cubicBezTo>
                <a:cubicBezTo>
                  <a:pt x="1400" y="1907"/>
                  <a:pt x="1415" y="1823"/>
                  <a:pt x="1427" y="1740"/>
                </a:cubicBezTo>
                <a:cubicBezTo>
                  <a:pt x="1464" y="1750"/>
                  <a:pt x="1501" y="1760"/>
                  <a:pt x="1537" y="1769"/>
                </a:cubicBezTo>
                <a:cubicBezTo>
                  <a:pt x="1620" y="1790"/>
                  <a:pt x="1704" y="1807"/>
                  <a:pt x="1786" y="1817"/>
                </a:cubicBezTo>
                <a:cubicBezTo>
                  <a:pt x="1869" y="1827"/>
                  <a:pt x="1951" y="1832"/>
                  <a:pt x="2033" y="1821"/>
                </a:cubicBezTo>
                <a:lnTo>
                  <a:pt x="2048" y="1818"/>
                </a:lnTo>
                <a:cubicBezTo>
                  <a:pt x="2053" y="1817"/>
                  <a:pt x="2061" y="1816"/>
                  <a:pt x="2067" y="1814"/>
                </a:cubicBezTo>
                <a:cubicBezTo>
                  <a:pt x="2079" y="1811"/>
                  <a:pt x="2092" y="1808"/>
                  <a:pt x="2104" y="1804"/>
                </a:cubicBezTo>
                <a:cubicBezTo>
                  <a:pt x="2128" y="1795"/>
                  <a:pt x="2150" y="1784"/>
                  <a:pt x="2169" y="1770"/>
                </a:cubicBezTo>
                <a:cubicBezTo>
                  <a:pt x="2189" y="1755"/>
                  <a:pt x="2205" y="1738"/>
                  <a:pt x="2217" y="1718"/>
                </a:cubicBezTo>
                <a:cubicBezTo>
                  <a:pt x="2230" y="1698"/>
                  <a:pt x="2237" y="1676"/>
                  <a:pt x="2240" y="1654"/>
                </a:cubicBezTo>
                <a:cubicBezTo>
                  <a:pt x="2247" y="1610"/>
                  <a:pt x="2237" y="1567"/>
                  <a:pt x="2221" y="1529"/>
                </a:cubicBezTo>
                <a:close/>
              </a:path>
            </a:pathLst>
          </a:custGeom>
          <a:solidFill>
            <a:srgbClr val="C2BC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10">
            <a:extLst>
              <a:ext uri="{FF2B5EF4-FFF2-40B4-BE49-F238E27FC236}">
                <a16:creationId xmlns:a16="http://schemas.microsoft.com/office/drawing/2014/main" id="{F0A54BB9-D5AF-495E-B9EA-78FD7515594E}"/>
              </a:ext>
            </a:extLst>
          </p:cNvPr>
          <p:cNvSpPr>
            <a:spLocks noEditPoints="1"/>
          </p:cNvSpPr>
          <p:nvPr/>
        </p:nvSpPr>
        <p:spPr bwMode="auto">
          <a:xfrm>
            <a:off x="3921978" y="4612885"/>
            <a:ext cx="246461" cy="421341"/>
          </a:xfrm>
          <a:custGeom>
            <a:avLst/>
            <a:gdLst>
              <a:gd name="T0" fmla="*/ 925 w 1243"/>
              <a:gd name="T1" fmla="*/ 1107 h 2121"/>
              <a:gd name="T2" fmla="*/ 925 w 1243"/>
              <a:gd name="T3" fmla="*/ 1107 h 2121"/>
              <a:gd name="T4" fmla="*/ 579 w 1243"/>
              <a:gd name="T5" fmla="*/ 1360 h 2121"/>
              <a:gd name="T6" fmla="*/ 325 w 1243"/>
              <a:gd name="T7" fmla="*/ 1015 h 2121"/>
              <a:gd name="T8" fmla="*/ 671 w 1243"/>
              <a:gd name="T9" fmla="*/ 761 h 2121"/>
              <a:gd name="T10" fmla="*/ 925 w 1243"/>
              <a:gd name="T11" fmla="*/ 1107 h 2121"/>
              <a:gd name="T12" fmla="*/ 130 w 1243"/>
              <a:gd name="T13" fmla="*/ 769 h 2121"/>
              <a:gd name="T14" fmla="*/ 130 w 1243"/>
              <a:gd name="T15" fmla="*/ 769 h 2121"/>
              <a:gd name="T16" fmla="*/ 0 w 1243"/>
              <a:gd name="T17" fmla="*/ 2121 h 2121"/>
              <a:gd name="T18" fmla="*/ 1120 w 1243"/>
              <a:gd name="T19" fmla="*/ 1330 h 2121"/>
              <a:gd name="T20" fmla="*/ 1243 w 1243"/>
              <a:gd name="T21" fmla="*/ 0 h 2121"/>
              <a:gd name="T22" fmla="*/ 130 w 1243"/>
              <a:gd name="T23" fmla="*/ 769 h 2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43" h="2121">
                <a:moveTo>
                  <a:pt x="925" y="1107"/>
                </a:moveTo>
                <a:lnTo>
                  <a:pt x="925" y="1107"/>
                </a:lnTo>
                <a:cubicBezTo>
                  <a:pt x="899" y="1272"/>
                  <a:pt x="745" y="1386"/>
                  <a:pt x="579" y="1360"/>
                </a:cubicBezTo>
                <a:cubicBezTo>
                  <a:pt x="414" y="1335"/>
                  <a:pt x="300" y="1180"/>
                  <a:pt x="325" y="1015"/>
                </a:cubicBezTo>
                <a:cubicBezTo>
                  <a:pt x="351" y="849"/>
                  <a:pt x="505" y="736"/>
                  <a:pt x="671" y="761"/>
                </a:cubicBezTo>
                <a:cubicBezTo>
                  <a:pt x="836" y="786"/>
                  <a:pt x="950" y="941"/>
                  <a:pt x="925" y="1107"/>
                </a:cubicBezTo>
                <a:close/>
                <a:moveTo>
                  <a:pt x="130" y="769"/>
                </a:moveTo>
                <a:lnTo>
                  <a:pt x="130" y="769"/>
                </a:lnTo>
                <a:lnTo>
                  <a:pt x="0" y="2121"/>
                </a:lnTo>
                <a:lnTo>
                  <a:pt x="1120" y="1330"/>
                </a:lnTo>
                <a:lnTo>
                  <a:pt x="1243" y="0"/>
                </a:lnTo>
                <a:lnTo>
                  <a:pt x="130" y="769"/>
                </a:lnTo>
                <a:close/>
              </a:path>
            </a:pathLst>
          </a:custGeom>
          <a:solidFill>
            <a:srgbClr val="E4831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9AD1BAB-C1FB-4009-AFED-ECADD560E4C5}"/>
              </a:ext>
            </a:extLst>
          </p:cNvPr>
          <p:cNvSpPr txBox="1"/>
          <p:nvPr/>
        </p:nvSpPr>
        <p:spPr>
          <a:xfrm>
            <a:off x="741285" y="1144985"/>
            <a:ext cx="10711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0"/>
              </a:rPr>
              <a:t>While customer specific attributes are good indicators of churn, they represent only a part of the puzzle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0"/>
              </a:rPr>
              <a:t>Customer experience with the company will be a firm determiner whether he will churn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0"/>
              </a:rPr>
              <a:t>Misclassification rate is high, and tendency to predict churn isn’t there. Therefore we need strong indicators  of churn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7A83DD-50AD-4490-BD5A-EC3E643B3149}"/>
              </a:ext>
            </a:extLst>
          </p:cNvPr>
          <p:cNvSpPr txBox="1"/>
          <p:nvPr/>
        </p:nvSpPr>
        <p:spPr>
          <a:xfrm>
            <a:off x="5210361" y="2766947"/>
            <a:ext cx="181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Churn predictors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97B371-9906-466C-A9BD-930FF8967902}"/>
              </a:ext>
            </a:extLst>
          </p:cNvPr>
          <p:cNvSpPr txBox="1"/>
          <p:nvPr/>
        </p:nvSpPr>
        <p:spPr>
          <a:xfrm>
            <a:off x="37421" y="-50554"/>
            <a:ext cx="219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4066107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2F8BD2-5526-4744-9141-B737319D10F1}"/>
              </a:ext>
            </a:extLst>
          </p:cNvPr>
          <p:cNvSpPr txBox="1"/>
          <p:nvPr/>
        </p:nvSpPr>
        <p:spPr>
          <a:xfrm>
            <a:off x="3220720" y="2092960"/>
            <a:ext cx="6959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14479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2F8BD2-5526-4744-9141-B737319D10F1}"/>
              </a:ext>
            </a:extLst>
          </p:cNvPr>
          <p:cNvSpPr txBox="1"/>
          <p:nvPr/>
        </p:nvSpPr>
        <p:spPr>
          <a:xfrm>
            <a:off x="3220720" y="2092960"/>
            <a:ext cx="6959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570689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B3ED7BC-5DE5-42A5-B52D-EE4CFF0AD2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8611549"/>
              </p:ext>
            </p:extLst>
          </p:nvPr>
        </p:nvGraphicFramePr>
        <p:xfrm>
          <a:off x="757907" y="1059105"/>
          <a:ext cx="11204294" cy="5203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47FC029-7AC1-426F-97FE-FDF71AE63CA7}"/>
              </a:ext>
            </a:extLst>
          </p:cNvPr>
          <p:cNvSpPr txBox="1"/>
          <p:nvPr/>
        </p:nvSpPr>
        <p:spPr>
          <a:xfrm>
            <a:off x="741285" y="88777"/>
            <a:ext cx="10737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Bivariate analysis gives an indication about some possible characteristics of churn behavior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891BDD-DE76-4CD1-9967-2716A8DD7EF2}"/>
              </a:ext>
            </a:extLst>
          </p:cNvPr>
          <p:cNvSpPr txBox="1"/>
          <p:nvPr/>
        </p:nvSpPr>
        <p:spPr>
          <a:xfrm>
            <a:off x="37421" y="-50554"/>
            <a:ext cx="219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I. Data cleaning and EDA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57F847-7D15-4FBB-B59B-A5EBC46E5710}"/>
              </a:ext>
            </a:extLst>
          </p:cNvPr>
          <p:cNvSpPr txBox="1"/>
          <p:nvPr/>
        </p:nvSpPr>
        <p:spPr>
          <a:xfrm>
            <a:off x="-63033" y="2488854"/>
            <a:ext cx="1283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Population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percent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672E725D-BB72-4798-A133-0243D51633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5675040"/>
              </p:ext>
            </p:extLst>
          </p:nvPr>
        </p:nvGraphicFramePr>
        <p:xfrm>
          <a:off x="399597" y="1422754"/>
          <a:ext cx="11904292" cy="2445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8B36F1-D8C7-4FE4-AB0F-F12D682BBDB2}"/>
              </a:ext>
            </a:extLst>
          </p:cNvPr>
          <p:cNvCxnSpPr>
            <a:cxnSpLocks/>
          </p:cNvCxnSpPr>
          <p:nvPr/>
        </p:nvCxnSpPr>
        <p:spPr>
          <a:xfrm>
            <a:off x="741285" y="852256"/>
            <a:ext cx="109106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413314E-AE34-450B-86DC-FFE67DAE782D}"/>
              </a:ext>
            </a:extLst>
          </p:cNvPr>
          <p:cNvSpPr txBox="1"/>
          <p:nvPr/>
        </p:nvSpPr>
        <p:spPr>
          <a:xfrm>
            <a:off x="3711096" y="5598840"/>
            <a:ext cx="5297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Churn vs Population proportion</a:t>
            </a:r>
          </a:p>
        </p:txBody>
      </p:sp>
    </p:spTree>
    <p:extLst>
      <p:ext uri="{BB962C8B-B14F-4D97-AF65-F5344CB8AC3E}">
        <p14:creationId xmlns:p14="http://schemas.microsoft.com/office/powerpoint/2010/main" val="1503768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0F2C30-FB2D-452E-94A2-6BEA6050FB56}"/>
              </a:ext>
            </a:extLst>
          </p:cNvPr>
          <p:cNvSpPr txBox="1"/>
          <p:nvPr/>
        </p:nvSpPr>
        <p:spPr>
          <a:xfrm>
            <a:off x="2031086" y="2609723"/>
            <a:ext cx="148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Scenario 2 -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524E68-1C26-4519-ACD5-630F6A05DC70}"/>
              </a:ext>
            </a:extLst>
          </p:cNvPr>
          <p:cNvSpPr txBox="1"/>
          <p:nvPr/>
        </p:nvSpPr>
        <p:spPr>
          <a:xfrm>
            <a:off x="2003883" y="4440512"/>
            <a:ext cx="149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Scenario 3 -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3FD7AC-9797-478C-B221-6A450BFAABFD}"/>
              </a:ext>
            </a:extLst>
          </p:cNvPr>
          <p:cNvSpPr txBox="1"/>
          <p:nvPr/>
        </p:nvSpPr>
        <p:spPr>
          <a:xfrm>
            <a:off x="2031086" y="995613"/>
            <a:ext cx="148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Scenario 1-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30EE14-BAF5-4C43-B418-61F0BC6BAB2B}"/>
              </a:ext>
            </a:extLst>
          </p:cNvPr>
          <p:cNvCxnSpPr>
            <a:cxnSpLocks/>
          </p:cNvCxnSpPr>
          <p:nvPr/>
        </p:nvCxnSpPr>
        <p:spPr>
          <a:xfrm>
            <a:off x="741285" y="852256"/>
            <a:ext cx="109106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2246249-9B20-4C1C-9A09-BB1EA502D839}"/>
              </a:ext>
            </a:extLst>
          </p:cNvPr>
          <p:cNvSpPr/>
          <p:nvPr/>
        </p:nvSpPr>
        <p:spPr>
          <a:xfrm>
            <a:off x="562835" y="1562664"/>
            <a:ext cx="2882096" cy="861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Consider all variables in the model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E04BD17-681D-4584-A3DC-9A8967EB27CF}"/>
              </a:ext>
            </a:extLst>
          </p:cNvPr>
          <p:cNvSpPr/>
          <p:nvPr/>
        </p:nvSpPr>
        <p:spPr>
          <a:xfrm>
            <a:off x="4627749" y="1562663"/>
            <a:ext cx="2882096" cy="861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interaction terms for all variables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52E8C06-EBBC-43B8-AF13-FCED46D51394}"/>
              </a:ext>
            </a:extLst>
          </p:cNvPr>
          <p:cNvSpPr/>
          <p:nvPr/>
        </p:nvSpPr>
        <p:spPr>
          <a:xfrm>
            <a:off x="8521112" y="1562663"/>
            <a:ext cx="2882096" cy="861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stepwise regression to judge significant interaction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C9BF058-F980-495D-AFE6-299FD4046FCD}"/>
              </a:ext>
            </a:extLst>
          </p:cNvPr>
          <p:cNvSpPr/>
          <p:nvPr/>
        </p:nvSpPr>
        <p:spPr>
          <a:xfrm>
            <a:off x="2858676" y="5007564"/>
            <a:ext cx="2882096" cy="861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Consider all variables in model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389D185-CAA2-4571-BAE6-A88B599BCFCC}"/>
              </a:ext>
            </a:extLst>
          </p:cNvPr>
          <p:cNvSpPr/>
          <p:nvPr/>
        </p:nvSpPr>
        <p:spPr>
          <a:xfrm>
            <a:off x="6923590" y="5007563"/>
            <a:ext cx="2882096" cy="861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</a:t>
            </a:r>
            <a:r>
              <a:rPr lang="en-US" dirty="0" err="1"/>
              <a:t>chaid</a:t>
            </a:r>
            <a:r>
              <a:rPr lang="en-US" dirty="0"/>
              <a:t> tree to judge significant interaction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AA37CC2-82FA-4103-AFD9-AD8722F68A8A}"/>
              </a:ext>
            </a:extLst>
          </p:cNvPr>
          <p:cNvSpPr/>
          <p:nvPr/>
        </p:nvSpPr>
        <p:spPr>
          <a:xfrm>
            <a:off x="562835" y="3381376"/>
            <a:ext cx="2882096" cy="861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Consider all variables in the model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BB0FCEB-8C47-40F5-B26E-0F7B895C5A36}"/>
              </a:ext>
            </a:extLst>
          </p:cNvPr>
          <p:cNvSpPr/>
          <p:nvPr/>
        </p:nvSpPr>
        <p:spPr>
          <a:xfrm>
            <a:off x="4627749" y="3381375"/>
            <a:ext cx="2882096" cy="861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interaction terms for all variables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DF7D6F3-106F-4787-B2CE-56C3AF224803}"/>
              </a:ext>
            </a:extLst>
          </p:cNvPr>
          <p:cNvSpPr/>
          <p:nvPr/>
        </p:nvSpPr>
        <p:spPr>
          <a:xfrm>
            <a:off x="8521112" y="3381375"/>
            <a:ext cx="2882096" cy="861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lasso regression to judge significant interaction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C54A7CB-3FBE-4DD6-AB16-95BE9A9208A3}"/>
              </a:ext>
            </a:extLst>
          </p:cNvPr>
          <p:cNvSpPr txBox="1"/>
          <p:nvPr/>
        </p:nvSpPr>
        <p:spPr>
          <a:xfrm>
            <a:off x="741285" y="88777"/>
            <a:ext cx="10737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Selecting the right interaction terms were done using 3 different scenarios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B0CB08A3-EDDB-4956-B50A-A9075DD741BD}"/>
              </a:ext>
            </a:extLst>
          </p:cNvPr>
          <p:cNvSpPr/>
          <p:nvPr/>
        </p:nvSpPr>
        <p:spPr>
          <a:xfrm>
            <a:off x="3831220" y="1921397"/>
            <a:ext cx="486137" cy="335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FF43EBF8-A984-4FAE-89DA-4C5AE477032F}"/>
              </a:ext>
            </a:extLst>
          </p:cNvPr>
          <p:cNvSpPr/>
          <p:nvPr/>
        </p:nvSpPr>
        <p:spPr>
          <a:xfrm>
            <a:off x="7772410" y="1893922"/>
            <a:ext cx="486137" cy="335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F6C78190-C12B-42AC-9678-0F4156B83477}"/>
              </a:ext>
            </a:extLst>
          </p:cNvPr>
          <p:cNvSpPr/>
          <p:nvPr/>
        </p:nvSpPr>
        <p:spPr>
          <a:xfrm>
            <a:off x="7789782" y="3644253"/>
            <a:ext cx="486137" cy="335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46867B79-005C-410F-B7C6-CE4971E6F2CD}"/>
              </a:ext>
            </a:extLst>
          </p:cNvPr>
          <p:cNvSpPr/>
          <p:nvPr/>
        </p:nvSpPr>
        <p:spPr>
          <a:xfrm>
            <a:off x="3861675" y="3673753"/>
            <a:ext cx="486137" cy="335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9748B541-A90B-4871-80B1-33A3159ED844}"/>
              </a:ext>
            </a:extLst>
          </p:cNvPr>
          <p:cNvSpPr/>
          <p:nvPr/>
        </p:nvSpPr>
        <p:spPr>
          <a:xfrm>
            <a:off x="6135786" y="5270441"/>
            <a:ext cx="486137" cy="335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15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30EE14-BAF5-4C43-B418-61F0BC6BAB2B}"/>
              </a:ext>
            </a:extLst>
          </p:cNvPr>
          <p:cNvCxnSpPr>
            <a:cxnSpLocks/>
          </p:cNvCxnSpPr>
          <p:nvPr/>
        </p:nvCxnSpPr>
        <p:spPr>
          <a:xfrm>
            <a:off x="741285" y="852256"/>
            <a:ext cx="109106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C54A7CB-3FBE-4DD6-AB16-95BE9A9208A3}"/>
              </a:ext>
            </a:extLst>
          </p:cNvPr>
          <p:cNvSpPr txBox="1"/>
          <p:nvPr/>
        </p:nvSpPr>
        <p:spPr>
          <a:xfrm>
            <a:off x="741285" y="88777"/>
            <a:ext cx="10737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Selecting the right interaction terms were done using 3 different scenarios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6DC35A0-C600-44B9-9854-FA281B9EED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4003" y="852256"/>
            <a:ext cx="11323993" cy="552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3AAFC7-E76F-41ED-BDC9-D7129DFACFCE}"/>
              </a:ext>
            </a:extLst>
          </p:cNvPr>
          <p:cNvSpPr/>
          <p:nvPr/>
        </p:nvSpPr>
        <p:spPr>
          <a:xfrm>
            <a:off x="825623" y="1278392"/>
            <a:ext cx="10493406" cy="14292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474A2-87F0-44B9-AA6E-D91911EA11D2}"/>
              </a:ext>
            </a:extLst>
          </p:cNvPr>
          <p:cNvSpPr/>
          <p:nvPr/>
        </p:nvSpPr>
        <p:spPr>
          <a:xfrm>
            <a:off x="825623" y="3133824"/>
            <a:ext cx="10493406" cy="1402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9AB22E-26C8-4729-9697-73CDB780EBCA}"/>
              </a:ext>
            </a:extLst>
          </p:cNvPr>
          <p:cNvSpPr/>
          <p:nvPr/>
        </p:nvSpPr>
        <p:spPr>
          <a:xfrm>
            <a:off x="1065318" y="985422"/>
            <a:ext cx="2148398" cy="514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AA32C0-367D-4FA2-A0FD-850238899747}"/>
              </a:ext>
            </a:extLst>
          </p:cNvPr>
          <p:cNvSpPr/>
          <p:nvPr/>
        </p:nvSpPr>
        <p:spPr>
          <a:xfrm>
            <a:off x="1065318" y="2876367"/>
            <a:ext cx="2148398" cy="514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 Statement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0073D7-2B5F-4D3C-8A84-2873BBD35F60}"/>
              </a:ext>
            </a:extLst>
          </p:cNvPr>
          <p:cNvCxnSpPr>
            <a:cxnSpLocks/>
          </p:cNvCxnSpPr>
          <p:nvPr/>
        </p:nvCxnSpPr>
        <p:spPr>
          <a:xfrm>
            <a:off x="741285" y="852256"/>
            <a:ext cx="109106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19FACC6-F8AD-49BA-8F6A-C596324090F8}"/>
              </a:ext>
            </a:extLst>
          </p:cNvPr>
          <p:cNvSpPr/>
          <p:nvPr/>
        </p:nvSpPr>
        <p:spPr>
          <a:xfrm>
            <a:off x="825623" y="4893083"/>
            <a:ext cx="10493406" cy="1347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FA18575-FA81-4C29-81E5-11E96B6B1517}"/>
              </a:ext>
            </a:extLst>
          </p:cNvPr>
          <p:cNvSpPr/>
          <p:nvPr/>
        </p:nvSpPr>
        <p:spPr>
          <a:xfrm>
            <a:off x="1065318" y="4635626"/>
            <a:ext cx="2148398" cy="514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availability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7C4DAA-5BE9-45AD-AE96-0BD2E7D3C144}"/>
              </a:ext>
            </a:extLst>
          </p:cNvPr>
          <p:cNvSpPr txBox="1"/>
          <p:nvPr/>
        </p:nvSpPr>
        <p:spPr>
          <a:xfrm>
            <a:off x="741285" y="88777"/>
            <a:ext cx="10737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Identifying the indicators that will help predict if a customer will churn from the company or not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5318" y="1500335"/>
            <a:ext cx="10087786" cy="1062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152720" y="3391280"/>
            <a:ext cx="1008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152720" y="1620101"/>
            <a:ext cx="9865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Telecom Churn is becoming an increasingly significant problem today. With lots of carriers having promotions in terms of data, new phone and multiline it is becoming increasingly difficult to keep a customer engaged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5318" y="3545163"/>
            <a:ext cx="9865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Around 7K customers have been identified where around 25% of customers churn. Based on information regarding customer  related information , we need to predict if a customer will churn or not and determine what are the factors that cause him to churn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5318" y="5249676"/>
            <a:ext cx="9865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dataset was obtained from the IBM sample dataset repository that is commonly used for building models. The dataset is at a customer level , with 23 customer attributes. There is no out of time dataset to score for this problem.</a:t>
            </a:r>
          </a:p>
        </p:txBody>
      </p:sp>
    </p:spTree>
    <p:extLst>
      <p:ext uri="{BB962C8B-B14F-4D97-AF65-F5344CB8AC3E}">
        <p14:creationId xmlns:p14="http://schemas.microsoft.com/office/powerpoint/2010/main" val="176486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C91522B-A207-4519-961C-6699A2A63D3C}"/>
              </a:ext>
            </a:extLst>
          </p:cNvPr>
          <p:cNvCxnSpPr/>
          <p:nvPr/>
        </p:nvCxnSpPr>
        <p:spPr>
          <a:xfrm>
            <a:off x="10537378" y="3647440"/>
            <a:ext cx="0" cy="883920"/>
          </a:xfrm>
          <a:prstGeom prst="line">
            <a:avLst/>
          </a:prstGeom>
          <a:ln>
            <a:solidFill>
              <a:srgbClr val="8656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17D567B-7904-4E02-A3F4-586D28BF39B0}"/>
              </a:ext>
            </a:extLst>
          </p:cNvPr>
          <p:cNvCxnSpPr/>
          <p:nvPr/>
        </p:nvCxnSpPr>
        <p:spPr>
          <a:xfrm>
            <a:off x="4693920" y="3647440"/>
            <a:ext cx="0" cy="883920"/>
          </a:xfrm>
          <a:prstGeom prst="line">
            <a:avLst/>
          </a:prstGeom>
          <a:ln>
            <a:solidFill>
              <a:srgbClr val="BD582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5AC07EE-025A-42DD-B04C-92C07FC2FF70}"/>
              </a:ext>
            </a:extLst>
          </p:cNvPr>
          <p:cNvSpPr/>
          <p:nvPr/>
        </p:nvSpPr>
        <p:spPr>
          <a:xfrm>
            <a:off x="8983509" y="1341915"/>
            <a:ext cx="3222317" cy="2231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98">
            <a:extLst>
              <a:ext uri="{FF2B5EF4-FFF2-40B4-BE49-F238E27FC236}">
                <a16:creationId xmlns:a16="http://schemas.microsoft.com/office/drawing/2014/main" id="{08B4F2CA-110D-43FE-AEE4-492A6E7B11CF}"/>
              </a:ext>
            </a:extLst>
          </p:cNvPr>
          <p:cNvGrpSpPr/>
          <p:nvPr/>
        </p:nvGrpSpPr>
        <p:grpSpPr>
          <a:xfrm>
            <a:off x="5345677" y="1341915"/>
            <a:ext cx="4054021" cy="2231288"/>
            <a:chOff x="4572000" y="1605014"/>
            <a:chExt cx="2517228" cy="1524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11C66A5-D48A-48A5-81FA-0A4655F9D00C}"/>
                </a:ext>
              </a:extLst>
            </p:cNvPr>
            <p:cNvSpPr/>
            <p:nvPr/>
          </p:nvSpPr>
          <p:spPr>
            <a:xfrm>
              <a:off x="4572000" y="1605014"/>
              <a:ext cx="2286000" cy="152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EB795FC5-D2F4-4CD2-91E0-30D9ABE0C5BF}"/>
                </a:ext>
              </a:extLst>
            </p:cNvPr>
            <p:cNvSpPr/>
            <p:nvPr/>
          </p:nvSpPr>
          <p:spPr>
            <a:xfrm rot="5400000">
              <a:off x="6783114" y="2594300"/>
              <a:ext cx="381000" cy="231228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97">
            <a:extLst>
              <a:ext uri="{FF2B5EF4-FFF2-40B4-BE49-F238E27FC236}">
                <a16:creationId xmlns:a16="http://schemas.microsoft.com/office/drawing/2014/main" id="{B57020F0-A77C-4E8A-8219-A8DDDCB04784}"/>
              </a:ext>
            </a:extLst>
          </p:cNvPr>
          <p:cNvGrpSpPr/>
          <p:nvPr/>
        </p:nvGrpSpPr>
        <p:grpSpPr>
          <a:xfrm>
            <a:off x="2788997" y="1341915"/>
            <a:ext cx="3685474" cy="2231288"/>
            <a:chOff x="2286000" y="1605014"/>
            <a:chExt cx="2517228" cy="1524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027F7D4-28AB-4A93-8850-A3DB86CB1B42}"/>
                </a:ext>
              </a:extLst>
            </p:cNvPr>
            <p:cNvSpPr/>
            <p:nvPr/>
          </p:nvSpPr>
          <p:spPr>
            <a:xfrm>
              <a:off x="2286000" y="1605014"/>
              <a:ext cx="2286000" cy="152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FE362EC-8E6B-438A-A97C-788AB2D4CAE4}"/>
                </a:ext>
              </a:extLst>
            </p:cNvPr>
            <p:cNvSpPr/>
            <p:nvPr/>
          </p:nvSpPr>
          <p:spPr>
            <a:xfrm rot="5400000">
              <a:off x="4497114" y="1832300"/>
              <a:ext cx="381000" cy="231228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96">
            <a:extLst>
              <a:ext uri="{FF2B5EF4-FFF2-40B4-BE49-F238E27FC236}">
                <a16:creationId xmlns:a16="http://schemas.microsoft.com/office/drawing/2014/main" id="{6AAC6384-35DA-445D-BDFE-99911A42F85B}"/>
              </a:ext>
            </a:extLst>
          </p:cNvPr>
          <p:cNvGrpSpPr/>
          <p:nvPr/>
        </p:nvGrpSpPr>
        <p:grpSpPr>
          <a:xfrm>
            <a:off x="-4862" y="1341915"/>
            <a:ext cx="3327982" cy="2231288"/>
            <a:chOff x="0" y="1605014"/>
            <a:chExt cx="2514600" cy="1524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A2E4AE4-28E7-4B0A-9ED0-7E0E26FE4C73}"/>
                </a:ext>
              </a:extLst>
            </p:cNvPr>
            <p:cNvSpPr/>
            <p:nvPr/>
          </p:nvSpPr>
          <p:spPr>
            <a:xfrm>
              <a:off x="0" y="1605014"/>
              <a:ext cx="2286000" cy="152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0CB1CDE-3B38-4291-8253-D07F1B6CEAC8}"/>
                </a:ext>
              </a:extLst>
            </p:cNvPr>
            <p:cNvSpPr/>
            <p:nvPr/>
          </p:nvSpPr>
          <p:spPr>
            <a:xfrm rot="5400000">
              <a:off x="2208486" y="2594300"/>
              <a:ext cx="381000" cy="2312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72">
            <a:extLst>
              <a:ext uri="{FF2B5EF4-FFF2-40B4-BE49-F238E27FC236}">
                <a16:creationId xmlns:a16="http://schemas.microsoft.com/office/drawing/2014/main" id="{8FB036C0-AC97-45C6-965E-446683040CDF}"/>
              </a:ext>
            </a:extLst>
          </p:cNvPr>
          <p:cNvGrpSpPr/>
          <p:nvPr/>
        </p:nvGrpSpPr>
        <p:grpSpPr>
          <a:xfrm>
            <a:off x="3676886" y="1646945"/>
            <a:ext cx="2105277" cy="778093"/>
            <a:chOff x="5478290" y="1548153"/>
            <a:chExt cx="1437932" cy="531447"/>
          </a:xfrm>
        </p:grpSpPr>
        <p:sp>
          <p:nvSpPr>
            <p:cNvPr id="34" name="Text Placeholder 3">
              <a:extLst>
                <a:ext uri="{FF2B5EF4-FFF2-40B4-BE49-F238E27FC236}">
                  <a16:creationId xmlns:a16="http://schemas.microsoft.com/office/drawing/2014/main" id="{272EACFE-692D-4F45-B497-99D42827BE3F}"/>
                </a:ext>
              </a:extLst>
            </p:cNvPr>
            <p:cNvSpPr txBox="1">
              <a:spLocks/>
            </p:cNvSpPr>
            <p:nvPr/>
          </p:nvSpPr>
          <p:spPr>
            <a:xfrm>
              <a:off x="5813336" y="1548153"/>
              <a:ext cx="767839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Second</a:t>
              </a:r>
              <a:r>
                <a:rPr kumimoji="0" lang="en-US" sz="1200" b="1" i="0" u="none" strike="noStrike" kern="1200" cap="none" spc="0" normalizeH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Step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Text Placeholder 3">
              <a:extLst>
                <a:ext uri="{FF2B5EF4-FFF2-40B4-BE49-F238E27FC236}">
                  <a16:creationId xmlns:a16="http://schemas.microsoft.com/office/drawing/2014/main" id="{7958AF12-98B9-45B4-A822-0A583745874D}"/>
                </a:ext>
              </a:extLst>
            </p:cNvPr>
            <p:cNvSpPr txBox="1">
              <a:spLocks/>
            </p:cNvSpPr>
            <p:nvPr/>
          </p:nvSpPr>
          <p:spPr>
            <a:xfrm>
              <a:off x="5478290" y="1743255"/>
              <a:ext cx="1437932" cy="336345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defTabSz="914400">
                <a:spcBef>
                  <a:spcPct val="20000"/>
                </a:spcBef>
                <a:defRPr/>
              </a:pPr>
              <a:r>
                <a:rPr lang="en-US" b="1" dirty="0">
                  <a:solidFill>
                    <a:schemeClr val="bg1"/>
                  </a:solidFill>
                  <a:latin typeface="+mn-lt"/>
                </a:rPr>
                <a:t>Feature engineering and Model Generation</a:t>
              </a:r>
            </a:p>
          </p:txBody>
        </p:sp>
      </p:grpSp>
      <p:grpSp>
        <p:nvGrpSpPr>
          <p:cNvPr id="39" name="Group 72">
            <a:extLst>
              <a:ext uri="{FF2B5EF4-FFF2-40B4-BE49-F238E27FC236}">
                <a16:creationId xmlns:a16="http://schemas.microsoft.com/office/drawing/2014/main" id="{51AAB7F9-BCB7-43A8-8F15-1394C57E1242}"/>
              </a:ext>
            </a:extLst>
          </p:cNvPr>
          <p:cNvGrpSpPr/>
          <p:nvPr/>
        </p:nvGrpSpPr>
        <p:grpSpPr>
          <a:xfrm>
            <a:off x="9403354" y="1687233"/>
            <a:ext cx="2395719" cy="762143"/>
            <a:chOff x="5256241" y="1545687"/>
            <a:chExt cx="1636308" cy="520554"/>
          </a:xfrm>
        </p:grpSpPr>
        <p:sp>
          <p:nvSpPr>
            <p:cNvPr id="40" name="Text Placeholder 3">
              <a:extLst>
                <a:ext uri="{FF2B5EF4-FFF2-40B4-BE49-F238E27FC236}">
                  <a16:creationId xmlns:a16="http://schemas.microsoft.com/office/drawing/2014/main" id="{E03B7BFD-F469-4CB7-AD58-4EB08075B1CB}"/>
                </a:ext>
              </a:extLst>
            </p:cNvPr>
            <p:cNvSpPr txBox="1">
              <a:spLocks/>
            </p:cNvSpPr>
            <p:nvPr/>
          </p:nvSpPr>
          <p:spPr>
            <a:xfrm>
              <a:off x="5744978" y="1545687"/>
              <a:ext cx="658834" cy="169277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Fourth Step</a:t>
              </a:r>
            </a:p>
          </p:txBody>
        </p:sp>
        <p:sp>
          <p:nvSpPr>
            <p:cNvPr id="41" name="Text Placeholder 3">
              <a:extLst>
                <a:ext uri="{FF2B5EF4-FFF2-40B4-BE49-F238E27FC236}">
                  <a16:creationId xmlns:a16="http://schemas.microsoft.com/office/drawing/2014/main" id="{D8D9877E-1399-4ED6-BA39-C8B17EDEA7FC}"/>
                </a:ext>
              </a:extLst>
            </p:cNvPr>
            <p:cNvSpPr txBox="1">
              <a:spLocks/>
            </p:cNvSpPr>
            <p:nvPr/>
          </p:nvSpPr>
          <p:spPr>
            <a:xfrm>
              <a:off x="5256241" y="1729896"/>
              <a:ext cx="1636308" cy="336345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defTabSz="914400">
                <a:spcBef>
                  <a:spcPct val="20000"/>
                </a:spcBef>
                <a:defRPr/>
              </a:pPr>
              <a:r>
                <a:rPr lang="en-US" b="1" dirty="0">
                  <a:solidFill>
                    <a:schemeClr val="bg1"/>
                  </a:solidFill>
                </a:rPr>
                <a:t>Insights Generation and next steps</a:t>
              </a:r>
              <a:endParaRPr lang="en-US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42" name="Group 86">
            <a:extLst>
              <a:ext uri="{FF2B5EF4-FFF2-40B4-BE49-F238E27FC236}">
                <a16:creationId xmlns:a16="http://schemas.microsoft.com/office/drawing/2014/main" id="{183E06CF-145E-4492-BCD9-DAAE11CD3E30}"/>
              </a:ext>
            </a:extLst>
          </p:cNvPr>
          <p:cNvGrpSpPr/>
          <p:nvPr/>
        </p:nvGrpSpPr>
        <p:grpSpPr>
          <a:xfrm>
            <a:off x="981631" y="1116544"/>
            <a:ext cx="1135539" cy="1136488"/>
            <a:chOff x="755206" y="1306086"/>
            <a:chExt cx="775588" cy="776236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F8159C1-C27C-43D4-8988-4DD7B3B9FD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206" y="1306086"/>
              <a:ext cx="775588" cy="77623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4" name="Freeform 103">
              <a:extLst>
                <a:ext uri="{FF2B5EF4-FFF2-40B4-BE49-F238E27FC236}">
                  <a16:creationId xmlns:a16="http://schemas.microsoft.com/office/drawing/2014/main" id="{DBF3C9FC-3EF8-4BC4-B429-FCD09748D8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0600" y="1469792"/>
              <a:ext cx="304800" cy="448826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31" y="41"/>
                </a:cxn>
                <a:cxn ang="0">
                  <a:pos x="33" y="44"/>
                </a:cxn>
                <a:cxn ang="0">
                  <a:pos x="32" y="47"/>
                </a:cxn>
                <a:cxn ang="0">
                  <a:pos x="33" y="49"/>
                </a:cxn>
                <a:cxn ang="0">
                  <a:pos x="31" y="53"/>
                </a:cxn>
                <a:cxn ang="0">
                  <a:pos x="31" y="54"/>
                </a:cxn>
                <a:cxn ang="0">
                  <a:pos x="27" y="58"/>
                </a:cxn>
                <a:cxn ang="0">
                  <a:pos x="21" y="62"/>
                </a:cxn>
                <a:cxn ang="0">
                  <a:pos x="15" y="58"/>
                </a:cxn>
                <a:cxn ang="0">
                  <a:pos x="11" y="54"/>
                </a:cxn>
                <a:cxn ang="0">
                  <a:pos x="11" y="53"/>
                </a:cxn>
                <a:cxn ang="0">
                  <a:pos x="9" y="49"/>
                </a:cxn>
                <a:cxn ang="0">
                  <a:pos x="10" y="47"/>
                </a:cxn>
                <a:cxn ang="0">
                  <a:pos x="9" y="44"/>
                </a:cxn>
                <a:cxn ang="0">
                  <a:pos x="11" y="41"/>
                </a:cxn>
                <a:cxn ang="0">
                  <a:pos x="5" y="29"/>
                </a:cxn>
                <a:cxn ang="0">
                  <a:pos x="0" y="18"/>
                </a:cxn>
                <a:cxn ang="0">
                  <a:pos x="21" y="0"/>
                </a:cxn>
                <a:cxn ang="0">
                  <a:pos x="42" y="18"/>
                </a:cxn>
                <a:cxn ang="0">
                  <a:pos x="37" y="29"/>
                </a:cxn>
                <a:cxn ang="0">
                  <a:pos x="21" y="6"/>
                </a:cxn>
                <a:cxn ang="0">
                  <a:pos x="6" y="18"/>
                </a:cxn>
                <a:cxn ang="0">
                  <a:pos x="8" y="26"/>
                </a:cxn>
                <a:cxn ang="0">
                  <a:pos x="11" y="28"/>
                </a:cxn>
                <a:cxn ang="0">
                  <a:pos x="16" y="40"/>
                </a:cxn>
                <a:cxn ang="0">
                  <a:pos x="26" y="40"/>
                </a:cxn>
                <a:cxn ang="0">
                  <a:pos x="31" y="28"/>
                </a:cxn>
                <a:cxn ang="0">
                  <a:pos x="34" y="26"/>
                </a:cxn>
                <a:cxn ang="0">
                  <a:pos x="36" y="18"/>
                </a:cxn>
                <a:cxn ang="0">
                  <a:pos x="21" y="6"/>
                </a:cxn>
                <a:cxn ang="0">
                  <a:pos x="29" y="20"/>
                </a:cxn>
                <a:cxn ang="0">
                  <a:pos x="27" y="18"/>
                </a:cxn>
                <a:cxn ang="0">
                  <a:pos x="21" y="15"/>
                </a:cxn>
                <a:cxn ang="0">
                  <a:pos x="20" y="13"/>
                </a:cxn>
                <a:cxn ang="0">
                  <a:pos x="21" y="12"/>
                </a:cxn>
                <a:cxn ang="0">
                  <a:pos x="30" y="18"/>
                </a:cxn>
                <a:cxn ang="0">
                  <a:pos x="29" y="20"/>
                </a:cxn>
              </a:cxnLst>
              <a:rect l="0" t="0" r="r" b="b"/>
              <a:pathLst>
                <a:path w="42" h="62">
                  <a:moveTo>
                    <a:pt x="37" y="29"/>
                  </a:moveTo>
                  <a:cubicBezTo>
                    <a:pt x="35" y="32"/>
                    <a:pt x="31" y="37"/>
                    <a:pt x="31" y="41"/>
                  </a:cubicBezTo>
                  <a:cubicBezTo>
                    <a:pt x="32" y="42"/>
                    <a:pt x="33" y="43"/>
                    <a:pt x="33" y="44"/>
                  </a:cubicBezTo>
                  <a:cubicBezTo>
                    <a:pt x="33" y="45"/>
                    <a:pt x="32" y="46"/>
                    <a:pt x="32" y="47"/>
                  </a:cubicBezTo>
                  <a:cubicBezTo>
                    <a:pt x="32" y="47"/>
                    <a:pt x="33" y="48"/>
                    <a:pt x="33" y="49"/>
                  </a:cubicBezTo>
                  <a:cubicBezTo>
                    <a:pt x="33" y="51"/>
                    <a:pt x="32" y="52"/>
                    <a:pt x="31" y="53"/>
                  </a:cubicBezTo>
                  <a:cubicBezTo>
                    <a:pt x="31" y="53"/>
                    <a:pt x="31" y="54"/>
                    <a:pt x="31" y="54"/>
                  </a:cubicBezTo>
                  <a:cubicBezTo>
                    <a:pt x="31" y="57"/>
                    <a:pt x="29" y="58"/>
                    <a:pt x="27" y="58"/>
                  </a:cubicBezTo>
                  <a:cubicBezTo>
                    <a:pt x="26" y="61"/>
                    <a:pt x="24" y="62"/>
                    <a:pt x="21" y="62"/>
                  </a:cubicBezTo>
                  <a:cubicBezTo>
                    <a:pt x="19" y="62"/>
                    <a:pt x="16" y="61"/>
                    <a:pt x="15" y="58"/>
                  </a:cubicBezTo>
                  <a:cubicBezTo>
                    <a:pt x="13" y="58"/>
                    <a:pt x="11" y="57"/>
                    <a:pt x="11" y="54"/>
                  </a:cubicBezTo>
                  <a:cubicBezTo>
                    <a:pt x="11" y="54"/>
                    <a:pt x="11" y="53"/>
                    <a:pt x="11" y="53"/>
                  </a:cubicBezTo>
                  <a:cubicBezTo>
                    <a:pt x="10" y="52"/>
                    <a:pt x="9" y="51"/>
                    <a:pt x="9" y="49"/>
                  </a:cubicBezTo>
                  <a:cubicBezTo>
                    <a:pt x="9" y="48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3"/>
                    <a:pt x="10" y="42"/>
                    <a:pt x="11" y="41"/>
                  </a:cubicBezTo>
                  <a:cubicBezTo>
                    <a:pt x="11" y="37"/>
                    <a:pt x="7" y="32"/>
                    <a:pt x="5" y="29"/>
                  </a:cubicBezTo>
                  <a:cubicBezTo>
                    <a:pt x="2" y="26"/>
                    <a:pt x="0" y="23"/>
                    <a:pt x="0" y="18"/>
                  </a:cubicBezTo>
                  <a:cubicBezTo>
                    <a:pt x="0" y="8"/>
                    <a:pt x="11" y="0"/>
                    <a:pt x="21" y="0"/>
                  </a:cubicBezTo>
                  <a:cubicBezTo>
                    <a:pt x="31" y="0"/>
                    <a:pt x="42" y="8"/>
                    <a:pt x="42" y="18"/>
                  </a:cubicBezTo>
                  <a:cubicBezTo>
                    <a:pt x="42" y="23"/>
                    <a:pt x="40" y="26"/>
                    <a:pt x="37" y="29"/>
                  </a:cubicBezTo>
                  <a:close/>
                  <a:moveTo>
                    <a:pt x="21" y="6"/>
                  </a:moveTo>
                  <a:cubicBezTo>
                    <a:pt x="14" y="6"/>
                    <a:pt x="6" y="10"/>
                    <a:pt x="6" y="18"/>
                  </a:cubicBezTo>
                  <a:cubicBezTo>
                    <a:pt x="6" y="21"/>
                    <a:pt x="7" y="24"/>
                    <a:pt x="8" y="26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4" y="32"/>
                    <a:pt x="16" y="36"/>
                    <a:pt x="1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6"/>
                    <a:pt x="28" y="32"/>
                    <a:pt x="31" y="28"/>
                  </a:cubicBezTo>
                  <a:cubicBezTo>
                    <a:pt x="32" y="27"/>
                    <a:pt x="33" y="27"/>
                    <a:pt x="34" y="26"/>
                  </a:cubicBezTo>
                  <a:cubicBezTo>
                    <a:pt x="35" y="24"/>
                    <a:pt x="36" y="21"/>
                    <a:pt x="36" y="18"/>
                  </a:cubicBezTo>
                  <a:cubicBezTo>
                    <a:pt x="36" y="10"/>
                    <a:pt x="28" y="6"/>
                    <a:pt x="21" y="6"/>
                  </a:cubicBezTo>
                  <a:close/>
                  <a:moveTo>
                    <a:pt x="29" y="20"/>
                  </a:moveTo>
                  <a:cubicBezTo>
                    <a:pt x="28" y="20"/>
                    <a:pt x="27" y="19"/>
                    <a:pt x="27" y="18"/>
                  </a:cubicBezTo>
                  <a:cubicBezTo>
                    <a:pt x="27" y="16"/>
                    <a:pt x="23" y="15"/>
                    <a:pt x="21" y="15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3"/>
                    <a:pt x="20" y="12"/>
                    <a:pt x="21" y="12"/>
                  </a:cubicBezTo>
                  <a:cubicBezTo>
                    <a:pt x="25" y="12"/>
                    <a:pt x="30" y="14"/>
                    <a:pt x="30" y="18"/>
                  </a:cubicBezTo>
                  <a:cubicBezTo>
                    <a:pt x="30" y="19"/>
                    <a:pt x="29" y="20"/>
                    <a:pt x="29" y="2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94">
            <a:extLst>
              <a:ext uri="{FF2B5EF4-FFF2-40B4-BE49-F238E27FC236}">
                <a16:creationId xmlns:a16="http://schemas.microsoft.com/office/drawing/2014/main" id="{3B6281DE-E332-4154-B1F9-0B206556CA9C}"/>
              </a:ext>
            </a:extLst>
          </p:cNvPr>
          <p:cNvGrpSpPr/>
          <p:nvPr/>
        </p:nvGrpSpPr>
        <p:grpSpPr>
          <a:xfrm>
            <a:off x="10033445" y="2620333"/>
            <a:ext cx="1135539" cy="1136488"/>
            <a:chOff x="7613206" y="2972375"/>
            <a:chExt cx="775588" cy="776236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47A9CB4-E2D8-4E0C-A679-75D26B7965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13206" y="2972375"/>
              <a:ext cx="775588" cy="77623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Freeform 152">
              <a:extLst>
                <a:ext uri="{FF2B5EF4-FFF2-40B4-BE49-F238E27FC236}">
                  <a16:creationId xmlns:a16="http://schemas.microsoft.com/office/drawing/2014/main" id="{B34E5B81-1B50-4259-AA04-1ACA16B0A0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18055" y="3191427"/>
              <a:ext cx="365892" cy="338134"/>
            </a:xfrm>
            <a:custGeom>
              <a:avLst/>
              <a:gdLst/>
              <a:ahLst/>
              <a:cxnLst>
                <a:cxn ang="0">
                  <a:pos x="67" y="20"/>
                </a:cxn>
                <a:cxn ang="0">
                  <a:pos x="46" y="36"/>
                </a:cxn>
                <a:cxn ang="0">
                  <a:pos x="42" y="40"/>
                </a:cxn>
                <a:cxn ang="0">
                  <a:pos x="39" y="47"/>
                </a:cxn>
                <a:cxn ang="0">
                  <a:pos x="44" y="52"/>
                </a:cxn>
                <a:cxn ang="0">
                  <a:pos x="52" y="58"/>
                </a:cxn>
                <a:cxn ang="0">
                  <a:pos x="52" y="61"/>
                </a:cxn>
                <a:cxn ang="0">
                  <a:pos x="51" y="62"/>
                </a:cxn>
                <a:cxn ang="0">
                  <a:pos x="17" y="62"/>
                </a:cxn>
                <a:cxn ang="0">
                  <a:pos x="16" y="61"/>
                </a:cxn>
                <a:cxn ang="0">
                  <a:pos x="16" y="58"/>
                </a:cxn>
                <a:cxn ang="0">
                  <a:pos x="24" y="52"/>
                </a:cxn>
                <a:cxn ang="0">
                  <a:pos x="29" y="47"/>
                </a:cxn>
                <a:cxn ang="0">
                  <a:pos x="26" y="40"/>
                </a:cxn>
                <a:cxn ang="0">
                  <a:pos x="22" y="36"/>
                </a:cxn>
                <a:cxn ang="0">
                  <a:pos x="0" y="20"/>
                </a:cxn>
                <a:cxn ang="0">
                  <a:pos x="0" y="15"/>
                </a:cxn>
                <a:cxn ang="0">
                  <a:pos x="4" y="11"/>
                </a:cxn>
                <a:cxn ang="0">
                  <a:pos x="16" y="11"/>
                </a:cxn>
                <a:cxn ang="0">
                  <a:pos x="16" y="7"/>
                </a:cxn>
                <a:cxn ang="0">
                  <a:pos x="22" y="0"/>
                </a:cxn>
                <a:cxn ang="0">
                  <a:pos x="45" y="0"/>
                </a:cxn>
                <a:cxn ang="0">
                  <a:pos x="52" y="7"/>
                </a:cxn>
                <a:cxn ang="0">
                  <a:pos x="52" y="11"/>
                </a:cxn>
                <a:cxn ang="0">
                  <a:pos x="63" y="11"/>
                </a:cxn>
                <a:cxn ang="0">
                  <a:pos x="67" y="15"/>
                </a:cxn>
                <a:cxn ang="0">
                  <a:pos x="67" y="20"/>
                </a:cxn>
                <a:cxn ang="0">
                  <a:pos x="16" y="16"/>
                </a:cxn>
                <a:cxn ang="0">
                  <a:pos x="6" y="16"/>
                </a:cxn>
                <a:cxn ang="0">
                  <a:pos x="6" y="20"/>
                </a:cxn>
                <a:cxn ang="0">
                  <a:pos x="19" y="31"/>
                </a:cxn>
                <a:cxn ang="0">
                  <a:pos x="16" y="16"/>
                </a:cxn>
                <a:cxn ang="0">
                  <a:pos x="62" y="16"/>
                </a:cxn>
                <a:cxn ang="0">
                  <a:pos x="52" y="16"/>
                </a:cxn>
                <a:cxn ang="0">
                  <a:pos x="49" y="31"/>
                </a:cxn>
                <a:cxn ang="0">
                  <a:pos x="62" y="20"/>
                </a:cxn>
                <a:cxn ang="0">
                  <a:pos x="62" y="16"/>
                </a:cxn>
              </a:cxnLst>
              <a:rect l="0" t="0" r="r" b="b"/>
              <a:pathLst>
                <a:path w="67" h="62">
                  <a:moveTo>
                    <a:pt x="67" y="20"/>
                  </a:moveTo>
                  <a:cubicBezTo>
                    <a:pt x="67" y="27"/>
                    <a:pt x="58" y="36"/>
                    <a:pt x="46" y="36"/>
                  </a:cubicBezTo>
                  <a:cubicBezTo>
                    <a:pt x="44" y="38"/>
                    <a:pt x="42" y="40"/>
                    <a:pt x="42" y="40"/>
                  </a:cubicBezTo>
                  <a:cubicBezTo>
                    <a:pt x="40" y="42"/>
                    <a:pt x="39" y="44"/>
                    <a:pt x="39" y="47"/>
                  </a:cubicBezTo>
                  <a:cubicBezTo>
                    <a:pt x="39" y="49"/>
                    <a:pt x="40" y="52"/>
                    <a:pt x="44" y="52"/>
                  </a:cubicBezTo>
                  <a:cubicBezTo>
                    <a:pt x="48" y="52"/>
                    <a:pt x="52" y="54"/>
                    <a:pt x="52" y="58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2"/>
                    <a:pt x="51" y="62"/>
                    <a:pt x="51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6" y="62"/>
                    <a:pt x="16" y="62"/>
                    <a:pt x="16" y="61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4"/>
                    <a:pt x="20" y="52"/>
                    <a:pt x="24" y="52"/>
                  </a:cubicBezTo>
                  <a:cubicBezTo>
                    <a:pt x="27" y="52"/>
                    <a:pt x="29" y="49"/>
                    <a:pt x="29" y="47"/>
                  </a:cubicBezTo>
                  <a:cubicBezTo>
                    <a:pt x="29" y="44"/>
                    <a:pt x="28" y="42"/>
                    <a:pt x="26" y="40"/>
                  </a:cubicBezTo>
                  <a:cubicBezTo>
                    <a:pt x="25" y="40"/>
                    <a:pt x="24" y="38"/>
                    <a:pt x="22" y="36"/>
                  </a:cubicBezTo>
                  <a:cubicBezTo>
                    <a:pt x="10" y="36"/>
                    <a:pt x="0" y="27"/>
                    <a:pt x="0" y="2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2" y="11"/>
                    <a:pt x="4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3"/>
                    <a:pt x="19" y="0"/>
                    <a:pt x="22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2" y="3"/>
                    <a:pt x="52" y="7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7" y="12"/>
                    <a:pt x="67" y="15"/>
                  </a:cubicBezTo>
                  <a:lnTo>
                    <a:pt x="67" y="20"/>
                  </a:lnTo>
                  <a:close/>
                  <a:moveTo>
                    <a:pt x="1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4"/>
                    <a:pt x="11" y="29"/>
                    <a:pt x="19" y="31"/>
                  </a:cubicBezTo>
                  <a:cubicBezTo>
                    <a:pt x="17" y="27"/>
                    <a:pt x="16" y="22"/>
                    <a:pt x="16" y="16"/>
                  </a:cubicBezTo>
                  <a:close/>
                  <a:moveTo>
                    <a:pt x="62" y="16"/>
                  </a:moveTo>
                  <a:cubicBezTo>
                    <a:pt x="52" y="16"/>
                    <a:pt x="52" y="16"/>
                    <a:pt x="52" y="16"/>
                  </a:cubicBezTo>
                  <a:cubicBezTo>
                    <a:pt x="52" y="22"/>
                    <a:pt x="51" y="27"/>
                    <a:pt x="49" y="31"/>
                  </a:cubicBezTo>
                  <a:cubicBezTo>
                    <a:pt x="57" y="29"/>
                    <a:pt x="62" y="24"/>
                    <a:pt x="62" y="20"/>
                  </a:cubicBezTo>
                  <a:lnTo>
                    <a:pt x="62" y="16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A09ACD72-7815-4180-95ED-C5E6F8C8AB0F}"/>
              </a:ext>
            </a:extLst>
          </p:cNvPr>
          <p:cNvSpPr>
            <a:spLocks noChangeAspect="1"/>
          </p:cNvSpPr>
          <p:nvPr/>
        </p:nvSpPr>
        <p:spPr>
          <a:xfrm>
            <a:off x="6853309" y="1123775"/>
            <a:ext cx="1135539" cy="11364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77DA65E-47E8-4475-BCEF-B7B4C95ABFE1}"/>
              </a:ext>
            </a:extLst>
          </p:cNvPr>
          <p:cNvSpPr>
            <a:spLocks noChangeAspect="1"/>
          </p:cNvSpPr>
          <p:nvPr/>
        </p:nvSpPr>
        <p:spPr>
          <a:xfrm>
            <a:off x="4151551" y="2620333"/>
            <a:ext cx="1135539" cy="11364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4" name="Group 72">
            <a:extLst>
              <a:ext uri="{FF2B5EF4-FFF2-40B4-BE49-F238E27FC236}">
                <a16:creationId xmlns:a16="http://schemas.microsoft.com/office/drawing/2014/main" id="{016BE1F0-CA8E-4201-AD8A-5D3CA22B388C}"/>
              </a:ext>
            </a:extLst>
          </p:cNvPr>
          <p:cNvGrpSpPr/>
          <p:nvPr/>
        </p:nvGrpSpPr>
        <p:grpSpPr>
          <a:xfrm>
            <a:off x="275482" y="2267346"/>
            <a:ext cx="2204960" cy="781935"/>
            <a:chOff x="6083031" y="1609113"/>
            <a:chExt cx="1506017" cy="534071"/>
          </a:xfrm>
        </p:grpSpPr>
        <p:sp>
          <p:nvSpPr>
            <p:cNvPr id="55" name="Text Placeholder 3">
              <a:extLst>
                <a:ext uri="{FF2B5EF4-FFF2-40B4-BE49-F238E27FC236}">
                  <a16:creationId xmlns:a16="http://schemas.microsoft.com/office/drawing/2014/main" id="{B8962653-F3D9-4EEB-AAF8-45F93D869325}"/>
                </a:ext>
              </a:extLst>
            </p:cNvPr>
            <p:cNvSpPr txBox="1">
              <a:spLocks/>
            </p:cNvSpPr>
            <p:nvPr/>
          </p:nvSpPr>
          <p:spPr>
            <a:xfrm>
              <a:off x="6635095" y="1609113"/>
              <a:ext cx="572272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First Step</a:t>
              </a:r>
            </a:p>
          </p:txBody>
        </p:sp>
        <p:sp>
          <p:nvSpPr>
            <p:cNvPr id="56" name="Text Placeholder 3">
              <a:extLst>
                <a:ext uri="{FF2B5EF4-FFF2-40B4-BE49-F238E27FC236}">
                  <a16:creationId xmlns:a16="http://schemas.microsoft.com/office/drawing/2014/main" id="{F0126CC6-BF8F-4BD5-AC41-C8DF4A0749CD}"/>
                </a:ext>
              </a:extLst>
            </p:cNvPr>
            <p:cNvSpPr txBox="1">
              <a:spLocks/>
            </p:cNvSpPr>
            <p:nvPr/>
          </p:nvSpPr>
          <p:spPr>
            <a:xfrm>
              <a:off x="6083031" y="1806840"/>
              <a:ext cx="1506017" cy="336344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defTabSz="914400">
                <a:spcBef>
                  <a:spcPct val="20000"/>
                </a:spcBef>
                <a:defRPr/>
              </a:pPr>
              <a:r>
                <a:rPr lang="en-US" b="1" dirty="0">
                  <a:solidFill>
                    <a:schemeClr val="bg1"/>
                  </a:solidFill>
                  <a:latin typeface="+mn-lt"/>
                </a:rPr>
                <a:t>Data cleaning and Hypothesis building</a:t>
              </a:r>
            </a:p>
          </p:txBody>
        </p:sp>
      </p:grpSp>
      <p:grpSp>
        <p:nvGrpSpPr>
          <p:cNvPr id="57" name="Group 72">
            <a:extLst>
              <a:ext uri="{FF2B5EF4-FFF2-40B4-BE49-F238E27FC236}">
                <a16:creationId xmlns:a16="http://schemas.microsoft.com/office/drawing/2014/main" id="{FFCC2A1B-08CA-484D-8F0C-5A63A0091023}"/>
              </a:ext>
            </a:extLst>
          </p:cNvPr>
          <p:cNvGrpSpPr/>
          <p:nvPr/>
        </p:nvGrpSpPr>
        <p:grpSpPr>
          <a:xfrm>
            <a:off x="6243148" y="2448468"/>
            <a:ext cx="2395719" cy="811388"/>
            <a:chOff x="5256241" y="1545687"/>
            <a:chExt cx="1636308" cy="554189"/>
          </a:xfrm>
        </p:grpSpPr>
        <p:sp>
          <p:nvSpPr>
            <p:cNvPr id="58" name="Text Placeholder 3">
              <a:extLst>
                <a:ext uri="{FF2B5EF4-FFF2-40B4-BE49-F238E27FC236}">
                  <a16:creationId xmlns:a16="http://schemas.microsoft.com/office/drawing/2014/main" id="{522CA33C-3B00-47EC-97D3-0B4A90ADA984}"/>
                </a:ext>
              </a:extLst>
            </p:cNvPr>
            <p:cNvSpPr txBox="1">
              <a:spLocks/>
            </p:cNvSpPr>
            <p:nvPr/>
          </p:nvSpPr>
          <p:spPr>
            <a:xfrm>
              <a:off x="5869107" y="1545687"/>
              <a:ext cx="410578" cy="115619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Third Step</a:t>
              </a:r>
            </a:p>
          </p:txBody>
        </p:sp>
        <p:sp>
          <p:nvSpPr>
            <p:cNvPr id="59" name="Text Placeholder 3">
              <a:extLst>
                <a:ext uri="{FF2B5EF4-FFF2-40B4-BE49-F238E27FC236}">
                  <a16:creationId xmlns:a16="http://schemas.microsoft.com/office/drawing/2014/main" id="{BABF2C9B-6FE4-4CED-9783-96CA80391129}"/>
                </a:ext>
              </a:extLst>
            </p:cNvPr>
            <p:cNvSpPr txBox="1">
              <a:spLocks/>
            </p:cNvSpPr>
            <p:nvPr/>
          </p:nvSpPr>
          <p:spPr>
            <a:xfrm>
              <a:off x="5256241" y="1729896"/>
              <a:ext cx="1636308" cy="369980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defTabSz="914400">
                <a:spcBef>
                  <a:spcPct val="20000"/>
                </a:spcBef>
                <a:defRPr/>
              </a:pPr>
              <a:r>
                <a:rPr lang="en-US" b="1" dirty="0">
                  <a:solidFill>
                    <a:schemeClr val="bg1"/>
                  </a:solidFill>
                  <a:latin typeface="+mn-lt"/>
                </a:rPr>
                <a:t>Model validation </a:t>
              </a:r>
            </a:p>
            <a:p>
              <a:pPr lvl="0" defTabSz="914400">
                <a:spcBef>
                  <a:spcPct val="20000"/>
                </a:spcBef>
                <a:defRPr/>
              </a:pPr>
              <a:r>
                <a:rPr lang="en-US" b="1" dirty="0">
                  <a:solidFill>
                    <a:schemeClr val="bg1"/>
                  </a:solidFill>
                  <a:latin typeface="+mn-lt"/>
                </a:rPr>
                <a:t>and fine tuning</a:t>
              </a: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0EC87F9-7A6F-4F8B-AE23-138CDD0D53EC}"/>
              </a:ext>
            </a:extLst>
          </p:cNvPr>
          <p:cNvCxnSpPr>
            <a:cxnSpLocks/>
          </p:cNvCxnSpPr>
          <p:nvPr/>
        </p:nvCxnSpPr>
        <p:spPr>
          <a:xfrm>
            <a:off x="741285" y="852256"/>
            <a:ext cx="109106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ED7FF04-E643-49A0-9A76-92ADF655F713}"/>
              </a:ext>
            </a:extLst>
          </p:cNvPr>
          <p:cNvSpPr txBox="1"/>
          <p:nvPr/>
        </p:nvSpPr>
        <p:spPr>
          <a:xfrm>
            <a:off x="741285" y="88777"/>
            <a:ext cx="10737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Steps carried out for factor analysis of churned customers vs non churned customers 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B712FE6-6AE2-4D05-AA62-69E6BA24D6BE}"/>
              </a:ext>
            </a:extLst>
          </p:cNvPr>
          <p:cNvCxnSpPr/>
          <p:nvPr/>
        </p:nvCxnSpPr>
        <p:spPr>
          <a:xfrm>
            <a:off x="1503680" y="3647440"/>
            <a:ext cx="0" cy="8839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B7E4211A-5233-4D69-AEAE-6D94CF5C860E}"/>
              </a:ext>
            </a:extLst>
          </p:cNvPr>
          <p:cNvSpPr/>
          <p:nvPr/>
        </p:nvSpPr>
        <p:spPr>
          <a:xfrm>
            <a:off x="275482" y="4531360"/>
            <a:ext cx="2513515" cy="1635760"/>
          </a:xfrm>
          <a:prstGeom prst="rect">
            <a:avLst/>
          </a:prstGeom>
          <a:noFill/>
          <a:ln>
            <a:solidFill>
              <a:srgbClr val="E483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F809EC1-6B3A-4701-9692-FA74D1D47D40}"/>
              </a:ext>
            </a:extLst>
          </p:cNvPr>
          <p:cNvSpPr/>
          <p:nvPr/>
        </p:nvSpPr>
        <p:spPr>
          <a:xfrm>
            <a:off x="3465722" y="4531360"/>
            <a:ext cx="2513515" cy="1635760"/>
          </a:xfrm>
          <a:prstGeom prst="rect">
            <a:avLst/>
          </a:prstGeom>
          <a:noFill/>
          <a:ln>
            <a:solidFill>
              <a:srgbClr val="BD582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ECD9D67-213A-4FA3-87AF-4177BCC22D38}"/>
              </a:ext>
            </a:extLst>
          </p:cNvPr>
          <p:cNvCxnSpPr/>
          <p:nvPr/>
        </p:nvCxnSpPr>
        <p:spPr>
          <a:xfrm>
            <a:off x="7615649" y="3647440"/>
            <a:ext cx="0" cy="883920"/>
          </a:xfrm>
          <a:prstGeom prst="line">
            <a:avLst/>
          </a:prstGeom>
          <a:ln>
            <a:solidFill>
              <a:srgbClr val="8656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50C808AF-B469-404A-B4CE-7868ECE84EBA}"/>
              </a:ext>
            </a:extLst>
          </p:cNvPr>
          <p:cNvSpPr/>
          <p:nvPr/>
        </p:nvSpPr>
        <p:spPr>
          <a:xfrm>
            <a:off x="6370493" y="4531360"/>
            <a:ext cx="2513515" cy="1635760"/>
          </a:xfrm>
          <a:prstGeom prst="rect">
            <a:avLst/>
          </a:prstGeom>
          <a:noFill/>
          <a:ln>
            <a:solidFill>
              <a:srgbClr val="86564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59A4B74-0115-4C3E-80FF-1740D79E625E}"/>
              </a:ext>
            </a:extLst>
          </p:cNvPr>
          <p:cNvSpPr/>
          <p:nvPr/>
        </p:nvSpPr>
        <p:spPr>
          <a:xfrm>
            <a:off x="9309180" y="4531360"/>
            <a:ext cx="2513515" cy="1635760"/>
          </a:xfrm>
          <a:prstGeom prst="rect">
            <a:avLst/>
          </a:prstGeom>
          <a:noFill/>
          <a:ln>
            <a:solidFill>
              <a:srgbClr val="86564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28F658D-107D-4E1D-88A7-A02A6791C1C9}"/>
              </a:ext>
            </a:extLst>
          </p:cNvPr>
          <p:cNvGrpSpPr/>
          <p:nvPr/>
        </p:nvGrpSpPr>
        <p:grpSpPr>
          <a:xfrm>
            <a:off x="7155015" y="1472753"/>
            <a:ext cx="649706" cy="444740"/>
            <a:chOff x="2324100" y="1814513"/>
            <a:chExt cx="266700" cy="182563"/>
          </a:xfrm>
          <a:solidFill>
            <a:srgbClr val="865640"/>
          </a:solidFill>
        </p:grpSpPr>
        <p:sp>
          <p:nvSpPr>
            <p:cNvPr id="72" name="Freeform 55">
              <a:extLst>
                <a:ext uri="{FF2B5EF4-FFF2-40B4-BE49-F238E27FC236}">
                  <a16:creationId xmlns:a16="http://schemas.microsoft.com/office/drawing/2014/main" id="{B03C9256-F727-425F-B16A-270D2F5C2A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4100" y="1814513"/>
              <a:ext cx="188913" cy="182563"/>
            </a:xfrm>
            <a:custGeom>
              <a:avLst/>
              <a:gdLst>
                <a:gd name="T0" fmla="*/ 86 w 99"/>
                <a:gd name="T1" fmla="*/ 60 h 97"/>
                <a:gd name="T2" fmla="*/ 99 w 99"/>
                <a:gd name="T3" fmla="*/ 54 h 97"/>
                <a:gd name="T4" fmla="*/ 99 w 99"/>
                <a:gd name="T5" fmla="*/ 43 h 97"/>
                <a:gd name="T6" fmla="*/ 86 w 99"/>
                <a:gd name="T7" fmla="*/ 37 h 97"/>
                <a:gd name="T8" fmla="*/ 83 w 99"/>
                <a:gd name="T9" fmla="*/ 31 h 97"/>
                <a:gd name="T10" fmla="*/ 88 w 99"/>
                <a:gd name="T11" fmla="*/ 18 h 97"/>
                <a:gd name="T12" fmla="*/ 81 w 99"/>
                <a:gd name="T13" fmla="*/ 10 h 97"/>
                <a:gd name="T14" fmla="*/ 67 w 99"/>
                <a:gd name="T15" fmla="*/ 16 h 97"/>
                <a:gd name="T16" fmla="*/ 61 w 99"/>
                <a:gd name="T17" fmla="*/ 13 h 97"/>
                <a:gd name="T18" fmla="*/ 55 w 99"/>
                <a:gd name="T19" fmla="*/ 0 h 97"/>
                <a:gd name="T20" fmla="*/ 44 w 99"/>
                <a:gd name="T21" fmla="*/ 0 h 97"/>
                <a:gd name="T22" fmla="*/ 38 w 99"/>
                <a:gd name="T23" fmla="*/ 13 h 97"/>
                <a:gd name="T24" fmla="*/ 32 w 99"/>
                <a:gd name="T25" fmla="*/ 16 h 97"/>
                <a:gd name="T26" fmla="*/ 18 w 99"/>
                <a:gd name="T27" fmla="*/ 11 h 97"/>
                <a:gd name="T28" fmla="*/ 11 w 99"/>
                <a:gd name="T29" fmla="*/ 18 h 97"/>
                <a:gd name="T30" fmla="*/ 16 w 99"/>
                <a:gd name="T31" fmla="*/ 32 h 97"/>
                <a:gd name="T32" fmla="*/ 14 w 99"/>
                <a:gd name="T33" fmla="*/ 37 h 97"/>
                <a:gd name="T34" fmla="*/ 0 w 99"/>
                <a:gd name="T35" fmla="*/ 43 h 97"/>
                <a:gd name="T36" fmla="*/ 0 w 99"/>
                <a:gd name="T37" fmla="*/ 54 h 97"/>
                <a:gd name="T38" fmla="*/ 14 w 99"/>
                <a:gd name="T39" fmla="*/ 60 h 97"/>
                <a:gd name="T40" fmla="*/ 16 w 99"/>
                <a:gd name="T41" fmla="*/ 66 h 97"/>
                <a:gd name="T42" fmla="*/ 11 w 99"/>
                <a:gd name="T43" fmla="*/ 79 h 97"/>
                <a:gd name="T44" fmla="*/ 19 w 99"/>
                <a:gd name="T45" fmla="*/ 87 h 97"/>
                <a:gd name="T46" fmla="*/ 32 w 99"/>
                <a:gd name="T47" fmla="*/ 81 h 97"/>
                <a:gd name="T48" fmla="*/ 38 w 99"/>
                <a:gd name="T49" fmla="*/ 84 h 97"/>
                <a:gd name="T50" fmla="*/ 45 w 99"/>
                <a:gd name="T51" fmla="*/ 97 h 97"/>
                <a:gd name="T52" fmla="*/ 55 w 99"/>
                <a:gd name="T53" fmla="*/ 97 h 97"/>
                <a:gd name="T54" fmla="*/ 61 w 99"/>
                <a:gd name="T55" fmla="*/ 84 h 97"/>
                <a:gd name="T56" fmla="*/ 67 w 99"/>
                <a:gd name="T57" fmla="*/ 81 h 97"/>
                <a:gd name="T58" fmla="*/ 81 w 99"/>
                <a:gd name="T59" fmla="*/ 86 h 97"/>
                <a:gd name="T60" fmla="*/ 89 w 99"/>
                <a:gd name="T61" fmla="*/ 79 h 97"/>
                <a:gd name="T62" fmla="*/ 83 w 99"/>
                <a:gd name="T63" fmla="*/ 66 h 97"/>
                <a:gd name="T64" fmla="*/ 86 w 99"/>
                <a:gd name="T65" fmla="*/ 60 h 97"/>
                <a:gd name="T66" fmla="*/ 50 w 99"/>
                <a:gd name="T67" fmla="*/ 64 h 97"/>
                <a:gd name="T68" fmla="*/ 34 w 99"/>
                <a:gd name="T69" fmla="*/ 49 h 97"/>
                <a:gd name="T70" fmla="*/ 50 w 99"/>
                <a:gd name="T71" fmla="*/ 33 h 97"/>
                <a:gd name="T72" fmla="*/ 66 w 99"/>
                <a:gd name="T73" fmla="*/ 49 h 97"/>
                <a:gd name="T74" fmla="*/ 50 w 99"/>
                <a:gd name="T75" fmla="*/ 6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7">
                  <a:moveTo>
                    <a:pt x="86" y="60"/>
                  </a:moveTo>
                  <a:cubicBezTo>
                    <a:pt x="86" y="60"/>
                    <a:pt x="99" y="54"/>
                    <a:pt x="99" y="54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2"/>
                    <a:pt x="86" y="37"/>
                    <a:pt x="86" y="37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31"/>
                    <a:pt x="89" y="18"/>
                    <a:pt x="88" y="18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10"/>
                    <a:pt x="67" y="16"/>
                    <a:pt x="67" y="16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13"/>
                    <a:pt x="56" y="0"/>
                    <a:pt x="5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38" y="13"/>
                    <a:pt x="38" y="13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6"/>
                    <a:pt x="19" y="10"/>
                    <a:pt x="18" y="11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0" y="19"/>
                    <a:pt x="16" y="32"/>
                    <a:pt x="16" y="32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0" y="43"/>
                    <a:pt x="0" y="4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4" y="60"/>
                    <a:pt x="14" y="60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6"/>
                    <a:pt x="10" y="79"/>
                    <a:pt x="11" y="79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7"/>
                    <a:pt x="32" y="81"/>
                    <a:pt x="32" y="81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8" y="84"/>
                    <a:pt x="44" y="97"/>
                    <a:pt x="45" y="97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7"/>
                    <a:pt x="61" y="84"/>
                    <a:pt x="61" y="84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81"/>
                    <a:pt x="81" y="87"/>
                    <a:pt x="81" y="86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78"/>
                    <a:pt x="83" y="66"/>
                    <a:pt x="83" y="66"/>
                  </a:cubicBezTo>
                  <a:lnTo>
                    <a:pt x="86" y="60"/>
                  </a:lnTo>
                  <a:close/>
                  <a:moveTo>
                    <a:pt x="50" y="64"/>
                  </a:moveTo>
                  <a:cubicBezTo>
                    <a:pt x="41" y="64"/>
                    <a:pt x="34" y="57"/>
                    <a:pt x="34" y="49"/>
                  </a:cubicBezTo>
                  <a:cubicBezTo>
                    <a:pt x="34" y="40"/>
                    <a:pt x="41" y="33"/>
                    <a:pt x="50" y="33"/>
                  </a:cubicBezTo>
                  <a:cubicBezTo>
                    <a:pt x="58" y="33"/>
                    <a:pt x="66" y="40"/>
                    <a:pt x="66" y="49"/>
                  </a:cubicBezTo>
                  <a:cubicBezTo>
                    <a:pt x="66" y="57"/>
                    <a:pt x="58" y="64"/>
                    <a:pt x="5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73" name="Freeform 56">
              <a:extLst>
                <a:ext uri="{FF2B5EF4-FFF2-40B4-BE49-F238E27FC236}">
                  <a16:creationId xmlns:a16="http://schemas.microsoft.com/office/drawing/2014/main" id="{03D94D3C-80A6-4665-B609-CC26F0C286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1900" y="1905001"/>
              <a:ext cx="88900" cy="90488"/>
            </a:xfrm>
            <a:custGeom>
              <a:avLst/>
              <a:gdLst>
                <a:gd name="T0" fmla="*/ 41 w 47"/>
                <a:gd name="T1" fmla="*/ 23 h 48"/>
                <a:gd name="T2" fmla="*/ 41 w 47"/>
                <a:gd name="T3" fmla="*/ 20 h 48"/>
                <a:gd name="T4" fmla="*/ 45 w 47"/>
                <a:gd name="T5" fmla="*/ 14 h 48"/>
                <a:gd name="T6" fmla="*/ 42 w 47"/>
                <a:gd name="T7" fmla="*/ 9 h 48"/>
                <a:gd name="T8" fmla="*/ 35 w 47"/>
                <a:gd name="T9" fmla="*/ 11 h 48"/>
                <a:gd name="T10" fmla="*/ 33 w 47"/>
                <a:gd name="T11" fmla="*/ 9 h 48"/>
                <a:gd name="T12" fmla="*/ 31 w 47"/>
                <a:gd name="T13" fmla="*/ 2 h 48"/>
                <a:gd name="T14" fmla="*/ 26 w 47"/>
                <a:gd name="T15" fmla="*/ 1 h 48"/>
                <a:gd name="T16" fmla="*/ 22 w 47"/>
                <a:gd name="T17" fmla="*/ 6 h 48"/>
                <a:gd name="T18" fmla="*/ 19 w 47"/>
                <a:gd name="T19" fmla="*/ 7 h 48"/>
                <a:gd name="T20" fmla="*/ 14 w 47"/>
                <a:gd name="T21" fmla="*/ 3 h 48"/>
                <a:gd name="T22" fmla="*/ 9 w 47"/>
                <a:gd name="T23" fmla="*/ 5 h 48"/>
                <a:gd name="T24" fmla="*/ 10 w 47"/>
                <a:gd name="T25" fmla="*/ 12 h 48"/>
                <a:gd name="T26" fmla="*/ 8 w 47"/>
                <a:gd name="T27" fmla="*/ 15 h 48"/>
                <a:gd name="T28" fmla="*/ 1 w 47"/>
                <a:gd name="T29" fmla="*/ 16 h 48"/>
                <a:gd name="T30" fmla="*/ 0 w 47"/>
                <a:gd name="T31" fmla="*/ 21 h 48"/>
                <a:gd name="T32" fmla="*/ 6 w 47"/>
                <a:gd name="T33" fmla="*/ 25 h 48"/>
                <a:gd name="T34" fmla="*/ 6 w 47"/>
                <a:gd name="T35" fmla="*/ 28 h 48"/>
                <a:gd name="T36" fmla="*/ 2 w 47"/>
                <a:gd name="T37" fmla="*/ 34 h 48"/>
                <a:gd name="T38" fmla="*/ 5 w 47"/>
                <a:gd name="T39" fmla="*/ 39 h 48"/>
                <a:gd name="T40" fmla="*/ 12 w 47"/>
                <a:gd name="T41" fmla="*/ 38 h 48"/>
                <a:gd name="T42" fmla="*/ 14 w 47"/>
                <a:gd name="T43" fmla="*/ 39 h 48"/>
                <a:gd name="T44" fmla="*/ 15 w 47"/>
                <a:gd name="T45" fmla="*/ 46 h 48"/>
                <a:gd name="T46" fmla="*/ 20 w 47"/>
                <a:gd name="T47" fmla="*/ 48 h 48"/>
                <a:gd name="T48" fmla="*/ 24 w 47"/>
                <a:gd name="T49" fmla="*/ 42 h 48"/>
                <a:gd name="T50" fmla="*/ 27 w 47"/>
                <a:gd name="T51" fmla="*/ 42 h 48"/>
                <a:gd name="T52" fmla="*/ 33 w 47"/>
                <a:gd name="T53" fmla="*/ 46 h 48"/>
                <a:gd name="T54" fmla="*/ 38 w 47"/>
                <a:gd name="T55" fmla="*/ 43 h 48"/>
                <a:gd name="T56" fmla="*/ 37 w 47"/>
                <a:gd name="T57" fmla="*/ 36 h 48"/>
                <a:gd name="T58" fmla="*/ 38 w 47"/>
                <a:gd name="T59" fmla="*/ 33 h 48"/>
                <a:gd name="T60" fmla="*/ 45 w 47"/>
                <a:gd name="T61" fmla="*/ 32 h 48"/>
                <a:gd name="T62" fmla="*/ 46 w 47"/>
                <a:gd name="T63" fmla="*/ 27 h 48"/>
                <a:gd name="T64" fmla="*/ 41 w 47"/>
                <a:gd name="T65" fmla="*/ 23 h 48"/>
                <a:gd name="T66" fmla="*/ 31 w 47"/>
                <a:gd name="T67" fmla="*/ 26 h 48"/>
                <a:gd name="T68" fmla="*/ 22 w 47"/>
                <a:gd name="T69" fmla="*/ 31 h 48"/>
                <a:gd name="T70" fmla="*/ 16 w 47"/>
                <a:gd name="T71" fmla="*/ 22 h 48"/>
                <a:gd name="T72" fmla="*/ 25 w 47"/>
                <a:gd name="T73" fmla="*/ 17 h 48"/>
                <a:gd name="T74" fmla="*/ 31 w 47"/>
                <a:gd name="T75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48">
                  <a:moveTo>
                    <a:pt x="41" y="23"/>
                  </a:move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5" y="14"/>
                    <a:pt x="45" y="14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35" y="11"/>
                    <a:pt x="35" y="11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2" y="2"/>
                    <a:pt x="31" y="2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2" y="6"/>
                    <a:pt x="22" y="6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4" y="2"/>
                    <a:pt x="14" y="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6"/>
                    <a:pt x="10" y="12"/>
                    <a:pt x="10" y="12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2" y="16"/>
                    <a:pt x="1" y="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6" y="25"/>
                    <a:pt x="6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2" y="34"/>
                    <a:pt x="2" y="34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12" y="38"/>
                    <a:pt x="12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5" y="46"/>
                    <a:pt x="15" y="46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1" y="48"/>
                    <a:pt x="24" y="42"/>
                    <a:pt x="24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33" y="46"/>
                    <a:pt x="33" y="46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7" y="36"/>
                    <a:pt x="37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45" y="32"/>
                    <a:pt x="45" y="32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7" y="27"/>
                    <a:pt x="41" y="23"/>
                    <a:pt x="41" y="23"/>
                  </a:cubicBezTo>
                  <a:close/>
                  <a:moveTo>
                    <a:pt x="31" y="26"/>
                  </a:moveTo>
                  <a:cubicBezTo>
                    <a:pt x="30" y="30"/>
                    <a:pt x="26" y="32"/>
                    <a:pt x="22" y="31"/>
                  </a:cubicBezTo>
                  <a:cubicBezTo>
                    <a:pt x="18" y="30"/>
                    <a:pt x="15" y="26"/>
                    <a:pt x="16" y="22"/>
                  </a:cubicBezTo>
                  <a:cubicBezTo>
                    <a:pt x="17" y="18"/>
                    <a:pt x="21" y="16"/>
                    <a:pt x="25" y="17"/>
                  </a:cubicBezTo>
                  <a:cubicBezTo>
                    <a:pt x="29" y="18"/>
                    <a:pt x="32" y="22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74" name="Freeform 100">
            <a:extLst>
              <a:ext uri="{FF2B5EF4-FFF2-40B4-BE49-F238E27FC236}">
                <a16:creationId xmlns:a16="http://schemas.microsoft.com/office/drawing/2014/main" id="{1C2949E8-1EDA-4FCE-A53F-76FB1FF136E0}"/>
              </a:ext>
            </a:extLst>
          </p:cNvPr>
          <p:cNvSpPr>
            <a:spLocks noEditPoints="1"/>
          </p:cNvSpPr>
          <p:nvPr/>
        </p:nvSpPr>
        <p:spPr bwMode="auto">
          <a:xfrm>
            <a:off x="4462463" y="2974167"/>
            <a:ext cx="451272" cy="443285"/>
          </a:xfrm>
          <a:custGeom>
            <a:avLst/>
            <a:gdLst>
              <a:gd name="T0" fmla="*/ 82 w 95"/>
              <a:gd name="T1" fmla="*/ 57 h 93"/>
              <a:gd name="T2" fmla="*/ 95 w 95"/>
              <a:gd name="T3" fmla="*/ 51 h 93"/>
              <a:gd name="T4" fmla="*/ 95 w 95"/>
              <a:gd name="T5" fmla="*/ 41 h 93"/>
              <a:gd name="T6" fmla="*/ 82 w 95"/>
              <a:gd name="T7" fmla="*/ 35 h 93"/>
              <a:gd name="T8" fmla="*/ 80 w 95"/>
              <a:gd name="T9" fmla="*/ 30 h 93"/>
              <a:gd name="T10" fmla="*/ 85 w 95"/>
              <a:gd name="T11" fmla="*/ 17 h 93"/>
              <a:gd name="T12" fmla="*/ 77 w 95"/>
              <a:gd name="T13" fmla="*/ 9 h 93"/>
              <a:gd name="T14" fmla="*/ 64 w 95"/>
              <a:gd name="T15" fmla="*/ 15 h 93"/>
              <a:gd name="T16" fmla="*/ 58 w 95"/>
              <a:gd name="T17" fmla="*/ 12 h 93"/>
              <a:gd name="T18" fmla="*/ 53 w 95"/>
              <a:gd name="T19" fmla="*/ 0 h 93"/>
              <a:gd name="T20" fmla="*/ 42 w 95"/>
              <a:gd name="T21" fmla="*/ 0 h 93"/>
              <a:gd name="T22" fmla="*/ 37 w 95"/>
              <a:gd name="T23" fmla="*/ 12 h 93"/>
              <a:gd name="T24" fmla="*/ 31 w 95"/>
              <a:gd name="T25" fmla="*/ 15 h 93"/>
              <a:gd name="T26" fmla="*/ 18 w 95"/>
              <a:gd name="T27" fmla="*/ 10 h 93"/>
              <a:gd name="T28" fmla="*/ 10 w 95"/>
              <a:gd name="T29" fmla="*/ 17 h 93"/>
              <a:gd name="T30" fmla="*/ 15 w 95"/>
              <a:gd name="T31" fmla="*/ 30 h 93"/>
              <a:gd name="T32" fmla="*/ 13 w 95"/>
              <a:gd name="T33" fmla="*/ 36 h 93"/>
              <a:gd name="T34" fmla="*/ 0 w 95"/>
              <a:gd name="T35" fmla="*/ 41 h 93"/>
              <a:gd name="T36" fmla="*/ 0 w 95"/>
              <a:gd name="T37" fmla="*/ 51 h 93"/>
              <a:gd name="T38" fmla="*/ 13 w 95"/>
              <a:gd name="T39" fmla="*/ 57 h 93"/>
              <a:gd name="T40" fmla="*/ 16 w 95"/>
              <a:gd name="T41" fmla="*/ 62 h 93"/>
              <a:gd name="T42" fmla="*/ 10 w 95"/>
              <a:gd name="T43" fmla="*/ 76 h 93"/>
              <a:gd name="T44" fmla="*/ 18 w 95"/>
              <a:gd name="T45" fmla="*/ 83 h 93"/>
              <a:gd name="T46" fmla="*/ 31 w 95"/>
              <a:gd name="T47" fmla="*/ 77 h 93"/>
              <a:gd name="T48" fmla="*/ 37 w 95"/>
              <a:gd name="T49" fmla="*/ 80 h 93"/>
              <a:gd name="T50" fmla="*/ 43 w 95"/>
              <a:gd name="T51" fmla="*/ 93 h 93"/>
              <a:gd name="T52" fmla="*/ 53 w 95"/>
              <a:gd name="T53" fmla="*/ 93 h 93"/>
              <a:gd name="T54" fmla="*/ 58 w 95"/>
              <a:gd name="T55" fmla="*/ 80 h 93"/>
              <a:gd name="T56" fmla="*/ 64 w 95"/>
              <a:gd name="T57" fmla="*/ 77 h 93"/>
              <a:gd name="T58" fmla="*/ 78 w 95"/>
              <a:gd name="T59" fmla="*/ 82 h 93"/>
              <a:gd name="T60" fmla="*/ 85 w 95"/>
              <a:gd name="T61" fmla="*/ 75 h 93"/>
              <a:gd name="T62" fmla="*/ 80 w 95"/>
              <a:gd name="T63" fmla="*/ 62 h 93"/>
              <a:gd name="T64" fmla="*/ 82 w 95"/>
              <a:gd name="T65" fmla="*/ 57 h 93"/>
              <a:gd name="T66" fmla="*/ 48 w 95"/>
              <a:gd name="T67" fmla="*/ 61 h 93"/>
              <a:gd name="T68" fmla="*/ 32 w 95"/>
              <a:gd name="T69" fmla="*/ 46 h 93"/>
              <a:gd name="T70" fmla="*/ 48 w 95"/>
              <a:gd name="T71" fmla="*/ 31 h 93"/>
              <a:gd name="T72" fmla="*/ 63 w 95"/>
              <a:gd name="T73" fmla="*/ 46 h 93"/>
              <a:gd name="T74" fmla="*/ 48 w 95"/>
              <a:gd name="T75" fmla="*/ 61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5" h="93">
                <a:moveTo>
                  <a:pt x="82" y="57"/>
                </a:moveTo>
                <a:cubicBezTo>
                  <a:pt x="82" y="57"/>
                  <a:pt x="95" y="52"/>
                  <a:pt x="95" y="51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0"/>
                  <a:pt x="82" y="35"/>
                  <a:pt x="82" y="35"/>
                </a:cubicBezTo>
                <a:cubicBezTo>
                  <a:pt x="80" y="30"/>
                  <a:pt x="80" y="30"/>
                  <a:pt x="80" y="30"/>
                </a:cubicBezTo>
                <a:cubicBezTo>
                  <a:pt x="80" y="30"/>
                  <a:pt x="85" y="17"/>
                  <a:pt x="85" y="17"/>
                </a:cubicBezTo>
                <a:cubicBezTo>
                  <a:pt x="77" y="9"/>
                  <a:pt x="77" y="9"/>
                  <a:pt x="77" y="9"/>
                </a:cubicBezTo>
                <a:cubicBezTo>
                  <a:pt x="77" y="9"/>
                  <a:pt x="64" y="15"/>
                  <a:pt x="64" y="15"/>
                </a:cubicBezTo>
                <a:cubicBezTo>
                  <a:pt x="58" y="12"/>
                  <a:pt x="58" y="12"/>
                  <a:pt x="58" y="12"/>
                </a:cubicBezTo>
                <a:cubicBezTo>
                  <a:pt x="58" y="12"/>
                  <a:pt x="53" y="0"/>
                  <a:pt x="53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1" y="0"/>
                  <a:pt x="37" y="12"/>
                  <a:pt x="37" y="12"/>
                </a:cubicBezTo>
                <a:cubicBezTo>
                  <a:pt x="31" y="15"/>
                  <a:pt x="31" y="15"/>
                  <a:pt x="31" y="15"/>
                </a:cubicBezTo>
                <a:cubicBezTo>
                  <a:pt x="31" y="15"/>
                  <a:pt x="18" y="9"/>
                  <a:pt x="18" y="10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8"/>
                  <a:pt x="15" y="30"/>
                  <a:pt x="15" y="30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36"/>
                  <a:pt x="0" y="41"/>
                  <a:pt x="0" y="41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52"/>
                  <a:pt x="13" y="57"/>
                  <a:pt x="13" y="57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2"/>
                  <a:pt x="10" y="75"/>
                  <a:pt x="10" y="76"/>
                </a:cubicBezTo>
                <a:cubicBezTo>
                  <a:pt x="18" y="83"/>
                  <a:pt x="18" y="83"/>
                  <a:pt x="18" y="83"/>
                </a:cubicBezTo>
                <a:cubicBezTo>
                  <a:pt x="18" y="83"/>
                  <a:pt x="31" y="77"/>
                  <a:pt x="31" y="77"/>
                </a:cubicBezTo>
                <a:cubicBezTo>
                  <a:pt x="37" y="80"/>
                  <a:pt x="37" y="80"/>
                  <a:pt x="37" y="80"/>
                </a:cubicBezTo>
                <a:cubicBezTo>
                  <a:pt x="37" y="80"/>
                  <a:pt x="42" y="93"/>
                  <a:pt x="43" y="93"/>
                </a:cubicBezTo>
                <a:cubicBezTo>
                  <a:pt x="53" y="93"/>
                  <a:pt x="53" y="93"/>
                  <a:pt x="53" y="93"/>
                </a:cubicBezTo>
                <a:cubicBezTo>
                  <a:pt x="54" y="93"/>
                  <a:pt x="58" y="80"/>
                  <a:pt x="58" y="80"/>
                </a:cubicBezTo>
                <a:cubicBezTo>
                  <a:pt x="64" y="77"/>
                  <a:pt x="64" y="77"/>
                  <a:pt x="64" y="77"/>
                </a:cubicBezTo>
                <a:cubicBezTo>
                  <a:pt x="64" y="77"/>
                  <a:pt x="77" y="83"/>
                  <a:pt x="78" y="82"/>
                </a:cubicBezTo>
                <a:cubicBezTo>
                  <a:pt x="85" y="75"/>
                  <a:pt x="85" y="75"/>
                  <a:pt x="85" y="75"/>
                </a:cubicBezTo>
                <a:cubicBezTo>
                  <a:pt x="85" y="75"/>
                  <a:pt x="80" y="62"/>
                  <a:pt x="80" y="62"/>
                </a:cubicBezTo>
                <a:lnTo>
                  <a:pt x="82" y="57"/>
                </a:lnTo>
                <a:close/>
                <a:moveTo>
                  <a:pt x="48" y="61"/>
                </a:moveTo>
                <a:cubicBezTo>
                  <a:pt x="39" y="61"/>
                  <a:pt x="32" y="54"/>
                  <a:pt x="32" y="46"/>
                </a:cubicBezTo>
                <a:cubicBezTo>
                  <a:pt x="32" y="38"/>
                  <a:pt x="39" y="31"/>
                  <a:pt x="48" y="31"/>
                </a:cubicBezTo>
                <a:cubicBezTo>
                  <a:pt x="56" y="31"/>
                  <a:pt x="63" y="38"/>
                  <a:pt x="63" y="46"/>
                </a:cubicBezTo>
                <a:cubicBezTo>
                  <a:pt x="63" y="54"/>
                  <a:pt x="56" y="61"/>
                  <a:pt x="48" y="61"/>
                </a:cubicBezTo>
                <a:close/>
              </a:path>
            </a:pathLst>
          </a:custGeom>
          <a:solidFill>
            <a:srgbClr val="BD582C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62910" y="4631355"/>
            <a:ext cx="22795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Treating Missing values and Invalid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Exploratory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Outlier treatment</a:t>
            </a:r>
          </a:p>
          <a:p>
            <a:endParaRPr lang="en-IN" sz="1600" dirty="0"/>
          </a:p>
          <a:p>
            <a:endParaRPr lang="en-IN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3455686" y="4605597"/>
            <a:ext cx="24116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Transform and adding new indicators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Feature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Baseline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Machine learning algorithms</a:t>
            </a:r>
          </a:p>
          <a:p>
            <a:endParaRPr lang="en-IN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6506789" y="4531360"/>
            <a:ext cx="22409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Scoring and Validating the model for best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Attempt ways to minimise misclassification rate</a:t>
            </a:r>
          </a:p>
          <a:p>
            <a:endParaRPr lang="en-IN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9416916" y="4531360"/>
            <a:ext cx="22409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Provide Insights and Recommendation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Identify ways to improve upon existing model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3921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Picture 263">
            <a:extLst>
              <a:ext uri="{FF2B5EF4-FFF2-40B4-BE49-F238E27FC236}">
                <a16:creationId xmlns:a16="http://schemas.microsoft.com/office/drawing/2014/main" id="{54AACE69-B832-4157-829C-E1CF7A59A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52465" y="2949827"/>
            <a:ext cx="1819529" cy="197104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9FAE197-5558-45E4-B268-55E06AF7675B}"/>
              </a:ext>
            </a:extLst>
          </p:cNvPr>
          <p:cNvSpPr txBox="1"/>
          <p:nvPr/>
        </p:nvSpPr>
        <p:spPr>
          <a:xfrm>
            <a:off x="7945903" y="5254887"/>
            <a:ext cx="4279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BD582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Hypothesis and model building was done on training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BD582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Testing dataset was used to evaluate the model to remove overfitting and generalizability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B4D48F7-074D-4989-B49D-D3A9FEA685DC}"/>
              </a:ext>
            </a:extLst>
          </p:cNvPr>
          <p:cNvCxnSpPr>
            <a:cxnSpLocks/>
          </p:cNvCxnSpPr>
          <p:nvPr/>
        </p:nvCxnSpPr>
        <p:spPr>
          <a:xfrm>
            <a:off x="741285" y="852256"/>
            <a:ext cx="109106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434CE89-56E5-41E9-BB29-3891B23AE4A7}"/>
              </a:ext>
            </a:extLst>
          </p:cNvPr>
          <p:cNvSpPr txBox="1"/>
          <p:nvPr/>
        </p:nvSpPr>
        <p:spPr>
          <a:xfrm>
            <a:off x="741285" y="88777"/>
            <a:ext cx="10737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Exploratory data analysis was conducted to come up with high level insights about the business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31B45-9D84-48E8-ABB4-6062C6C9EC54}"/>
              </a:ext>
            </a:extLst>
          </p:cNvPr>
          <p:cNvSpPr txBox="1"/>
          <p:nvPr/>
        </p:nvSpPr>
        <p:spPr>
          <a:xfrm>
            <a:off x="37421" y="-40394"/>
            <a:ext cx="219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I. Data cleaning and EDA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D763F5E-27F3-4014-8809-C164E0647AFE}"/>
              </a:ext>
            </a:extLst>
          </p:cNvPr>
          <p:cNvCxnSpPr>
            <a:cxnSpLocks/>
          </p:cNvCxnSpPr>
          <p:nvPr/>
        </p:nvCxnSpPr>
        <p:spPr>
          <a:xfrm flipH="1">
            <a:off x="550695" y="2949309"/>
            <a:ext cx="110260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A4CF78C9-6F2D-438C-A8A1-CF1602941847}"/>
              </a:ext>
            </a:extLst>
          </p:cNvPr>
          <p:cNvSpPr txBox="1"/>
          <p:nvPr/>
        </p:nvSpPr>
        <p:spPr>
          <a:xfrm>
            <a:off x="5107007" y="919774"/>
            <a:ext cx="155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Customer factors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421283D-AA2D-44AD-B01F-48635AC553E8}"/>
              </a:ext>
            </a:extLst>
          </p:cNvPr>
          <p:cNvGrpSpPr/>
          <p:nvPr/>
        </p:nvGrpSpPr>
        <p:grpSpPr>
          <a:xfrm>
            <a:off x="969087" y="1505661"/>
            <a:ext cx="640080" cy="640080"/>
            <a:chOff x="969087" y="1505661"/>
            <a:chExt cx="640080" cy="640080"/>
          </a:xfrm>
        </p:grpSpPr>
        <p:sp>
          <p:nvSpPr>
            <p:cNvPr id="126" name="Freeform 7">
              <a:extLst>
                <a:ext uri="{FF2B5EF4-FFF2-40B4-BE49-F238E27FC236}">
                  <a16:creationId xmlns:a16="http://schemas.microsoft.com/office/drawing/2014/main" id="{21A14A19-C07A-481E-BA48-F56E37EBD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087" y="1505661"/>
              <a:ext cx="640080" cy="640080"/>
            </a:xfrm>
            <a:custGeom>
              <a:avLst/>
              <a:gdLst>
                <a:gd name="T0" fmla="*/ 0 w 3223"/>
                <a:gd name="T1" fmla="*/ 1611 h 3222"/>
                <a:gd name="T2" fmla="*/ 0 w 3223"/>
                <a:gd name="T3" fmla="*/ 1611 h 3222"/>
                <a:gd name="T4" fmla="*/ 1611 w 3223"/>
                <a:gd name="T5" fmla="*/ 0 h 3222"/>
                <a:gd name="T6" fmla="*/ 3223 w 3223"/>
                <a:gd name="T7" fmla="*/ 1611 h 3222"/>
                <a:gd name="T8" fmla="*/ 1611 w 3223"/>
                <a:gd name="T9" fmla="*/ 3222 h 3222"/>
                <a:gd name="T10" fmla="*/ 0 w 3223"/>
                <a:gd name="T11" fmla="*/ 1611 h 3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23" h="3222">
                  <a:moveTo>
                    <a:pt x="0" y="1611"/>
                  </a:moveTo>
                  <a:lnTo>
                    <a:pt x="0" y="1611"/>
                  </a:lnTo>
                  <a:cubicBezTo>
                    <a:pt x="0" y="721"/>
                    <a:pt x="721" y="0"/>
                    <a:pt x="1611" y="0"/>
                  </a:cubicBezTo>
                  <a:cubicBezTo>
                    <a:pt x="2501" y="0"/>
                    <a:pt x="3223" y="721"/>
                    <a:pt x="3223" y="1611"/>
                  </a:cubicBezTo>
                  <a:cubicBezTo>
                    <a:pt x="3223" y="2501"/>
                    <a:pt x="2501" y="3222"/>
                    <a:pt x="1611" y="3222"/>
                  </a:cubicBezTo>
                  <a:cubicBezTo>
                    <a:pt x="721" y="3222"/>
                    <a:pt x="0" y="2501"/>
                    <a:pt x="0" y="16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8">
              <a:extLst>
                <a:ext uri="{FF2B5EF4-FFF2-40B4-BE49-F238E27FC236}">
                  <a16:creationId xmlns:a16="http://schemas.microsoft.com/office/drawing/2014/main" id="{F8A3ABEC-F8A3-4226-89A2-092DD99944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2706" y="1588679"/>
              <a:ext cx="473443" cy="474044"/>
            </a:xfrm>
            <a:custGeom>
              <a:avLst/>
              <a:gdLst>
                <a:gd name="T0" fmla="*/ 2107 w 2385"/>
                <a:gd name="T1" fmla="*/ 1668 h 2385"/>
                <a:gd name="T2" fmla="*/ 1827 w 2385"/>
                <a:gd name="T3" fmla="*/ 1273 h 2385"/>
                <a:gd name="T4" fmla="*/ 2107 w 2385"/>
                <a:gd name="T5" fmla="*/ 1668 h 2385"/>
                <a:gd name="T6" fmla="*/ 1576 w 2385"/>
                <a:gd name="T7" fmla="*/ 2150 h 2385"/>
                <a:gd name="T8" fmla="*/ 2003 w 2385"/>
                <a:gd name="T9" fmla="*/ 1829 h 2385"/>
                <a:gd name="T10" fmla="*/ 1273 w 2385"/>
                <a:gd name="T11" fmla="*/ 2207 h 2385"/>
                <a:gd name="T12" fmla="*/ 1273 w 2385"/>
                <a:gd name="T13" fmla="*/ 1829 h 2385"/>
                <a:gd name="T14" fmla="*/ 1273 w 2385"/>
                <a:gd name="T15" fmla="*/ 2207 h 2385"/>
                <a:gd name="T16" fmla="*/ 1273 w 2385"/>
                <a:gd name="T17" fmla="*/ 1273 h 2385"/>
                <a:gd name="T18" fmla="*/ 1613 w 2385"/>
                <a:gd name="T19" fmla="*/ 1668 h 2385"/>
                <a:gd name="T20" fmla="*/ 1273 w 2385"/>
                <a:gd name="T21" fmla="*/ 1273 h 2385"/>
                <a:gd name="T22" fmla="*/ 1273 w 2385"/>
                <a:gd name="T23" fmla="*/ 717 h 2385"/>
                <a:gd name="T24" fmla="*/ 1666 w 2385"/>
                <a:gd name="T25" fmla="*/ 1112 h 2385"/>
                <a:gd name="T26" fmla="*/ 1273 w 2385"/>
                <a:gd name="T27" fmla="*/ 717 h 2385"/>
                <a:gd name="T28" fmla="*/ 1273 w 2385"/>
                <a:gd name="T29" fmla="*/ 178 h 2385"/>
                <a:gd name="T30" fmla="*/ 1273 w 2385"/>
                <a:gd name="T31" fmla="*/ 556 h 2385"/>
                <a:gd name="T32" fmla="*/ 2003 w 2385"/>
                <a:gd name="T33" fmla="*/ 556 h 2385"/>
                <a:gd name="T34" fmla="*/ 1733 w 2385"/>
                <a:gd name="T35" fmla="*/ 556 h 2385"/>
                <a:gd name="T36" fmla="*/ 2003 w 2385"/>
                <a:gd name="T37" fmla="*/ 556 h 2385"/>
                <a:gd name="T38" fmla="*/ 2107 w 2385"/>
                <a:gd name="T39" fmla="*/ 717 h 2385"/>
                <a:gd name="T40" fmla="*/ 1827 w 2385"/>
                <a:gd name="T41" fmla="*/ 1112 h 2385"/>
                <a:gd name="T42" fmla="*/ 2107 w 2385"/>
                <a:gd name="T43" fmla="*/ 717 h 2385"/>
                <a:gd name="T44" fmla="*/ 1112 w 2385"/>
                <a:gd name="T45" fmla="*/ 556 h 2385"/>
                <a:gd name="T46" fmla="*/ 1112 w 2385"/>
                <a:gd name="T47" fmla="*/ 178 h 2385"/>
                <a:gd name="T48" fmla="*/ 1112 w 2385"/>
                <a:gd name="T49" fmla="*/ 1112 h 2385"/>
                <a:gd name="T50" fmla="*/ 719 w 2385"/>
                <a:gd name="T51" fmla="*/ 1112 h 2385"/>
                <a:gd name="T52" fmla="*/ 1112 w 2385"/>
                <a:gd name="T53" fmla="*/ 717 h 2385"/>
                <a:gd name="T54" fmla="*/ 1112 w 2385"/>
                <a:gd name="T55" fmla="*/ 1668 h 2385"/>
                <a:gd name="T56" fmla="*/ 771 w 2385"/>
                <a:gd name="T57" fmla="*/ 1668 h 2385"/>
                <a:gd name="T58" fmla="*/ 1112 w 2385"/>
                <a:gd name="T59" fmla="*/ 1273 h 2385"/>
                <a:gd name="T60" fmla="*/ 1112 w 2385"/>
                <a:gd name="T61" fmla="*/ 2207 h 2385"/>
                <a:gd name="T62" fmla="*/ 821 w 2385"/>
                <a:gd name="T63" fmla="*/ 1829 h 2385"/>
                <a:gd name="T64" fmla="*/ 1112 w 2385"/>
                <a:gd name="T65" fmla="*/ 2207 h 2385"/>
                <a:gd name="T66" fmla="*/ 382 w 2385"/>
                <a:gd name="T67" fmla="*/ 1829 h 2385"/>
                <a:gd name="T68" fmla="*/ 809 w 2385"/>
                <a:gd name="T69" fmla="*/ 2150 h 2385"/>
                <a:gd name="T70" fmla="*/ 278 w 2385"/>
                <a:gd name="T71" fmla="*/ 1668 h 2385"/>
                <a:gd name="T72" fmla="*/ 164 w 2385"/>
                <a:gd name="T73" fmla="*/ 1273 h 2385"/>
                <a:gd name="T74" fmla="*/ 607 w 2385"/>
                <a:gd name="T75" fmla="*/ 1668 h 2385"/>
                <a:gd name="T76" fmla="*/ 278 w 2385"/>
                <a:gd name="T77" fmla="*/ 717 h 2385"/>
                <a:gd name="T78" fmla="*/ 607 w 2385"/>
                <a:gd name="T79" fmla="*/ 717 h 2385"/>
                <a:gd name="T80" fmla="*/ 164 w 2385"/>
                <a:gd name="T81" fmla="*/ 1112 h 2385"/>
                <a:gd name="T82" fmla="*/ 809 w 2385"/>
                <a:gd name="T83" fmla="*/ 236 h 2385"/>
                <a:gd name="T84" fmla="*/ 651 w 2385"/>
                <a:gd name="T85" fmla="*/ 556 h 2385"/>
                <a:gd name="T86" fmla="*/ 809 w 2385"/>
                <a:gd name="T87" fmla="*/ 236 h 2385"/>
                <a:gd name="T88" fmla="*/ 1192 w 2385"/>
                <a:gd name="T89" fmla="*/ 0 h 2385"/>
                <a:gd name="T90" fmla="*/ 1192 w 2385"/>
                <a:gd name="T91" fmla="*/ 2385 h 2385"/>
                <a:gd name="T92" fmla="*/ 1192 w 2385"/>
                <a:gd name="T93" fmla="*/ 0 h 2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85" h="2385">
                  <a:moveTo>
                    <a:pt x="2107" y="1668"/>
                  </a:moveTo>
                  <a:lnTo>
                    <a:pt x="2107" y="1668"/>
                  </a:lnTo>
                  <a:lnTo>
                    <a:pt x="1778" y="1668"/>
                  </a:lnTo>
                  <a:cubicBezTo>
                    <a:pt x="1805" y="1546"/>
                    <a:pt x="1822" y="1414"/>
                    <a:pt x="1827" y="1273"/>
                  </a:cubicBezTo>
                  <a:lnTo>
                    <a:pt x="2220" y="1273"/>
                  </a:lnTo>
                  <a:cubicBezTo>
                    <a:pt x="2209" y="1415"/>
                    <a:pt x="2170" y="1548"/>
                    <a:pt x="2107" y="1668"/>
                  </a:cubicBezTo>
                  <a:close/>
                  <a:moveTo>
                    <a:pt x="1576" y="2150"/>
                  </a:moveTo>
                  <a:lnTo>
                    <a:pt x="1576" y="2150"/>
                  </a:lnTo>
                  <a:cubicBezTo>
                    <a:pt x="1639" y="2062"/>
                    <a:pt x="1692" y="1954"/>
                    <a:pt x="1733" y="1829"/>
                  </a:cubicBezTo>
                  <a:lnTo>
                    <a:pt x="2003" y="1829"/>
                  </a:lnTo>
                  <a:cubicBezTo>
                    <a:pt x="1892" y="1970"/>
                    <a:pt x="1745" y="2082"/>
                    <a:pt x="1576" y="2150"/>
                  </a:cubicBezTo>
                  <a:close/>
                  <a:moveTo>
                    <a:pt x="1273" y="2207"/>
                  </a:moveTo>
                  <a:lnTo>
                    <a:pt x="1273" y="2207"/>
                  </a:lnTo>
                  <a:lnTo>
                    <a:pt x="1273" y="1829"/>
                  </a:lnTo>
                  <a:lnTo>
                    <a:pt x="1564" y="1829"/>
                  </a:lnTo>
                  <a:cubicBezTo>
                    <a:pt x="1489" y="2029"/>
                    <a:pt x="1383" y="2163"/>
                    <a:pt x="1273" y="2207"/>
                  </a:cubicBezTo>
                  <a:close/>
                  <a:moveTo>
                    <a:pt x="1273" y="1273"/>
                  </a:moveTo>
                  <a:lnTo>
                    <a:pt x="1273" y="1273"/>
                  </a:lnTo>
                  <a:lnTo>
                    <a:pt x="1666" y="1273"/>
                  </a:lnTo>
                  <a:cubicBezTo>
                    <a:pt x="1661" y="1418"/>
                    <a:pt x="1642" y="1551"/>
                    <a:pt x="1613" y="1668"/>
                  </a:cubicBezTo>
                  <a:lnTo>
                    <a:pt x="1273" y="1668"/>
                  </a:lnTo>
                  <a:lnTo>
                    <a:pt x="1273" y="1273"/>
                  </a:lnTo>
                  <a:close/>
                  <a:moveTo>
                    <a:pt x="1273" y="717"/>
                  </a:moveTo>
                  <a:lnTo>
                    <a:pt x="1273" y="717"/>
                  </a:lnTo>
                  <a:lnTo>
                    <a:pt x="1613" y="717"/>
                  </a:lnTo>
                  <a:cubicBezTo>
                    <a:pt x="1642" y="835"/>
                    <a:pt x="1661" y="967"/>
                    <a:pt x="1666" y="1112"/>
                  </a:cubicBezTo>
                  <a:lnTo>
                    <a:pt x="1273" y="1112"/>
                  </a:lnTo>
                  <a:lnTo>
                    <a:pt x="1273" y="717"/>
                  </a:lnTo>
                  <a:close/>
                  <a:moveTo>
                    <a:pt x="1273" y="178"/>
                  </a:moveTo>
                  <a:lnTo>
                    <a:pt x="1273" y="178"/>
                  </a:lnTo>
                  <a:cubicBezTo>
                    <a:pt x="1383" y="223"/>
                    <a:pt x="1489" y="357"/>
                    <a:pt x="1564" y="556"/>
                  </a:cubicBezTo>
                  <a:lnTo>
                    <a:pt x="1273" y="556"/>
                  </a:lnTo>
                  <a:lnTo>
                    <a:pt x="1273" y="178"/>
                  </a:lnTo>
                  <a:close/>
                  <a:moveTo>
                    <a:pt x="2003" y="556"/>
                  </a:moveTo>
                  <a:lnTo>
                    <a:pt x="2003" y="556"/>
                  </a:lnTo>
                  <a:lnTo>
                    <a:pt x="1733" y="556"/>
                  </a:lnTo>
                  <a:cubicBezTo>
                    <a:pt x="1692" y="432"/>
                    <a:pt x="1639" y="323"/>
                    <a:pt x="1577" y="236"/>
                  </a:cubicBezTo>
                  <a:cubicBezTo>
                    <a:pt x="1745" y="304"/>
                    <a:pt x="1892" y="415"/>
                    <a:pt x="2003" y="556"/>
                  </a:cubicBezTo>
                  <a:close/>
                  <a:moveTo>
                    <a:pt x="2107" y="717"/>
                  </a:moveTo>
                  <a:lnTo>
                    <a:pt x="2107" y="717"/>
                  </a:lnTo>
                  <a:cubicBezTo>
                    <a:pt x="2170" y="837"/>
                    <a:pt x="2209" y="971"/>
                    <a:pt x="2220" y="1112"/>
                  </a:cubicBezTo>
                  <a:lnTo>
                    <a:pt x="1827" y="1112"/>
                  </a:lnTo>
                  <a:cubicBezTo>
                    <a:pt x="1823" y="972"/>
                    <a:pt x="1805" y="839"/>
                    <a:pt x="1778" y="717"/>
                  </a:cubicBezTo>
                  <a:lnTo>
                    <a:pt x="2107" y="717"/>
                  </a:lnTo>
                  <a:close/>
                  <a:moveTo>
                    <a:pt x="1112" y="556"/>
                  </a:moveTo>
                  <a:lnTo>
                    <a:pt x="1112" y="556"/>
                  </a:lnTo>
                  <a:lnTo>
                    <a:pt x="821" y="556"/>
                  </a:lnTo>
                  <a:cubicBezTo>
                    <a:pt x="895" y="357"/>
                    <a:pt x="1002" y="223"/>
                    <a:pt x="1112" y="178"/>
                  </a:cubicBezTo>
                  <a:lnTo>
                    <a:pt x="1112" y="556"/>
                  </a:lnTo>
                  <a:close/>
                  <a:moveTo>
                    <a:pt x="1112" y="1112"/>
                  </a:moveTo>
                  <a:lnTo>
                    <a:pt x="1112" y="1112"/>
                  </a:lnTo>
                  <a:lnTo>
                    <a:pt x="719" y="1112"/>
                  </a:lnTo>
                  <a:cubicBezTo>
                    <a:pt x="724" y="967"/>
                    <a:pt x="742" y="835"/>
                    <a:pt x="771" y="717"/>
                  </a:cubicBezTo>
                  <a:lnTo>
                    <a:pt x="1112" y="717"/>
                  </a:lnTo>
                  <a:lnTo>
                    <a:pt x="1112" y="1112"/>
                  </a:lnTo>
                  <a:close/>
                  <a:moveTo>
                    <a:pt x="1112" y="1668"/>
                  </a:moveTo>
                  <a:lnTo>
                    <a:pt x="1112" y="1668"/>
                  </a:lnTo>
                  <a:lnTo>
                    <a:pt x="771" y="1668"/>
                  </a:lnTo>
                  <a:cubicBezTo>
                    <a:pt x="742" y="1551"/>
                    <a:pt x="724" y="1418"/>
                    <a:pt x="719" y="1273"/>
                  </a:cubicBezTo>
                  <a:lnTo>
                    <a:pt x="1112" y="1273"/>
                  </a:lnTo>
                  <a:lnTo>
                    <a:pt x="1112" y="1668"/>
                  </a:lnTo>
                  <a:close/>
                  <a:moveTo>
                    <a:pt x="1112" y="2207"/>
                  </a:moveTo>
                  <a:lnTo>
                    <a:pt x="1112" y="2207"/>
                  </a:lnTo>
                  <a:cubicBezTo>
                    <a:pt x="1002" y="2163"/>
                    <a:pt x="895" y="2029"/>
                    <a:pt x="821" y="1829"/>
                  </a:cubicBezTo>
                  <a:lnTo>
                    <a:pt x="1112" y="1829"/>
                  </a:lnTo>
                  <a:lnTo>
                    <a:pt x="1112" y="2207"/>
                  </a:lnTo>
                  <a:close/>
                  <a:moveTo>
                    <a:pt x="382" y="1829"/>
                  </a:moveTo>
                  <a:lnTo>
                    <a:pt x="382" y="1829"/>
                  </a:lnTo>
                  <a:lnTo>
                    <a:pt x="651" y="1829"/>
                  </a:lnTo>
                  <a:cubicBezTo>
                    <a:pt x="693" y="1954"/>
                    <a:pt x="746" y="2062"/>
                    <a:pt x="809" y="2150"/>
                  </a:cubicBezTo>
                  <a:cubicBezTo>
                    <a:pt x="640" y="2082"/>
                    <a:pt x="493" y="1970"/>
                    <a:pt x="382" y="1829"/>
                  </a:cubicBezTo>
                  <a:close/>
                  <a:moveTo>
                    <a:pt x="278" y="1668"/>
                  </a:moveTo>
                  <a:lnTo>
                    <a:pt x="278" y="1668"/>
                  </a:lnTo>
                  <a:cubicBezTo>
                    <a:pt x="215" y="1548"/>
                    <a:pt x="175" y="1415"/>
                    <a:pt x="164" y="1273"/>
                  </a:cubicBezTo>
                  <a:lnTo>
                    <a:pt x="558" y="1273"/>
                  </a:lnTo>
                  <a:cubicBezTo>
                    <a:pt x="562" y="1414"/>
                    <a:pt x="579" y="1546"/>
                    <a:pt x="607" y="1668"/>
                  </a:cubicBezTo>
                  <a:lnTo>
                    <a:pt x="278" y="1668"/>
                  </a:lnTo>
                  <a:close/>
                  <a:moveTo>
                    <a:pt x="278" y="717"/>
                  </a:moveTo>
                  <a:lnTo>
                    <a:pt x="278" y="717"/>
                  </a:lnTo>
                  <a:lnTo>
                    <a:pt x="607" y="717"/>
                  </a:lnTo>
                  <a:cubicBezTo>
                    <a:pt x="579" y="839"/>
                    <a:pt x="562" y="972"/>
                    <a:pt x="558" y="1112"/>
                  </a:cubicBezTo>
                  <a:lnTo>
                    <a:pt x="164" y="1112"/>
                  </a:lnTo>
                  <a:cubicBezTo>
                    <a:pt x="175" y="971"/>
                    <a:pt x="215" y="837"/>
                    <a:pt x="278" y="717"/>
                  </a:cubicBezTo>
                  <a:close/>
                  <a:moveTo>
                    <a:pt x="809" y="236"/>
                  </a:moveTo>
                  <a:lnTo>
                    <a:pt x="809" y="236"/>
                  </a:lnTo>
                  <a:cubicBezTo>
                    <a:pt x="746" y="323"/>
                    <a:pt x="693" y="431"/>
                    <a:pt x="651" y="556"/>
                  </a:cubicBezTo>
                  <a:lnTo>
                    <a:pt x="382" y="556"/>
                  </a:lnTo>
                  <a:cubicBezTo>
                    <a:pt x="493" y="415"/>
                    <a:pt x="640" y="304"/>
                    <a:pt x="809" y="236"/>
                  </a:cubicBezTo>
                  <a:close/>
                  <a:moveTo>
                    <a:pt x="1192" y="0"/>
                  </a:moveTo>
                  <a:lnTo>
                    <a:pt x="1192" y="0"/>
                  </a:lnTo>
                  <a:cubicBezTo>
                    <a:pt x="535" y="0"/>
                    <a:pt x="0" y="535"/>
                    <a:pt x="0" y="1193"/>
                  </a:cubicBezTo>
                  <a:cubicBezTo>
                    <a:pt x="0" y="1850"/>
                    <a:pt x="535" y="2385"/>
                    <a:pt x="1192" y="2385"/>
                  </a:cubicBezTo>
                  <a:cubicBezTo>
                    <a:pt x="1850" y="2385"/>
                    <a:pt x="2385" y="1850"/>
                    <a:pt x="2385" y="1193"/>
                  </a:cubicBezTo>
                  <a:cubicBezTo>
                    <a:pt x="2385" y="535"/>
                    <a:pt x="1850" y="0"/>
                    <a:pt x="119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089BF9-45C3-4D21-A0CB-E79B5DCDC2E9}"/>
              </a:ext>
            </a:extLst>
          </p:cNvPr>
          <p:cNvGrpSpPr/>
          <p:nvPr/>
        </p:nvGrpSpPr>
        <p:grpSpPr>
          <a:xfrm>
            <a:off x="2108828" y="1505661"/>
            <a:ext cx="640080" cy="640080"/>
            <a:chOff x="1997840" y="1514807"/>
            <a:chExt cx="640080" cy="640080"/>
          </a:xfrm>
        </p:grpSpPr>
        <p:sp>
          <p:nvSpPr>
            <p:cNvPr id="128" name="Freeform 13">
              <a:extLst>
                <a:ext uri="{FF2B5EF4-FFF2-40B4-BE49-F238E27FC236}">
                  <a16:creationId xmlns:a16="http://schemas.microsoft.com/office/drawing/2014/main" id="{CCA47CDD-4874-47D6-A788-4049CE111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7840" y="1514807"/>
              <a:ext cx="640080" cy="640080"/>
            </a:xfrm>
            <a:custGeom>
              <a:avLst/>
              <a:gdLst>
                <a:gd name="T0" fmla="*/ 3223 w 3223"/>
                <a:gd name="T1" fmla="*/ 1611 h 3222"/>
                <a:gd name="T2" fmla="*/ 3223 w 3223"/>
                <a:gd name="T3" fmla="*/ 1611 h 3222"/>
                <a:gd name="T4" fmla="*/ 1612 w 3223"/>
                <a:gd name="T5" fmla="*/ 3222 h 3222"/>
                <a:gd name="T6" fmla="*/ 0 w 3223"/>
                <a:gd name="T7" fmla="*/ 1611 h 3222"/>
                <a:gd name="T8" fmla="*/ 1612 w 3223"/>
                <a:gd name="T9" fmla="*/ 0 h 3222"/>
                <a:gd name="T10" fmla="*/ 3223 w 3223"/>
                <a:gd name="T11" fmla="*/ 1611 h 3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23" h="3222">
                  <a:moveTo>
                    <a:pt x="3223" y="1611"/>
                  </a:moveTo>
                  <a:lnTo>
                    <a:pt x="3223" y="1611"/>
                  </a:lnTo>
                  <a:cubicBezTo>
                    <a:pt x="3223" y="2501"/>
                    <a:pt x="2502" y="3222"/>
                    <a:pt x="1612" y="3222"/>
                  </a:cubicBezTo>
                  <a:cubicBezTo>
                    <a:pt x="722" y="3222"/>
                    <a:pt x="0" y="2501"/>
                    <a:pt x="0" y="1611"/>
                  </a:cubicBezTo>
                  <a:cubicBezTo>
                    <a:pt x="0" y="721"/>
                    <a:pt x="722" y="0"/>
                    <a:pt x="1612" y="0"/>
                  </a:cubicBezTo>
                  <a:cubicBezTo>
                    <a:pt x="2502" y="0"/>
                    <a:pt x="3223" y="721"/>
                    <a:pt x="3223" y="16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4">
              <a:extLst>
                <a:ext uri="{FF2B5EF4-FFF2-40B4-BE49-F238E27FC236}">
                  <a16:creationId xmlns:a16="http://schemas.microsoft.com/office/drawing/2014/main" id="{F7FDA9FD-5AC4-4290-BCB9-A4ED717819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62147" y="1679314"/>
              <a:ext cx="511466" cy="311067"/>
            </a:xfrm>
            <a:custGeom>
              <a:avLst/>
              <a:gdLst>
                <a:gd name="T0" fmla="*/ 764 w 2577"/>
                <a:gd name="T1" fmla="*/ 611 h 1568"/>
                <a:gd name="T2" fmla="*/ 697 w 2577"/>
                <a:gd name="T3" fmla="*/ 1103 h 1568"/>
                <a:gd name="T4" fmla="*/ 768 w 2577"/>
                <a:gd name="T5" fmla="*/ 791 h 1568"/>
                <a:gd name="T6" fmla="*/ 904 w 2577"/>
                <a:gd name="T7" fmla="*/ 1500 h 1568"/>
                <a:gd name="T8" fmla="*/ 928 w 2577"/>
                <a:gd name="T9" fmla="*/ 1500 h 1568"/>
                <a:gd name="T10" fmla="*/ 1064 w 2577"/>
                <a:gd name="T11" fmla="*/ 791 h 1568"/>
                <a:gd name="T12" fmla="*/ 1137 w 2577"/>
                <a:gd name="T13" fmla="*/ 1103 h 1568"/>
                <a:gd name="T14" fmla="*/ 1070 w 2577"/>
                <a:gd name="T15" fmla="*/ 611 h 1568"/>
                <a:gd name="T16" fmla="*/ 1629 w 2577"/>
                <a:gd name="T17" fmla="*/ 617 h 1568"/>
                <a:gd name="T18" fmla="*/ 1208 w 2577"/>
                <a:gd name="T19" fmla="*/ 1003 h 1568"/>
                <a:gd name="T20" fmla="*/ 1375 w 2577"/>
                <a:gd name="T21" fmla="*/ 759 h 1568"/>
                <a:gd name="T22" fmla="*/ 1394 w 2577"/>
                <a:gd name="T23" fmla="*/ 764 h 1568"/>
                <a:gd name="T24" fmla="*/ 1375 w 2577"/>
                <a:gd name="T25" fmla="*/ 1192 h 1568"/>
                <a:gd name="T26" fmla="*/ 1502 w 2577"/>
                <a:gd name="T27" fmla="*/ 1504 h 1568"/>
                <a:gd name="T28" fmla="*/ 1525 w 2577"/>
                <a:gd name="T29" fmla="*/ 1504 h 1568"/>
                <a:gd name="T30" fmla="*/ 1653 w 2577"/>
                <a:gd name="T31" fmla="*/ 1192 h 1568"/>
                <a:gd name="T32" fmla="*/ 1631 w 2577"/>
                <a:gd name="T33" fmla="*/ 764 h 1568"/>
                <a:gd name="T34" fmla="*/ 1652 w 2577"/>
                <a:gd name="T35" fmla="*/ 759 h 1568"/>
                <a:gd name="T36" fmla="*/ 1820 w 2577"/>
                <a:gd name="T37" fmla="*/ 1000 h 1568"/>
                <a:gd name="T38" fmla="*/ 2568 w 2577"/>
                <a:gd name="T39" fmla="*/ 797 h 1568"/>
                <a:gd name="T40" fmla="*/ 2056 w 2577"/>
                <a:gd name="T41" fmla="*/ 292 h 1568"/>
                <a:gd name="T42" fmla="*/ 1854 w 2577"/>
                <a:gd name="T43" fmla="*/ 868 h 1568"/>
                <a:gd name="T44" fmla="*/ 2039 w 2577"/>
                <a:gd name="T45" fmla="*/ 452 h 1568"/>
                <a:gd name="T46" fmla="*/ 2050 w 2577"/>
                <a:gd name="T47" fmla="*/ 468 h 1568"/>
                <a:gd name="T48" fmla="*/ 2028 w 2577"/>
                <a:gd name="T49" fmla="*/ 1493 h 1568"/>
                <a:gd name="T50" fmla="*/ 2179 w 2577"/>
                <a:gd name="T51" fmla="*/ 1018 h 1568"/>
                <a:gd name="T52" fmla="*/ 2281 w 2577"/>
                <a:gd name="T53" fmla="*/ 1568 h 1568"/>
                <a:gd name="T54" fmla="*/ 2489 w 2577"/>
                <a:gd name="T55" fmla="*/ 1018 h 1568"/>
                <a:gd name="T56" fmla="*/ 2331 w 2577"/>
                <a:gd name="T57" fmla="*/ 462 h 1568"/>
                <a:gd name="T58" fmla="*/ 2459 w 2577"/>
                <a:gd name="T59" fmla="*/ 830 h 1568"/>
                <a:gd name="T60" fmla="*/ 471 w 2577"/>
                <a:gd name="T61" fmla="*/ 292 h 1568"/>
                <a:gd name="T62" fmla="*/ 0 w 2577"/>
                <a:gd name="T63" fmla="*/ 423 h 1568"/>
                <a:gd name="T64" fmla="*/ 115 w 2577"/>
                <a:gd name="T65" fmla="*/ 855 h 1568"/>
                <a:gd name="T66" fmla="*/ 136 w 2577"/>
                <a:gd name="T67" fmla="*/ 1493 h 1568"/>
                <a:gd name="T68" fmla="*/ 287 w 2577"/>
                <a:gd name="T69" fmla="*/ 906 h 1568"/>
                <a:gd name="T70" fmla="*/ 389 w 2577"/>
                <a:gd name="T71" fmla="*/ 1568 h 1568"/>
                <a:gd name="T72" fmla="*/ 488 w 2577"/>
                <a:gd name="T73" fmla="*/ 492 h 1568"/>
                <a:gd name="T74" fmla="*/ 602 w 2577"/>
                <a:gd name="T75" fmla="*/ 855 h 1568"/>
                <a:gd name="T76" fmla="*/ 300 w 2577"/>
                <a:gd name="T77" fmla="*/ 263 h 1568"/>
                <a:gd name="T78" fmla="*/ 300 w 2577"/>
                <a:gd name="T79" fmla="*/ 0 h 1568"/>
                <a:gd name="T80" fmla="*/ 2192 w 2577"/>
                <a:gd name="T81" fmla="*/ 256 h 1568"/>
                <a:gd name="T82" fmla="*/ 2192 w 2577"/>
                <a:gd name="T83" fmla="*/ 0 h 1568"/>
                <a:gd name="T84" fmla="*/ 1514 w 2577"/>
                <a:gd name="T85" fmla="*/ 603 h 1568"/>
                <a:gd name="T86" fmla="*/ 1514 w 2577"/>
                <a:gd name="T87" fmla="*/ 354 h 1568"/>
                <a:gd name="T88" fmla="*/ 917 w 2577"/>
                <a:gd name="T89" fmla="*/ 599 h 1568"/>
                <a:gd name="T90" fmla="*/ 917 w 2577"/>
                <a:gd name="T91" fmla="*/ 350 h 1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77" h="1568">
                  <a:moveTo>
                    <a:pt x="1070" y="611"/>
                  </a:moveTo>
                  <a:lnTo>
                    <a:pt x="1070" y="611"/>
                  </a:lnTo>
                  <a:lnTo>
                    <a:pt x="764" y="611"/>
                  </a:lnTo>
                  <a:cubicBezTo>
                    <a:pt x="698" y="611"/>
                    <a:pt x="645" y="664"/>
                    <a:pt x="645" y="729"/>
                  </a:cubicBezTo>
                  <a:lnTo>
                    <a:pt x="645" y="1051"/>
                  </a:lnTo>
                  <a:cubicBezTo>
                    <a:pt x="645" y="1080"/>
                    <a:pt x="668" y="1103"/>
                    <a:pt x="697" y="1103"/>
                  </a:cubicBezTo>
                  <a:cubicBezTo>
                    <a:pt x="725" y="1103"/>
                    <a:pt x="748" y="1080"/>
                    <a:pt x="748" y="1051"/>
                  </a:cubicBezTo>
                  <a:lnTo>
                    <a:pt x="748" y="791"/>
                  </a:lnTo>
                  <a:lnTo>
                    <a:pt x="768" y="791"/>
                  </a:lnTo>
                  <a:lnTo>
                    <a:pt x="768" y="1500"/>
                  </a:lnTo>
                  <a:cubicBezTo>
                    <a:pt x="768" y="1538"/>
                    <a:pt x="798" y="1568"/>
                    <a:pt x="836" y="1568"/>
                  </a:cubicBezTo>
                  <a:cubicBezTo>
                    <a:pt x="873" y="1568"/>
                    <a:pt x="904" y="1538"/>
                    <a:pt x="904" y="1500"/>
                  </a:cubicBezTo>
                  <a:lnTo>
                    <a:pt x="904" y="1098"/>
                  </a:lnTo>
                  <a:lnTo>
                    <a:pt x="928" y="1098"/>
                  </a:lnTo>
                  <a:lnTo>
                    <a:pt x="928" y="1500"/>
                  </a:lnTo>
                  <a:cubicBezTo>
                    <a:pt x="928" y="1538"/>
                    <a:pt x="958" y="1568"/>
                    <a:pt x="996" y="1568"/>
                  </a:cubicBezTo>
                  <a:cubicBezTo>
                    <a:pt x="1034" y="1568"/>
                    <a:pt x="1064" y="1538"/>
                    <a:pt x="1064" y="1500"/>
                  </a:cubicBezTo>
                  <a:lnTo>
                    <a:pt x="1064" y="791"/>
                  </a:lnTo>
                  <a:lnTo>
                    <a:pt x="1085" y="791"/>
                  </a:lnTo>
                  <a:lnTo>
                    <a:pt x="1085" y="1051"/>
                  </a:lnTo>
                  <a:cubicBezTo>
                    <a:pt x="1085" y="1080"/>
                    <a:pt x="1108" y="1103"/>
                    <a:pt x="1137" y="1103"/>
                  </a:cubicBezTo>
                  <a:cubicBezTo>
                    <a:pt x="1165" y="1103"/>
                    <a:pt x="1188" y="1080"/>
                    <a:pt x="1188" y="1051"/>
                  </a:cubicBezTo>
                  <a:lnTo>
                    <a:pt x="1188" y="729"/>
                  </a:lnTo>
                  <a:cubicBezTo>
                    <a:pt x="1188" y="664"/>
                    <a:pt x="1135" y="611"/>
                    <a:pt x="1070" y="611"/>
                  </a:cubicBezTo>
                  <a:close/>
                  <a:moveTo>
                    <a:pt x="1733" y="702"/>
                  </a:moveTo>
                  <a:lnTo>
                    <a:pt x="1733" y="702"/>
                  </a:lnTo>
                  <a:cubicBezTo>
                    <a:pt x="1721" y="653"/>
                    <a:pt x="1680" y="617"/>
                    <a:pt x="1629" y="617"/>
                  </a:cubicBezTo>
                  <a:lnTo>
                    <a:pt x="1398" y="617"/>
                  </a:lnTo>
                  <a:cubicBezTo>
                    <a:pt x="1347" y="617"/>
                    <a:pt x="1304" y="653"/>
                    <a:pt x="1292" y="702"/>
                  </a:cubicBezTo>
                  <a:cubicBezTo>
                    <a:pt x="1195" y="1045"/>
                    <a:pt x="1208" y="1003"/>
                    <a:pt x="1208" y="1003"/>
                  </a:cubicBezTo>
                  <a:cubicBezTo>
                    <a:pt x="1202" y="1028"/>
                    <a:pt x="1215" y="1053"/>
                    <a:pt x="1241" y="1063"/>
                  </a:cubicBezTo>
                  <a:cubicBezTo>
                    <a:pt x="1266" y="1070"/>
                    <a:pt x="1292" y="1053"/>
                    <a:pt x="1298" y="1030"/>
                  </a:cubicBezTo>
                  <a:cubicBezTo>
                    <a:pt x="1389" y="717"/>
                    <a:pt x="1375" y="759"/>
                    <a:pt x="1375" y="759"/>
                  </a:cubicBezTo>
                  <a:cubicBezTo>
                    <a:pt x="1375" y="755"/>
                    <a:pt x="1380" y="752"/>
                    <a:pt x="1384" y="752"/>
                  </a:cubicBezTo>
                  <a:cubicBezTo>
                    <a:pt x="1389" y="752"/>
                    <a:pt x="1394" y="757"/>
                    <a:pt x="1394" y="762"/>
                  </a:cubicBezTo>
                  <a:lnTo>
                    <a:pt x="1394" y="764"/>
                  </a:lnTo>
                  <a:lnTo>
                    <a:pt x="1394" y="766"/>
                  </a:lnTo>
                  <a:cubicBezTo>
                    <a:pt x="1262" y="1232"/>
                    <a:pt x="1273" y="1192"/>
                    <a:pt x="1273" y="1192"/>
                  </a:cubicBezTo>
                  <a:lnTo>
                    <a:pt x="1375" y="1192"/>
                  </a:lnTo>
                  <a:lnTo>
                    <a:pt x="1375" y="1504"/>
                  </a:lnTo>
                  <a:cubicBezTo>
                    <a:pt x="1375" y="1539"/>
                    <a:pt x="1403" y="1568"/>
                    <a:pt x="1438" y="1568"/>
                  </a:cubicBezTo>
                  <a:cubicBezTo>
                    <a:pt x="1474" y="1568"/>
                    <a:pt x="1502" y="1539"/>
                    <a:pt x="1502" y="1504"/>
                  </a:cubicBezTo>
                  <a:lnTo>
                    <a:pt x="1502" y="1192"/>
                  </a:lnTo>
                  <a:lnTo>
                    <a:pt x="1525" y="1192"/>
                  </a:lnTo>
                  <a:lnTo>
                    <a:pt x="1525" y="1504"/>
                  </a:lnTo>
                  <a:cubicBezTo>
                    <a:pt x="1525" y="1539"/>
                    <a:pt x="1553" y="1568"/>
                    <a:pt x="1589" y="1568"/>
                  </a:cubicBezTo>
                  <a:cubicBezTo>
                    <a:pt x="1624" y="1568"/>
                    <a:pt x="1653" y="1539"/>
                    <a:pt x="1653" y="1504"/>
                  </a:cubicBezTo>
                  <a:lnTo>
                    <a:pt x="1653" y="1192"/>
                  </a:lnTo>
                  <a:lnTo>
                    <a:pt x="1752" y="1192"/>
                  </a:lnTo>
                  <a:cubicBezTo>
                    <a:pt x="1618" y="727"/>
                    <a:pt x="1631" y="766"/>
                    <a:pt x="1631" y="766"/>
                  </a:cubicBezTo>
                  <a:lnTo>
                    <a:pt x="1631" y="764"/>
                  </a:lnTo>
                  <a:lnTo>
                    <a:pt x="1631" y="762"/>
                  </a:lnTo>
                  <a:cubicBezTo>
                    <a:pt x="1631" y="757"/>
                    <a:pt x="1636" y="752"/>
                    <a:pt x="1641" y="752"/>
                  </a:cubicBezTo>
                  <a:cubicBezTo>
                    <a:pt x="1645" y="752"/>
                    <a:pt x="1650" y="755"/>
                    <a:pt x="1652" y="759"/>
                  </a:cubicBezTo>
                  <a:lnTo>
                    <a:pt x="1728" y="1027"/>
                  </a:lnTo>
                  <a:cubicBezTo>
                    <a:pt x="1735" y="1050"/>
                    <a:pt x="1762" y="1067"/>
                    <a:pt x="1788" y="1060"/>
                  </a:cubicBezTo>
                  <a:cubicBezTo>
                    <a:pt x="1811" y="1050"/>
                    <a:pt x="1827" y="1025"/>
                    <a:pt x="1820" y="1000"/>
                  </a:cubicBezTo>
                  <a:lnTo>
                    <a:pt x="1733" y="702"/>
                  </a:lnTo>
                  <a:close/>
                  <a:moveTo>
                    <a:pt x="2568" y="797"/>
                  </a:moveTo>
                  <a:lnTo>
                    <a:pt x="2568" y="797"/>
                  </a:lnTo>
                  <a:lnTo>
                    <a:pt x="2451" y="392"/>
                  </a:lnTo>
                  <a:cubicBezTo>
                    <a:pt x="2437" y="335"/>
                    <a:pt x="2388" y="292"/>
                    <a:pt x="2328" y="292"/>
                  </a:cubicBezTo>
                  <a:lnTo>
                    <a:pt x="2056" y="292"/>
                  </a:lnTo>
                  <a:cubicBezTo>
                    <a:pt x="1996" y="292"/>
                    <a:pt x="1944" y="335"/>
                    <a:pt x="1930" y="392"/>
                  </a:cubicBezTo>
                  <a:lnTo>
                    <a:pt x="1816" y="797"/>
                  </a:lnTo>
                  <a:cubicBezTo>
                    <a:pt x="1808" y="827"/>
                    <a:pt x="1824" y="857"/>
                    <a:pt x="1854" y="868"/>
                  </a:cubicBezTo>
                  <a:cubicBezTo>
                    <a:pt x="1884" y="876"/>
                    <a:pt x="1914" y="857"/>
                    <a:pt x="1922" y="830"/>
                  </a:cubicBezTo>
                  <a:lnTo>
                    <a:pt x="2028" y="460"/>
                  </a:lnTo>
                  <a:cubicBezTo>
                    <a:pt x="2028" y="454"/>
                    <a:pt x="2034" y="452"/>
                    <a:pt x="2039" y="452"/>
                  </a:cubicBezTo>
                  <a:cubicBezTo>
                    <a:pt x="2045" y="452"/>
                    <a:pt x="2050" y="457"/>
                    <a:pt x="2050" y="462"/>
                  </a:cubicBezTo>
                  <a:lnTo>
                    <a:pt x="2050" y="465"/>
                  </a:lnTo>
                  <a:lnTo>
                    <a:pt x="2050" y="468"/>
                  </a:lnTo>
                  <a:lnTo>
                    <a:pt x="1895" y="1018"/>
                  </a:lnTo>
                  <a:lnTo>
                    <a:pt x="2028" y="1018"/>
                  </a:lnTo>
                  <a:lnTo>
                    <a:pt x="2028" y="1493"/>
                  </a:lnTo>
                  <a:cubicBezTo>
                    <a:pt x="2028" y="1534"/>
                    <a:pt x="2061" y="1568"/>
                    <a:pt x="2103" y="1568"/>
                  </a:cubicBezTo>
                  <a:cubicBezTo>
                    <a:pt x="2145" y="1568"/>
                    <a:pt x="2179" y="1534"/>
                    <a:pt x="2179" y="1493"/>
                  </a:cubicBezTo>
                  <a:lnTo>
                    <a:pt x="2179" y="1018"/>
                  </a:lnTo>
                  <a:lnTo>
                    <a:pt x="2205" y="1018"/>
                  </a:lnTo>
                  <a:lnTo>
                    <a:pt x="2205" y="1493"/>
                  </a:lnTo>
                  <a:cubicBezTo>
                    <a:pt x="2205" y="1534"/>
                    <a:pt x="2239" y="1568"/>
                    <a:pt x="2281" y="1568"/>
                  </a:cubicBezTo>
                  <a:cubicBezTo>
                    <a:pt x="2323" y="1568"/>
                    <a:pt x="2356" y="1534"/>
                    <a:pt x="2356" y="1493"/>
                  </a:cubicBezTo>
                  <a:lnTo>
                    <a:pt x="2356" y="1018"/>
                  </a:lnTo>
                  <a:lnTo>
                    <a:pt x="2489" y="1018"/>
                  </a:lnTo>
                  <a:lnTo>
                    <a:pt x="2331" y="468"/>
                  </a:lnTo>
                  <a:lnTo>
                    <a:pt x="2331" y="465"/>
                  </a:lnTo>
                  <a:lnTo>
                    <a:pt x="2331" y="462"/>
                  </a:lnTo>
                  <a:cubicBezTo>
                    <a:pt x="2331" y="457"/>
                    <a:pt x="2337" y="452"/>
                    <a:pt x="2342" y="452"/>
                  </a:cubicBezTo>
                  <a:cubicBezTo>
                    <a:pt x="2347" y="452"/>
                    <a:pt x="2353" y="454"/>
                    <a:pt x="2356" y="460"/>
                  </a:cubicBezTo>
                  <a:lnTo>
                    <a:pt x="2459" y="830"/>
                  </a:lnTo>
                  <a:cubicBezTo>
                    <a:pt x="2467" y="857"/>
                    <a:pt x="2500" y="876"/>
                    <a:pt x="2530" y="868"/>
                  </a:cubicBezTo>
                  <a:cubicBezTo>
                    <a:pt x="2557" y="857"/>
                    <a:pt x="2577" y="827"/>
                    <a:pt x="2568" y="797"/>
                  </a:cubicBezTo>
                  <a:close/>
                  <a:moveTo>
                    <a:pt x="471" y="292"/>
                  </a:moveTo>
                  <a:lnTo>
                    <a:pt x="471" y="292"/>
                  </a:lnTo>
                  <a:lnTo>
                    <a:pt x="132" y="292"/>
                  </a:lnTo>
                  <a:cubicBezTo>
                    <a:pt x="59" y="292"/>
                    <a:pt x="0" y="351"/>
                    <a:pt x="0" y="423"/>
                  </a:cubicBezTo>
                  <a:lnTo>
                    <a:pt x="0" y="855"/>
                  </a:lnTo>
                  <a:cubicBezTo>
                    <a:pt x="0" y="886"/>
                    <a:pt x="26" y="912"/>
                    <a:pt x="57" y="912"/>
                  </a:cubicBezTo>
                  <a:cubicBezTo>
                    <a:pt x="89" y="912"/>
                    <a:pt x="115" y="886"/>
                    <a:pt x="115" y="855"/>
                  </a:cubicBezTo>
                  <a:lnTo>
                    <a:pt x="115" y="492"/>
                  </a:lnTo>
                  <a:lnTo>
                    <a:pt x="136" y="492"/>
                  </a:lnTo>
                  <a:lnTo>
                    <a:pt x="136" y="1493"/>
                  </a:lnTo>
                  <a:cubicBezTo>
                    <a:pt x="136" y="1534"/>
                    <a:pt x="170" y="1568"/>
                    <a:pt x="212" y="1568"/>
                  </a:cubicBezTo>
                  <a:cubicBezTo>
                    <a:pt x="253" y="1568"/>
                    <a:pt x="287" y="1534"/>
                    <a:pt x="287" y="1493"/>
                  </a:cubicBezTo>
                  <a:lnTo>
                    <a:pt x="287" y="906"/>
                  </a:lnTo>
                  <a:lnTo>
                    <a:pt x="314" y="906"/>
                  </a:lnTo>
                  <a:lnTo>
                    <a:pt x="314" y="1493"/>
                  </a:lnTo>
                  <a:cubicBezTo>
                    <a:pt x="314" y="1534"/>
                    <a:pt x="348" y="1568"/>
                    <a:pt x="389" y="1568"/>
                  </a:cubicBezTo>
                  <a:cubicBezTo>
                    <a:pt x="431" y="1568"/>
                    <a:pt x="465" y="1534"/>
                    <a:pt x="465" y="1493"/>
                  </a:cubicBezTo>
                  <a:lnTo>
                    <a:pt x="465" y="492"/>
                  </a:lnTo>
                  <a:lnTo>
                    <a:pt x="488" y="492"/>
                  </a:lnTo>
                  <a:lnTo>
                    <a:pt x="488" y="855"/>
                  </a:lnTo>
                  <a:cubicBezTo>
                    <a:pt x="488" y="886"/>
                    <a:pt x="513" y="912"/>
                    <a:pt x="545" y="912"/>
                  </a:cubicBezTo>
                  <a:cubicBezTo>
                    <a:pt x="577" y="912"/>
                    <a:pt x="602" y="886"/>
                    <a:pt x="602" y="855"/>
                  </a:cubicBezTo>
                  <a:lnTo>
                    <a:pt x="602" y="423"/>
                  </a:lnTo>
                  <a:cubicBezTo>
                    <a:pt x="602" y="351"/>
                    <a:pt x="543" y="292"/>
                    <a:pt x="471" y="292"/>
                  </a:cubicBezTo>
                  <a:close/>
                  <a:moveTo>
                    <a:pt x="300" y="263"/>
                  </a:moveTo>
                  <a:lnTo>
                    <a:pt x="300" y="263"/>
                  </a:lnTo>
                  <a:cubicBezTo>
                    <a:pt x="372" y="263"/>
                    <a:pt x="431" y="204"/>
                    <a:pt x="431" y="132"/>
                  </a:cubicBezTo>
                  <a:cubicBezTo>
                    <a:pt x="431" y="59"/>
                    <a:pt x="372" y="0"/>
                    <a:pt x="300" y="0"/>
                  </a:cubicBezTo>
                  <a:cubicBezTo>
                    <a:pt x="227" y="0"/>
                    <a:pt x="168" y="59"/>
                    <a:pt x="168" y="132"/>
                  </a:cubicBezTo>
                  <a:cubicBezTo>
                    <a:pt x="168" y="204"/>
                    <a:pt x="227" y="263"/>
                    <a:pt x="300" y="263"/>
                  </a:cubicBezTo>
                  <a:close/>
                  <a:moveTo>
                    <a:pt x="2192" y="256"/>
                  </a:moveTo>
                  <a:lnTo>
                    <a:pt x="2192" y="256"/>
                  </a:lnTo>
                  <a:cubicBezTo>
                    <a:pt x="2263" y="256"/>
                    <a:pt x="2320" y="199"/>
                    <a:pt x="2320" y="128"/>
                  </a:cubicBezTo>
                  <a:cubicBezTo>
                    <a:pt x="2320" y="58"/>
                    <a:pt x="2263" y="0"/>
                    <a:pt x="2192" y="0"/>
                  </a:cubicBezTo>
                  <a:cubicBezTo>
                    <a:pt x="2121" y="0"/>
                    <a:pt x="2064" y="58"/>
                    <a:pt x="2064" y="128"/>
                  </a:cubicBezTo>
                  <a:cubicBezTo>
                    <a:pt x="2064" y="199"/>
                    <a:pt x="2121" y="256"/>
                    <a:pt x="2192" y="256"/>
                  </a:cubicBezTo>
                  <a:close/>
                  <a:moveTo>
                    <a:pt x="1514" y="603"/>
                  </a:moveTo>
                  <a:lnTo>
                    <a:pt x="1514" y="603"/>
                  </a:lnTo>
                  <a:cubicBezTo>
                    <a:pt x="1582" y="603"/>
                    <a:pt x="1638" y="548"/>
                    <a:pt x="1638" y="479"/>
                  </a:cubicBezTo>
                  <a:cubicBezTo>
                    <a:pt x="1638" y="410"/>
                    <a:pt x="1582" y="354"/>
                    <a:pt x="1514" y="354"/>
                  </a:cubicBezTo>
                  <a:cubicBezTo>
                    <a:pt x="1445" y="354"/>
                    <a:pt x="1389" y="410"/>
                    <a:pt x="1389" y="479"/>
                  </a:cubicBezTo>
                  <a:cubicBezTo>
                    <a:pt x="1389" y="548"/>
                    <a:pt x="1445" y="603"/>
                    <a:pt x="1514" y="603"/>
                  </a:cubicBezTo>
                  <a:close/>
                  <a:moveTo>
                    <a:pt x="917" y="599"/>
                  </a:moveTo>
                  <a:lnTo>
                    <a:pt x="917" y="599"/>
                  </a:lnTo>
                  <a:cubicBezTo>
                    <a:pt x="985" y="599"/>
                    <a:pt x="1041" y="543"/>
                    <a:pt x="1041" y="475"/>
                  </a:cubicBezTo>
                  <a:cubicBezTo>
                    <a:pt x="1041" y="406"/>
                    <a:pt x="985" y="350"/>
                    <a:pt x="917" y="350"/>
                  </a:cubicBezTo>
                  <a:cubicBezTo>
                    <a:pt x="848" y="350"/>
                    <a:pt x="792" y="406"/>
                    <a:pt x="792" y="475"/>
                  </a:cubicBezTo>
                  <a:cubicBezTo>
                    <a:pt x="792" y="543"/>
                    <a:pt x="848" y="599"/>
                    <a:pt x="917" y="59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2B3A7B4-E8EB-4D7F-8B09-691D6FBC3751}"/>
              </a:ext>
            </a:extLst>
          </p:cNvPr>
          <p:cNvGrpSpPr/>
          <p:nvPr/>
        </p:nvGrpSpPr>
        <p:grpSpPr>
          <a:xfrm>
            <a:off x="3248569" y="1505661"/>
            <a:ext cx="640080" cy="640080"/>
            <a:chOff x="1978025" y="-4763"/>
            <a:chExt cx="1697038" cy="1700213"/>
          </a:xfrm>
        </p:grpSpPr>
        <p:sp>
          <p:nvSpPr>
            <p:cNvPr id="131" name="Freeform 35">
              <a:extLst>
                <a:ext uri="{FF2B5EF4-FFF2-40B4-BE49-F238E27FC236}">
                  <a16:creationId xmlns:a16="http://schemas.microsoft.com/office/drawing/2014/main" id="{0B9B18EE-064E-4C62-A696-00800683D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8025" y="-4763"/>
              <a:ext cx="1697038" cy="1700213"/>
            </a:xfrm>
            <a:custGeom>
              <a:avLst/>
              <a:gdLst>
                <a:gd name="T0" fmla="*/ 0 w 3223"/>
                <a:gd name="T1" fmla="*/ 1611 h 3222"/>
                <a:gd name="T2" fmla="*/ 0 w 3223"/>
                <a:gd name="T3" fmla="*/ 1611 h 3222"/>
                <a:gd name="T4" fmla="*/ 1611 w 3223"/>
                <a:gd name="T5" fmla="*/ 0 h 3222"/>
                <a:gd name="T6" fmla="*/ 3223 w 3223"/>
                <a:gd name="T7" fmla="*/ 1611 h 3222"/>
                <a:gd name="T8" fmla="*/ 1611 w 3223"/>
                <a:gd name="T9" fmla="*/ 3222 h 3222"/>
                <a:gd name="T10" fmla="*/ 0 w 3223"/>
                <a:gd name="T11" fmla="*/ 1611 h 3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23" h="3222">
                  <a:moveTo>
                    <a:pt x="0" y="1611"/>
                  </a:moveTo>
                  <a:lnTo>
                    <a:pt x="0" y="1611"/>
                  </a:lnTo>
                  <a:cubicBezTo>
                    <a:pt x="0" y="721"/>
                    <a:pt x="721" y="0"/>
                    <a:pt x="1611" y="0"/>
                  </a:cubicBezTo>
                  <a:cubicBezTo>
                    <a:pt x="2501" y="0"/>
                    <a:pt x="3223" y="721"/>
                    <a:pt x="3223" y="1611"/>
                  </a:cubicBezTo>
                  <a:cubicBezTo>
                    <a:pt x="3223" y="2501"/>
                    <a:pt x="2501" y="3222"/>
                    <a:pt x="1611" y="3222"/>
                  </a:cubicBezTo>
                  <a:cubicBezTo>
                    <a:pt x="721" y="3222"/>
                    <a:pt x="0" y="2501"/>
                    <a:pt x="0" y="16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36">
              <a:extLst>
                <a:ext uri="{FF2B5EF4-FFF2-40B4-BE49-F238E27FC236}">
                  <a16:creationId xmlns:a16="http://schemas.microsoft.com/office/drawing/2014/main" id="{E4977427-2B54-41FD-921B-EBFA4EEEF8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7888" y="227013"/>
              <a:ext cx="1355725" cy="1184275"/>
            </a:xfrm>
            <a:custGeom>
              <a:avLst/>
              <a:gdLst>
                <a:gd name="T0" fmla="*/ 2454 w 2574"/>
                <a:gd name="T1" fmla="*/ 1922 h 2244"/>
                <a:gd name="T2" fmla="*/ 2454 w 2574"/>
                <a:gd name="T3" fmla="*/ 1922 h 2244"/>
                <a:gd name="T4" fmla="*/ 121 w 2574"/>
                <a:gd name="T5" fmla="*/ 1922 h 2244"/>
                <a:gd name="T6" fmla="*/ 121 w 2574"/>
                <a:gd name="T7" fmla="*/ 567 h 2244"/>
                <a:gd name="T8" fmla="*/ 2454 w 2574"/>
                <a:gd name="T9" fmla="*/ 567 h 2244"/>
                <a:gd name="T10" fmla="*/ 2454 w 2574"/>
                <a:gd name="T11" fmla="*/ 1922 h 2244"/>
                <a:gd name="T12" fmla="*/ 2451 w 2574"/>
                <a:gd name="T13" fmla="*/ 446 h 2244"/>
                <a:gd name="T14" fmla="*/ 2451 w 2574"/>
                <a:gd name="T15" fmla="*/ 446 h 2244"/>
                <a:gd name="T16" fmla="*/ 1410 w 2574"/>
                <a:gd name="T17" fmla="*/ 446 h 2244"/>
                <a:gd name="T18" fmla="*/ 1734 w 2574"/>
                <a:gd name="T19" fmla="*/ 109 h 2244"/>
                <a:gd name="T20" fmla="*/ 1732 w 2574"/>
                <a:gd name="T21" fmla="*/ 23 h 2244"/>
                <a:gd name="T22" fmla="*/ 1646 w 2574"/>
                <a:gd name="T23" fmla="*/ 25 h 2244"/>
                <a:gd name="T24" fmla="*/ 1287 w 2574"/>
                <a:gd name="T25" fmla="*/ 400 h 2244"/>
                <a:gd name="T26" fmla="*/ 928 w 2574"/>
                <a:gd name="T27" fmla="*/ 25 h 2244"/>
                <a:gd name="T28" fmla="*/ 842 w 2574"/>
                <a:gd name="T29" fmla="*/ 23 h 2244"/>
                <a:gd name="T30" fmla="*/ 841 w 2574"/>
                <a:gd name="T31" fmla="*/ 109 h 2244"/>
                <a:gd name="T32" fmla="*/ 1164 w 2574"/>
                <a:gd name="T33" fmla="*/ 446 h 2244"/>
                <a:gd name="T34" fmla="*/ 123 w 2574"/>
                <a:gd name="T35" fmla="*/ 446 h 2244"/>
                <a:gd name="T36" fmla="*/ 0 w 2574"/>
                <a:gd name="T37" fmla="*/ 570 h 2244"/>
                <a:gd name="T38" fmla="*/ 0 w 2574"/>
                <a:gd name="T39" fmla="*/ 1919 h 2244"/>
                <a:gd name="T40" fmla="*/ 123 w 2574"/>
                <a:gd name="T41" fmla="*/ 2042 h 2244"/>
                <a:gd name="T42" fmla="*/ 2451 w 2574"/>
                <a:gd name="T43" fmla="*/ 2042 h 2244"/>
                <a:gd name="T44" fmla="*/ 2574 w 2574"/>
                <a:gd name="T45" fmla="*/ 1919 h 2244"/>
                <a:gd name="T46" fmla="*/ 2574 w 2574"/>
                <a:gd name="T47" fmla="*/ 570 h 2244"/>
                <a:gd name="T48" fmla="*/ 2451 w 2574"/>
                <a:gd name="T49" fmla="*/ 446 h 2244"/>
                <a:gd name="T50" fmla="*/ 1836 w 2574"/>
                <a:gd name="T51" fmla="*/ 2123 h 2244"/>
                <a:gd name="T52" fmla="*/ 1836 w 2574"/>
                <a:gd name="T53" fmla="*/ 2123 h 2244"/>
                <a:gd name="T54" fmla="*/ 738 w 2574"/>
                <a:gd name="T55" fmla="*/ 2123 h 2244"/>
                <a:gd name="T56" fmla="*/ 677 w 2574"/>
                <a:gd name="T57" fmla="*/ 2184 h 2244"/>
                <a:gd name="T58" fmla="*/ 738 w 2574"/>
                <a:gd name="T59" fmla="*/ 2244 h 2244"/>
                <a:gd name="T60" fmla="*/ 1836 w 2574"/>
                <a:gd name="T61" fmla="*/ 2244 h 2244"/>
                <a:gd name="T62" fmla="*/ 1897 w 2574"/>
                <a:gd name="T63" fmla="*/ 2184 h 2244"/>
                <a:gd name="T64" fmla="*/ 1836 w 2574"/>
                <a:gd name="T65" fmla="*/ 2123 h 2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4" h="2244">
                  <a:moveTo>
                    <a:pt x="2454" y="1922"/>
                  </a:moveTo>
                  <a:lnTo>
                    <a:pt x="2454" y="1922"/>
                  </a:lnTo>
                  <a:lnTo>
                    <a:pt x="121" y="1922"/>
                  </a:lnTo>
                  <a:lnTo>
                    <a:pt x="121" y="567"/>
                  </a:lnTo>
                  <a:lnTo>
                    <a:pt x="2454" y="567"/>
                  </a:lnTo>
                  <a:lnTo>
                    <a:pt x="2454" y="1922"/>
                  </a:lnTo>
                  <a:close/>
                  <a:moveTo>
                    <a:pt x="2451" y="446"/>
                  </a:moveTo>
                  <a:lnTo>
                    <a:pt x="2451" y="446"/>
                  </a:lnTo>
                  <a:lnTo>
                    <a:pt x="1410" y="446"/>
                  </a:lnTo>
                  <a:lnTo>
                    <a:pt x="1734" y="109"/>
                  </a:lnTo>
                  <a:cubicBezTo>
                    <a:pt x="1757" y="85"/>
                    <a:pt x="1756" y="46"/>
                    <a:pt x="1732" y="23"/>
                  </a:cubicBezTo>
                  <a:cubicBezTo>
                    <a:pt x="1708" y="0"/>
                    <a:pt x="1669" y="1"/>
                    <a:pt x="1646" y="25"/>
                  </a:cubicBezTo>
                  <a:lnTo>
                    <a:pt x="1287" y="400"/>
                  </a:lnTo>
                  <a:lnTo>
                    <a:pt x="928" y="25"/>
                  </a:lnTo>
                  <a:cubicBezTo>
                    <a:pt x="905" y="1"/>
                    <a:pt x="867" y="0"/>
                    <a:pt x="842" y="23"/>
                  </a:cubicBezTo>
                  <a:cubicBezTo>
                    <a:pt x="818" y="46"/>
                    <a:pt x="818" y="85"/>
                    <a:pt x="841" y="109"/>
                  </a:cubicBezTo>
                  <a:lnTo>
                    <a:pt x="1164" y="446"/>
                  </a:lnTo>
                  <a:lnTo>
                    <a:pt x="123" y="446"/>
                  </a:lnTo>
                  <a:cubicBezTo>
                    <a:pt x="55" y="446"/>
                    <a:pt x="0" y="501"/>
                    <a:pt x="0" y="570"/>
                  </a:cubicBezTo>
                  <a:lnTo>
                    <a:pt x="0" y="1919"/>
                  </a:lnTo>
                  <a:cubicBezTo>
                    <a:pt x="0" y="1987"/>
                    <a:pt x="55" y="2042"/>
                    <a:pt x="123" y="2042"/>
                  </a:cubicBezTo>
                  <a:lnTo>
                    <a:pt x="2451" y="2042"/>
                  </a:lnTo>
                  <a:cubicBezTo>
                    <a:pt x="2519" y="2042"/>
                    <a:pt x="2574" y="1987"/>
                    <a:pt x="2574" y="1919"/>
                  </a:cubicBezTo>
                  <a:lnTo>
                    <a:pt x="2574" y="570"/>
                  </a:lnTo>
                  <a:cubicBezTo>
                    <a:pt x="2574" y="501"/>
                    <a:pt x="2519" y="446"/>
                    <a:pt x="2451" y="446"/>
                  </a:cubicBezTo>
                  <a:close/>
                  <a:moveTo>
                    <a:pt x="1836" y="2123"/>
                  </a:moveTo>
                  <a:lnTo>
                    <a:pt x="1836" y="2123"/>
                  </a:lnTo>
                  <a:lnTo>
                    <a:pt x="738" y="2123"/>
                  </a:lnTo>
                  <a:cubicBezTo>
                    <a:pt x="704" y="2123"/>
                    <a:pt x="677" y="2150"/>
                    <a:pt x="677" y="2184"/>
                  </a:cubicBezTo>
                  <a:cubicBezTo>
                    <a:pt x="677" y="2217"/>
                    <a:pt x="704" y="2244"/>
                    <a:pt x="738" y="2244"/>
                  </a:cubicBezTo>
                  <a:lnTo>
                    <a:pt x="1836" y="2244"/>
                  </a:lnTo>
                  <a:cubicBezTo>
                    <a:pt x="1870" y="2244"/>
                    <a:pt x="1897" y="2217"/>
                    <a:pt x="1897" y="2184"/>
                  </a:cubicBezTo>
                  <a:cubicBezTo>
                    <a:pt x="1897" y="2150"/>
                    <a:pt x="1870" y="2123"/>
                    <a:pt x="1836" y="212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834553-FF6C-49BD-807D-FD39B8E56676}"/>
              </a:ext>
            </a:extLst>
          </p:cNvPr>
          <p:cNvGrpSpPr/>
          <p:nvPr/>
        </p:nvGrpSpPr>
        <p:grpSpPr>
          <a:xfrm>
            <a:off x="4388310" y="1505661"/>
            <a:ext cx="640080" cy="640080"/>
            <a:chOff x="4439484" y="1505661"/>
            <a:chExt cx="640080" cy="640080"/>
          </a:xfrm>
        </p:grpSpPr>
        <p:sp>
          <p:nvSpPr>
            <p:cNvPr id="133" name="Freeform 33">
              <a:extLst>
                <a:ext uri="{FF2B5EF4-FFF2-40B4-BE49-F238E27FC236}">
                  <a16:creationId xmlns:a16="http://schemas.microsoft.com/office/drawing/2014/main" id="{F0160C32-C406-4061-86D2-473917B07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9484" y="1505661"/>
              <a:ext cx="640080" cy="640080"/>
            </a:xfrm>
            <a:custGeom>
              <a:avLst/>
              <a:gdLst>
                <a:gd name="T0" fmla="*/ 0 w 3223"/>
                <a:gd name="T1" fmla="*/ 1610 h 3221"/>
                <a:gd name="T2" fmla="*/ 0 w 3223"/>
                <a:gd name="T3" fmla="*/ 1610 h 3221"/>
                <a:gd name="T4" fmla="*/ 1611 w 3223"/>
                <a:gd name="T5" fmla="*/ 0 h 3221"/>
                <a:gd name="T6" fmla="*/ 3223 w 3223"/>
                <a:gd name="T7" fmla="*/ 1610 h 3221"/>
                <a:gd name="T8" fmla="*/ 1611 w 3223"/>
                <a:gd name="T9" fmla="*/ 3221 h 3221"/>
                <a:gd name="T10" fmla="*/ 0 w 3223"/>
                <a:gd name="T11" fmla="*/ 1610 h 3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23" h="3221">
                  <a:moveTo>
                    <a:pt x="0" y="1610"/>
                  </a:moveTo>
                  <a:lnTo>
                    <a:pt x="0" y="1610"/>
                  </a:lnTo>
                  <a:cubicBezTo>
                    <a:pt x="0" y="720"/>
                    <a:pt x="721" y="0"/>
                    <a:pt x="1611" y="0"/>
                  </a:cubicBezTo>
                  <a:cubicBezTo>
                    <a:pt x="2501" y="0"/>
                    <a:pt x="3223" y="720"/>
                    <a:pt x="3223" y="1610"/>
                  </a:cubicBezTo>
                  <a:cubicBezTo>
                    <a:pt x="3223" y="2500"/>
                    <a:pt x="2501" y="3221"/>
                    <a:pt x="1611" y="3221"/>
                  </a:cubicBezTo>
                  <a:cubicBezTo>
                    <a:pt x="721" y="3221"/>
                    <a:pt x="0" y="2500"/>
                    <a:pt x="0" y="161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4">
              <a:extLst>
                <a:ext uri="{FF2B5EF4-FFF2-40B4-BE49-F238E27FC236}">
                  <a16:creationId xmlns:a16="http://schemas.microsoft.com/office/drawing/2014/main" id="{1685C950-5B94-49CC-BC88-AD33DE4162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44010" y="1683586"/>
              <a:ext cx="431028" cy="284231"/>
            </a:xfrm>
            <a:custGeom>
              <a:avLst/>
              <a:gdLst>
                <a:gd name="T0" fmla="*/ 1759 w 2170"/>
                <a:gd name="T1" fmla="*/ 1277 h 1428"/>
                <a:gd name="T2" fmla="*/ 1759 w 2170"/>
                <a:gd name="T3" fmla="*/ 1277 h 1428"/>
                <a:gd name="T4" fmla="*/ 1343 w 2170"/>
                <a:gd name="T5" fmla="*/ 1277 h 1428"/>
                <a:gd name="T6" fmla="*/ 1343 w 2170"/>
                <a:gd name="T7" fmla="*/ 1146 h 1428"/>
                <a:gd name="T8" fmla="*/ 1437 w 2170"/>
                <a:gd name="T9" fmla="*/ 1146 h 1428"/>
                <a:gd name="T10" fmla="*/ 1571 w 2170"/>
                <a:gd name="T11" fmla="*/ 1079 h 1428"/>
                <a:gd name="T12" fmla="*/ 1549 w 2170"/>
                <a:gd name="T13" fmla="*/ 942 h 1428"/>
                <a:gd name="T14" fmla="*/ 1242 w 2170"/>
                <a:gd name="T15" fmla="*/ 548 h 1428"/>
                <a:gd name="T16" fmla="*/ 1110 w 2170"/>
                <a:gd name="T17" fmla="*/ 485 h 1428"/>
                <a:gd name="T18" fmla="*/ 979 w 2170"/>
                <a:gd name="T19" fmla="*/ 547 h 1428"/>
                <a:gd name="T20" fmla="*/ 666 w 2170"/>
                <a:gd name="T21" fmla="*/ 943 h 1428"/>
                <a:gd name="T22" fmla="*/ 647 w 2170"/>
                <a:gd name="T23" fmla="*/ 1077 h 1428"/>
                <a:gd name="T24" fmla="*/ 778 w 2170"/>
                <a:gd name="T25" fmla="*/ 1146 h 1428"/>
                <a:gd name="T26" fmla="*/ 884 w 2170"/>
                <a:gd name="T27" fmla="*/ 1146 h 1428"/>
                <a:gd name="T28" fmla="*/ 884 w 2170"/>
                <a:gd name="T29" fmla="*/ 1277 h 1428"/>
                <a:gd name="T30" fmla="*/ 434 w 2170"/>
                <a:gd name="T31" fmla="*/ 1277 h 1428"/>
                <a:gd name="T32" fmla="*/ 151 w 2170"/>
                <a:gd name="T33" fmla="*/ 977 h 1428"/>
                <a:gd name="T34" fmla="*/ 429 w 2170"/>
                <a:gd name="T35" fmla="*/ 677 h 1428"/>
                <a:gd name="T36" fmla="*/ 501 w 2170"/>
                <a:gd name="T37" fmla="*/ 601 h 1428"/>
                <a:gd name="T38" fmla="*/ 735 w 2170"/>
                <a:gd name="T39" fmla="*/ 377 h 1428"/>
                <a:gd name="T40" fmla="*/ 832 w 2170"/>
                <a:gd name="T41" fmla="*/ 396 h 1428"/>
                <a:gd name="T42" fmla="*/ 924 w 2170"/>
                <a:gd name="T43" fmla="*/ 366 h 1428"/>
                <a:gd name="T44" fmla="*/ 1285 w 2170"/>
                <a:gd name="T45" fmla="*/ 151 h 1428"/>
                <a:gd name="T46" fmla="*/ 1711 w 2170"/>
                <a:gd name="T47" fmla="*/ 612 h 1428"/>
                <a:gd name="T48" fmla="*/ 1775 w 2170"/>
                <a:gd name="T49" fmla="*/ 685 h 1428"/>
                <a:gd name="T50" fmla="*/ 2019 w 2170"/>
                <a:gd name="T51" fmla="*/ 977 h 1428"/>
                <a:gd name="T52" fmla="*/ 1759 w 2170"/>
                <a:gd name="T53" fmla="*/ 1277 h 1428"/>
                <a:gd name="T54" fmla="*/ 1857 w 2170"/>
                <a:gd name="T55" fmla="*/ 548 h 1428"/>
                <a:gd name="T56" fmla="*/ 1857 w 2170"/>
                <a:gd name="T57" fmla="*/ 548 h 1428"/>
                <a:gd name="T58" fmla="*/ 1285 w 2170"/>
                <a:gd name="T59" fmla="*/ 0 h 1428"/>
                <a:gd name="T60" fmla="*/ 829 w 2170"/>
                <a:gd name="T61" fmla="*/ 237 h 1428"/>
                <a:gd name="T62" fmla="*/ 735 w 2170"/>
                <a:gd name="T63" fmla="*/ 226 h 1428"/>
                <a:gd name="T64" fmla="*/ 356 w 2170"/>
                <a:gd name="T65" fmla="*/ 534 h 1428"/>
                <a:gd name="T66" fmla="*/ 0 w 2170"/>
                <a:gd name="T67" fmla="*/ 977 h 1428"/>
                <a:gd name="T68" fmla="*/ 434 w 2170"/>
                <a:gd name="T69" fmla="*/ 1428 h 1428"/>
                <a:gd name="T70" fmla="*/ 959 w 2170"/>
                <a:gd name="T71" fmla="*/ 1428 h 1428"/>
                <a:gd name="T72" fmla="*/ 1035 w 2170"/>
                <a:gd name="T73" fmla="*/ 1352 h 1428"/>
                <a:gd name="T74" fmla="*/ 1035 w 2170"/>
                <a:gd name="T75" fmla="*/ 1071 h 1428"/>
                <a:gd name="T76" fmla="*/ 959 w 2170"/>
                <a:gd name="T77" fmla="*/ 995 h 1428"/>
                <a:gd name="T78" fmla="*/ 817 w 2170"/>
                <a:gd name="T79" fmla="*/ 995 h 1428"/>
                <a:gd name="T80" fmla="*/ 1098 w 2170"/>
                <a:gd name="T81" fmla="*/ 640 h 1428"/>
                <a:gd name="T82" fmla="*/ 1122 w 2170"/>
                <a:gd name="T83" fmla="*/ 641 h 1428"/>
                <a:gd name="T84" fmla="*/ 1399 w 2170"/>
                <a:gd name="T85" fmla="*/ 995 h 1428"/>
                <a:gd name="T86" fmla="*/ 1268 w 2170"/>
                <a:gd name="T87" fmla="*/ 995 h 1428"/>
                <a:gd name="T88" fmla="*/ 1192 w 2170"/>
                <a:gd name="T89" fmla="*/ 1071 h 1428"/>
                <a:gd name="T90" fmla="*/ 1192 w 2170"/>
                <a:gd name="T91" fmla="*/ 1352 h 1428"/>
                <a:gd name="T92" fmla="*/ 1268 w 2170"/>
                <a:gd name="T93" fmla="*/ 1428 h 1428"/>
                <a:gd name="T94" fmla="*/ 1761 w 2170"/>
                <a:gd name="T95" fmla="*/ 1428 h 1428"/>
                <a:gd name="T96" fmla="*/ 1764 w 2170"/>
                <a:gd name="T97" fmla="*/ 1428 h 1428"/>
                <a:gd name="T98" fmla="*/ 2170 w 2170"/>
                <a:gd name="T99" fmla="*/ 977 h 1428"/>
                <a:gd name="T100" fmla="*/ 1857 w 2170"/>
                <a:gd name="T101" fmla="*/ 548 h 1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70" h="1428">
                  <a:moveTo>
                    <a:pt x="1759" y="1277"/>
                  </a:moveTo>
                  <a:lnTo>
                    <a:pt x="1759" y="1277"/>
                  </a:lnTo>
                  <a:lnTo>
                    <a:pt x="1343" y="1277"/>
                  </a:lnTo>
                  <a:lnTo>
                    <a:pt x="1343" y="1146"/>
                  </a:lnTo>
                  <a:lnTo>
                    <a:pt x="1437" y="1146"/>
                  </a:lnTo>
                  <a:cubicBezTo>
                    <a:pt x="1520" y="1146"/>
                    <a:pt x="1556" y="1110"/>
                    <a:pt x="1571" y="1079"/>
                  </a:cubicBezTo>
                  <a:cubicBezTo>
                    <a:pt x="1592" y="1037"/>
                    <a:pt x="1584" y="987"/>
                    <a:pt x="1549" y="942"/>
                  </a:cubicBezTo>
                  <a:lnTo>
                    <a:pt x="1242" y="548"/>
                  </a:lnTo>
                  <a:cubicBezTo>
                    <a:pt x="1211" y="509"/>
                    <a:pt x="1162" y="485"/>
                    <a:pt x="1110" y="485"/>
                  </a:cubicBezTo>
                  <a:cubicBezTo>
                    <a:pt x="1057" y="485"/>
                    <a:pt x="1009" y="508"/>
                    <a:pt x="979" y="547"/>
                  </a:cubicBezTo>
                  <a:lnTo>
                    <a:pt x="666" y="943"/>
                  </a:lnTo>
                  <a:cubicBezTo>
                    <a:pt x="633" y="985"/>
                    <a:pt x="626" y="1035"/>
                    <a:pt x="647" y="1077"/>
                  </a:cubicBezTo>
                  <a:cubicBezTo>
                    <a:pt x="657" y="1098"/>
                    <a:pt x="690" y="1146"/>
                    <a:pt x="778" y="1146"/>
                  </a:cubicBezTo>
                  <a:lnTo>
                    <a:pt x="884" y="1146"/>
                  </a:lnTo>
                  <a:lnTo>
                    <a:pt x="884" y="1277"/>
                  </a:lnTo>
                  <a:lnTo>
                    <a:pt x="434" y="1277"/>
                  </a:lnTo>
                  <a:cubicBezTo>
                    <a:pt x="275" y="1277"/>
                    <a:pt x="151" y="1145"/>
                    <a:pt x="151" y="977"/>
                  </a:cubicBezTo>
                  <a:cubicBezTo>
                    <a:pt x="151" y="818"/>
                    <a:pt x="276" y="684"/>
                    <a:pt x="429" y="677"/>
                  </a:cubicBezTo>
                  <a:cubicBezTo>
                    <a:pt x="470" y="675"/>
                    <a:pt x="501" y="642"/>
                    <a:pt x="501" y="601"/>
                  </a:cubicBezTo>
                  <a:cubicBezTo>
                    <a:pt x="501" y="475"/>
                    <a:pt x="604" y="377"/>
                    <a:pt x="735" y="377"/>
                  </a:cubicBezTo>
                  <a:cubicBezTo>
                    <a:pt x="767" y="377"/>
                    <a:pt x="799" y="383"/>
                    <a:pt x="832" y="396"/>
                  </a:cubicBezTo>
                  <a:cubicBezTo>
                    <a:pt x="866" y="410"/>
                    <a:pt x="905" y="397"/>
                    <a:pt x="924" y="366"/>
                  </a:cubicBezTo>
                  <a:cubicBezTo>
                    <a:pt x="1007" y="229"/>
                    <a:pt x="1139" y="151"/>
                    <a:pt x="1285" y="151"/>
                  </a:cubicBezTo>
                  <a:cubicBezTo>
                    <a:pt x="1509" y="151"/>
                    <a:pt x="1703" y="362"/>
                    <a:pt x="1711" y="612"/>
                  </a:cubicBezTo>
                  <a:cubicBezTo>
                    <a:pt x="1712" y="649"/>
                    <a:pt x="1739" y="679"/>
                    <a:pt x="1775" y="685"/>
                  </a:cubicBezTo>
                  <a:cubicBezTo>
                    <a:pt x="1917" y="705"/>
                    <a:pt x="2019" y="828"/>
                    <a:pt x="2019" y="977"/>
                  </a:cubicBezTo>
                  <a:cubicBezTo>
                    <a:pt x="2019" y="1135"/>
                    <a:pt x="1903" y="1269"/>
                    <a:pt x="1759" y="1277"/>
                  </a:cubicBezTo>
                  <a:close/>
                  <a:moveTo>
                    <a:pt x="1857" y="548"/>
                  </a:moveTo>
                  <a:lnTo>
                    <a:pt x="1857" y="548"/>
                  </a:lnTo>
                  <a:cubicBezTo>
                    <a:pt x="1821" y="241"/>
                    <a:pt x="1575" y="0"/>
                    <a:pt x="1285" y="0"/>
                  </a:cubicBezTo>
                  <a:cubicBezTo>
                    <a:pt x="1104" y="0"/>
                    <a:pt x="941" y="86"/>
                    <a:pt x="829" y="237"/>
                  </a:cubicBezTo>
                  <a:cubicBezTo>
                    <a:pt x="798" y="229"/>
                    <a:pt x="766" y="226"/>
                    <a:pt x="735" y="226"/>
                  </a:cubicBezTo>
                  <a:cubicBezTo>
                    <a:pt x="543" y="226"/>
                    <a:pt x="388" y="357"/>
                    <a:pt x="356" y="534"/>
                  </a:cubicBezTo>
                  <a:cubicBezTo>
                    <a:pt x="155" y="576"/>
                    <a:pt x="0" y="762"/>
                    <a:pt x="0" y="977"/>
                  </a:cubicBezTo>
                  <a:cubicBezTo>
                    <a:pt x="0" y="1230"/>
                    <a:pt x="191" y="1428"/>
                    <a:pt x="434" y="1428"/>
                  </a:cubicBezTo>
                  <a:lnTo>
                    <a:pt x="959" y="1428"/>
                  </a:lnTo>
                  <a:cubicBezTo>
                    <a:pt x="1001" y="1428"/>
                    <a:pt x="1035" y="1394"/>
                    <a:pt x="1035" y="1352"/>
                  </a:cubicBezTo>
                  <a:lnTo>
                    <a:pt x="1035" y="1071"/>
                  </a:lnTo>
                  <a:cubicBezTo>
                    <a:pt x="1035" y="1029"/>
                    <a:pt x="1001" y="995"/>
                    <a:pt x="959" y="995"/>
                  </a:cubicBezTo>
                  <a:lnTo>
                    <a:pt x="817" y="995"/>
                  </a:lnTo>
                  <a:lnTo>
                    <a:pt x="1098" y="640"/>
                  </a:lnTo>
                  <a:cubicBezTo>
                    <a:pt x="1102" y="635"/>
                    <a:pt x="1119" y="636"/>
                    <a:pt x="1122" y="641"/>
                  </a:cubicBezTo>
                  <a:lnTo>
                    <a:pt x="1399" y="995"/>
                  </a:lnTo>
                  <a:lnTo>
                    <a:pt x="1268" y="995"/>
                  </a:lnTo>
                  <a:cubicBezTo>
                    <a:pt x="1226" y="995"/>
                    <a:pt x="1192" y="1029"/>
                    <a:pt x="1192" y="1071"/>
                  </a:cubicBezTo>
                  <a:lnTo>
                    <a:pt x="1192" y="1352"/>
                  </a:lnTo>
                  <a:cubicBezTo>
                    <a:pt x="1192" y="1394"/>
                    <a:pt x="1226" y="1428"/>
                    <a:pt x="1268" y="1428"/>
                  </a:cubicBezTo>
                  <a:lnTo>
                    <a:pt x="1761" y="1428"/>
                  </a:lnTo>
                  <a:cubicBezTo>
                    <a:pt x="1762" y="1428"/>
                    <a:pt x="1763" y="1428"/>
                    <a:pt x="1764" y="1428"/>
                  </a:cubicBezTo>
                  <a:cubicBezTo>
                    <a:pt x="1988" y="1418"/>
                    <a:pt x="2170" y="1215"/>
                    <a:pt x="2170" y="977"/>
                  </a:cubicBezTo>
                  <a:cubicBezTo>
                    <a:pt x="2170" y="773"/>
                    <a:pt x="2042" y="602"/>
                    <a:pt x="1857" y="54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830A0EA-C1B3-41F2-9994-577560FD307E}"/>
              </a:ext>
            </a:extLst>
          </p:cNvPr>
          <p:cNvGrpSpPr/>
          <p:nvPr/>
        </p:nvGrpSpPr>
        <p:grpSpPr>
          <a:xfrm>
            <a:off x="5528051" y="1505661"/>
            <a:ext cx="640080" cy="640080"/>
            <a:chOff x="266700" y="-4763"/>
            <a:chExt cx="1698625" cy="1700213"/>
          </a:xfrm>
        </p:grpSpPr>
        <p:sp>
          <p:nvSpPr>
            <p:cNvPr id="144" name="Freeform 15">
              <a:extLst>
                <a:ext uri="{FF2B5EF4-FFF2-40B4-BE49-F238E27FC236}">
                  <a16:creationId xmlns:a16="http://schemas.microsoft.com/office/drawing/2014/main" id="{C3E4FA4F-9945-46D8-875D-328FA61E1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00" y="-4763"/>
              <a:ext cx="1698625" cy="1700213"/>
            </a:xfrm>
            <a:custGeom>
              <a:avLst/>
              <a:gdLst>
                <a:gd name="T0" fmla="*/ 0 w 3222"/>
                <a:gd name="T1" fmla="*/ 1611 h 3222"/>
                <a:gd name="T2" fmla="*/ 0 w 3222"/>
                <a:gd name="T3" fmla="*/ 1611 h 3222"/>
                <a:gd name="T4" fmla="*/ 1611 w 3222"/>
                <a:gd name="T5" fmla="*/ 0 h 3222"/>
                <a:gd name="T6" fmla="*/ 3222 w 3222"/>
                <a:gd name="T7" fmla="*/ 1611 h 3222"/>
                <a:gd name="T8" fmla="*/ 1611 w 3222"/>
                <a:gd name="T9" fmla="*/ 3222 h 3222"/>
                <a:gd name="T10" fmla="*/ 0 w 3222"/>
                <a:gd name="T11" fmla="*/ 1611 h 3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22" h="3222">
                  <a:moveTo>
                    <a:pt x="0" y="1611"/>
                  </a:moveTo>
                  <a:lnTo>
                    <a:pt x="0" y="1611"/>
                  </a:lnTo>
                  <a:cubicBezTo>
                    <a:pt x="0" y="721"/>
                    <a:pt x="721" y="0"/>
                    <a:pt x="1611" y="0"/>
                  </a:cubicBezTo>
                  <a:cubicBezTo>
                    <a:pt x="2501" y="0"/>
                    <a:pt x="3222" y="721"/>
                    <a:pt x="3222" y="1611"/>
                  </a:cubicBezTo>
                  <a:cubicBezTo>
                    <a:pt x="3222" y="2501"/>
                    <a:pt x="2501" y="3222"/>
                    <a:pt x="1611" y="3222"/>
                  </a:cubicBezTo>
                  <a:cubicBezTo>
                    <a:pt x="721" y="3222"/>
                    <a:pt x="0" y="2501"/>
                    <a:pt x="0" y="16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6">
              <a:extLst>
                <a:ext uri="{FF2B5EF4-FFF2-40B4-BE49-F238E27FC236}">
                  <a16:creationId xmlns:a16="http://schemas.microsoft.com/office/drawing/2014/main" id="{1EA6D053-BA12-4D8C-842F-0C449EFC9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257175"/>
              <a:ext cx="1341438" cy="1143000"/>
            </a:xfrm>
            <a:custGeom>
              <a:avLst/>
              <a:gdLst>
                <a:gd name="T0" fmla="*/ 2527 w 2547"/>
                <a:gd name="T1" fmla="*/ 886 h 2168"/>
                <a:gd name="T2" fmla="*/ 2527 w 2547"/>
                <a:gd name="T3" fmla="*/ 886 h 2168"/>
                <a:gd name="T4" fmla="*/ 2405 w 2547"/>
                <a:gd name="T5" fmla="*/ 764 h 2168"/>
                <a:gd name="T6" fmla="*/ 2355 w 2547"/>
                <a:gd name="T7" fmla="*/ 747 h 2168"/>
                <a:gd name="T8" fmla="*/ 2212 w 2547"/>
                <a:gd name="T9" fmla="*/ 712 h 2168"/>
                <a:gd name="T10" fmla="*/ 2199 w 2547"/>
                <a:gd name="T11" fmla="*/ 580 h 2168"/>
                <a:gd name="T12" fmla="*/ 2039 w 2547"/>
                <a:gd name="T13" fmla="*/ 372 h 2168"/>
                <a:gd name="T14" fmla="*/ 1123 w 2547"/>
                <a:gd name="T15" fmla="*/ 140 h 2168"/>
                <a:gd name="T16" fmla="*/ 1147 w 2547"/>
                <a:gd name="T17" fmla="*/ 193 h 2168"/>
                <a:gd name="T18" fmla="*/ 1471 w 2547"/>
                <a:gd name="T19" fmla="*/ 316 h 2168"/>
                <a:gd name="T20" fmla="*/ 1489 w 2547"/>
                <a:gd name="T21" fmla="*/ 762 h 2168"/>
                <a:gd name="T22" fmla="*/ 1422 w 2547"/>
                <a:gd name="T23" fmla="*/ 828 h 2168"/>
                <a:gd name="T24" fmla="*/ 1387 w 2547"/>
                <a:gd name="T25" fmla="*/ 860 h 2168"/>
                <a:gd name="T26" fmla="*/ 1329 w 2547"/>
                <a:gd name="T27" fmla="*/ 858 h 2168"/>
                <a:gd name="T28" fmla="*/ 1144 w 2547"/>
                <a:gd name="T29" fmla="*/ 1000 h 2168"/>
                <a:gd name="T30" fmla="*/ 731 w 2547"/>
                <a:gd name="T31" fmla="*/ 588 h 2168"/>
                <a:gd name="T32" fmla="*/ 643 w 2547"/>
                <a:gd name="T33" fmla="*/ 218 h 2168"/>
                <a:gd name="T34" fmla="*/ 273 w 2547"/>
                <a:gd name="T35" fmla="*/ 129 h 2168"/>
                <a:gd name="T36" fmla="*/ 465 w 2547"/>
                <a:gd name="T37" fmla="*/ 322 h 2168"/>
                <a:gd name="T38" fmla="*/ 440 w 2547"/>
                <a:gd name="T39" fmla="*/ 528 h 2168"/>
                <a:gd name="T40" fmla="*/ 234 w 2547"/>
                <a:gd name="T41" fmla="*/ 553 h 2168"/>
                <a:gd name="T42" fmla="*/ 42 w 2547"/>
                <a:gd name="T43" fmla="*/ 361 h 2168"/>
                <a:gd name="T44" fmla="*/ 130 w 2547"/>
                <a:gd name="T45" fmla="*/ 731 h 2168"/>
                <a:gd name="T46" fmla="*/ 500 w 2547"/>
                <a:gd name="T47" fmla="*/ 819 h 2168"/>
                <a:gd name="T48" fmla="*/ 899 w 2547"/>
                <a:gd name="T49" fmla="*/ 1218 h 2168"/>
                <a:gd name="T50" fmla="*/ 596 w 2547"/>
                <a:gd name="T51" fmla="*/ 1549 h 2168"/>
                <a:gd name="T52" fmla="*/ 284 w 2547"/>
                <a:gd name="T53" fmla="*/ 1779 h 2168"/>
                <a:gd name="T54" fmla="*/ 285 w 2547"/>
                <a:gd name="T55" fmla="*/ 1855 h 2168"/>
                <a:gd name="T56" fmla="*/ 481 w 2547"/>
                <a:gd name="T57" fmla="*/ 2051 h 2168"/>
                <a:gd name="T58" fmla="*/ 571 w 2547"/>
                <a:gd name="T59" fmla="*/ 2141 h 2168"/>
                <a:gd name="T60" fmla="*/ 647 w 2547"/>
                <a:gd name="T61" fmla="*/ 2142 h 2168"/>
                <a:gd name="T62" fmla="*/ 961 w 2547"/>
                <a:gd name="T63" fmla="*/ 1746 h 2168"/>
                <a:gd name="T64" fmla="*/ 1208 w 2547"/>
                <a:gd name="T65" fmla="*/ 1526 h 2168"/>
                <a:gd name="T66" fmla="*/ 1792 w 2547"/>
                <a:gd name="T67" fmla="*/ 2111 h 2168"/>
                <a:gd name="T68" fmla="*/ 2010 w 2547"/>
                <a:gd name="T69" fmla="*/ 2098 h 2168"/>
                <a:gd name="T70" fmla="*/ 2023 w 2547"/>
                <a:gd name="T71" fmla="*/ 1880 h 2168"/>
                <a:gd name="T72" fmla="*/ 1426 w 2547"/>
                <a:gd name="T73" fmla="*/ 1282 h 2168"/>
                <a:gd name="T74" fmla="*/ 1568 w 2547"/>
                <a:gd name="T75" fmla="*/ 1097 h 2168"/>
                <a:gd name="T76" fmla="*/ 1564 w 2547"/>
                <a:gd name="T77" fmla="*/ 1037 h 2168"/>
                <a:gd name="T78" fmla="*/ 1563 w 2547"/>
                <a:gd name="T79" fmla="*/ 1037 h 2168"/>
                <a:gd name="T80" fmla="*/ 1867 w 2547"/>
                <a:gd name="T81" fmla="*/ 818 h 2168"/>
                <a:gd name="T82" fmla="*/ 2028 w 2547"/>
                <a:gd name="T83" fmla="*/ 879 h 2168"/>
                <a:gd name="T84" fmla="*/ 2062 w 2547"/>
                <a:gd name="T85" fmla="*/ 1043 h 2168"/>
                <a:gd name="T86" fmla="*/ 2076 w 2547"/>
                <a:gd name="T87" fmla="*/ 1094 h 2168"/>
                <a:gd name="T88" fmla="*/ 2197 w 2547"/>
                <a:gd name="T89" fmla="*/ 1216 h 2168"/>
                <a:gd name="T90" fmla="*/ 2271 w 2547"/>
                <a:gd name="T91" fmla="*/ 1216 h 2168"/>
                <a:gd name="T92" fmla="*/ 2527 w 2547"/>
                <a:gd name="T93" fmla="*/ 960 h 2168"/>
                <a:gd name="T94" fmla="*/ 2527 w 2547"/>
                <a:gd name="T95" fmla="*/ 886 h 2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547" h="2168">
                  <a:moveTo>
                    <a:pt x="2527" y="886"/>
                  </a:moveTo>
                  <a:lnTo>
                    <a:pt x="2527" y="886"/>
                  </a:lnTo>
                  <a:lnTo>
                    <a:pt x="2405" y="764"/>
                  </a:lnTo>
                  <a:cubicBezTo>
                    <a:pt x="2391" y="751"/>
                    <a:pt x="2373" y="745"/>
                    <a:pt x="2355" y="747"/>
                  </a:cubicBezTo>
                  <a:cubicBezTo>
                    <a:pt x="2288" y="756"/>
                    <a:pt x="2244" y="744"/>
                    <a:pt x="2212" y="712"/>
                  </a:cubicBezTo>
                  <a:cubicBezTo>
                    <a:pt x="2179" y="680"/>
                    <a:pt x="2207" y="630"/>
                    <a:pt x="2199" y="580"/>
                  </a:cubicBezTo>
                  <a:cubicBezTo>
                    <a:pt x="2190" y="530"/>
                    <a:pt x="2115" y="448"/>
                    <a:pt x="2039" y="372"/>
                  </a:cubicBezTo>
                  <a:cubicBezTo>
                    <a:pt x="1667" y="0"/>
                    <a:pt x="1253" y="67"/>
                    <a:pt x="1123" y="140"/>
                  </a:cubicBezTo>
                  <a:cubicBezTo>
                    <a:pt x="1094" y="156"/>
                    <a:pt x="1115" y="199"/>
                    <a:pt x="1147" y="193"/>
                  </a:cubicBezTo>
                  <a:cubicBezTo>
                    <a:pt x="1179" y="186"/>
                    <a:pt x="1345" y="189"/>
                    <a:pt x="1471" y="316"/>
                  </a:cubicBezTo>
                  <a:cubicBezTo>
                    <a:pt x="1669" y="514"/>
                    <a:pt x="1568" y="683"/>
                    <a:pt x="1489" y="762"/>
                  </a:cubicBezTo>
                  <a:lnTo>
                    <a:pt x="1422" y="828"/>
                  </a:lnTo>
                  <a:lnTo>
                    <a:pt x="1387" y="860"/>
                  </a:lnTo>
                  <a:cubicBezTo>
                    <a:pt x="1374" y="848"/>
                    <a:pt x="1354" y="837"/>
                    <a:pt x="1329" y="858"/>
                  </a:cubicBezTo>
                  <a:cubicBezTo>
                    <a:pt x="1314" y="870"/>
                    <a:pt x="1233" y="930"/>
                    <a:pt x="1144" y="1000"/>
                  </a:cubicBezTo>
                  <a:lnTo>
                    <a:pt x="731" y="588"/>
                  </a:lnTo>
                  <a:cubicBezTo>
                    <a:pt x="773" y="462"/>
                    <a:pt x="743" y="318"/>
                    <a:pt x="643" y="218"/>
                  </a:cubicBezTo>
                  <a:cubicBezTo>
                    <a:pt x="543" y="117"/>
                    <a:pt x="399" y="88"/>
                    <a:pt x="273" y="129"/>
                  </a:cubicBezTo>
                  <a:lnTo>
                    <a:pt x="465" y="322"/>
                  </a:lnTo>
                  <a:cubicBezTo>
                    <a:pt x="484" y="341"/>
                    <a:pt x="460" y="507"/>
                    <a:pt x="440" y="528"/>
                  </a:cubicBezTo>
                  <a:cubicBezTo>
                    <a:pt x="420" y="548"/>
                    <a:pt x="255" y="574"/>
                    <a:pt x="234" y="553"/>
                  </a:cubicBezTo>
                  <a:lnTo>
                    <a:pt x="42" y="361"/>
                  </a:lnTo>
                  <a:cubicBezTo>
                    <a:pt x="0" y="487"/>
                    <a:pt x="29" y="631"/>
                    <a:pt x="130" y="731"/>
                  </a:cubicBezTo>
                  <a:cubicBezTo>
                    <a:pt x="230" y="831"/>
                    <a:pt x="374" y="860"/>
                    <a:pt x="500" y="819"/>
                  </a:cubicBezTo>
                  <a:lnTo>
                    <a:pt x="899" y="1218"/>
                  </a:lnTo>
                  <a:cubicBezTo>
                    <a:pt x="796" y="1327"/>
                    <a:pt x="682" y="1463"/>
                    <a:pt x="596" y="1549"/>
                  </a:cubicBezTo>
                  <a:cubicBezTo>
                    <a:pt x="497" y="1648"/>
                    <a:pt x="294" y="1768"/>
                    <a:pt x="284" y="1779"/>
                  </a:cubicBezTo>
                  <a:cubicBezTo>
                    <a:pt x="274" y="1789"/>
                    <a:pt x="273" y="1843"/>
                    <a:pt x="285" y="1855"/>
                  </a:cubicBezTo>
                  <a:cubicBezTo>
                    <a:pt x="297" y="1867"/>
                    <a:pt x="481" y="2051"/>
                    <a:pt x="481" y="2051"/>
                  </a:cubicBezTo>
                  <a:cubicBezTo>
                    <a:pt x="528" y="2098"/>
                    <a:pt x="567" y="2137"/>
                    <a:pt x="571" y="2141"/>
                  </a:cubicBezTo>
                  <a:cubicBezTo>
                    <a:pt x="583" y="2153"/>
                    <a:pt x="637" y="2152"/>
                    <a:pt x="647" y="2142"/>
                  </a:cubicBezTo>
                  <a:cubicBezTo>
                    <a:pt x="658" y="2132"/>
                    <a:pt x="862" y="1845"/>
                    <a:pt x="961" y="1746"/>
                  </a:cubicBezTo>
                  <a:cubicBezTo>
                    <a:pt x="1046" y="1661"/>
                    <a:pt x="1118" y="1610"/>
                    <a:pt x="1208" y="1526"/>
                  </a:cubicBezTo>
                  <a:lnTo>
                    <a:pt x="1792" y="2111"/>
                  </a:lnTo>
                  <a:cubicBezTo>
                    <a:pt x="1849" y="2168"/>
                    <a:pt x="1946" y="2162"/>
                    <a:pt x="2010" y="2098"/>
                  </a:cubicBezTo>
                  <a:cubicBezTo>
                    <a:pt x="2074" y="2034"/>
                    <a:pt x="2080" y="1937"/>
                    <a:pt x="2023" y="1880"/>
                  </a:cubicBezTo>
                  <a:lnTo>
                    <a:pt x="1426" y="1282"/>
                  </a:lnTo>
                  <a:cubicBezTo>
                    <a:pt x="1496" y="1193"/>
                    <a:pt x="1556" y="1112"/>
                    <a:pt x="1568" y="1097"/>
                  </a:cubicBezTo>
                  <a:cubicBezTo>
                    <a:pt x="1590" y="1071"/>
                    <a:pt x="1577" y="1051"/>
                    <a:pt x="1564" y="1037"/>
                  </a:cubicBezTo>
                  <a:cubicBezTo>
                    <a:pt x="1564" y="1037"/>
                    <a:pt x="1564" y="1037"/>
                    <a:pt x="1563" y="1037"/>
                  </a:cubicBezTo>
                  <a:cubicBezTo>
                    <a:pt x="1638" y="962"/>
                    <a:pt x="1783" y="828"/>
                    <a:pt x="1867" y="818"/>
                  </a:cubicBezTo>
                  <a:cubicBezTo>
                    <a:pt x="1939" y="809"/>
                    <a:pt x="1980" y="831"/>
                    <a:pt x="2028" y="879"/>
                  </a:cubicBezTo>
                  <a:cubicBezTo>
                    <a:pt x="2073" y="924"/>
                    <a:pt x="2073" y="988"/>
                    <a:pt x="2062" y="1043"/>
                  </a:cubicBezTo>
                  <a:cubicBezTo>
                    <a:pt x="2059" y="1061"/>
                    <a:pt x="2062" y="1080"/>
                    <a:pt x="2076" y="1094"/>
                  </a:cubicBezTo>
                  <a:lnTo>
                    <a:pt x="2197" y="1216"/>
                  </a:lnTo>
                  <a:cubicBezTo>
                    <a:pt x="2218" y="1236"/>
                    <a:pt x="2251" y="1236"/>
                    <a:pt x="2271" y="1216"/>
                  </a:cubicBezTo>
                  <a:lnTo>
                    <a:pt x="2527" y="960"/>
                  </a:lnTo>
                  <a:cubicBezTo>
                    <a:pt x="2547" y="940"/>
                    <a:pt x="2547" y="907"/>
                    <a:pt x="2527" y="886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321E08-B9B9-434B-BA90-59B3C57A5F51}"/>
              </a:ext>
            </a:extLst>
          </p:cNvPr>
          <p:cNvGrpSpPr/>
          <p:nvPr/>
        </p:nvGrpSpPr>
        <p:grpSpPr>
          <a:xfrm>
            <a:off x="7917114" y="1505661"/>
            <a:ext cx="640080" cy="640080"/>
            <a:chOff x="8076874" y="1554973"/>
            <a:chExt cx="640080" cy="640080"/>
          </a:xfrm>
        </p:grpSpPr>
        <p:sp>
          <p:nvSpPr>
            <p:cNvPr id="156" name="Freeform 20">
              <a:extLst>
                <a:ext uri="{FF2B5EF4-FFF2-40B4-BE49-F238E27FC236}">
                  <a16:creationId xmlns:a16="http://schemas.microsoft.com/office/drawing/2014/main" id="{1589E275-A0D6-4B69-86D5-546A68F3C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6874" y="1554973"/>
              <a:ext cx="640080" cy="640080"/>
            </a:xfrm>
            <a:custGeom>
              <a:avLst/>
              <a:gdLst>
                <a:gd name="T0" fmla="*/ 0 w 3223"/>
                <a:gd name="T1" fmla="*/ 1610 h 3221"/>
                <a:gd name="T2" fmla="*/ 0 w 3223"/>
                <a:gd name="T3" fmla="*/ 1610 h 3221"/>
                <a:gd name="T4" fmla="*/ 1612 w 3223"/>
                <a:gd name="T5" fmla="*/ 0 h 3221"/>
                <a:gd name="T6" fmla="*/ 3223 w 3223"/>
                <a:gd name="T7" fmla="*/ 1610 h 3221"/>
                <a:gd name="T8" fmla="*/ 1612 w 3223"/>
                <a:gd name="T9" fmla="*/ 3221 h 3221"/>
                <a:gd name="T10" fmla="*/ 0 w 3223"/>
                <a:gd name="T11" fmla="*/ 1610 h 3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23" h="3221">
                  <a:moveTo>
                    <a:pt x="0" y="1610"/>
                  </a:moveTo>
                  <a:lnTo>
                    <a:pt x="0" y="1610"/>
                  </a:lnTo>
                  <a:cubicBezTo>
                    <a:pt x="0" y="720"/>
                    <a:pt x="722" y="0"/>
                    <a:pt x="1612" y="0"/>
                  </a:cubicBezTo>
                  <a:cubicBezTo>
                    <a:pt x="2502" y="0"/>
                    <a:pt x="3223" y="720"/>
                    <a:pt x="3223" y="1610"/>
                  </a:cubicBezTo>
                  <a:cubicBezTo>
                    <a:pt x="3223" y="2500"/>
                    <a:pt x="2502" y="3221"/>
                    <a:pt x="1612" y="3221"/>
                  </a:cubicBezTo>
                  <a:cubicBezTo>
                    <a:pt x="722" y="3221"/>
                    <a:pt x="0" y="2500"/>
                    <a:pt x="0" y="161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1">
              <a:extLst>
                <a:ext uri="{FF2B5EF4-FFF2-40B4-BE49-F238E27FC236}">
                  <a16:creationId xmlns:a16="http://schemas.microsoft.com/office/drawing/2014/main" id="{CD9BF91E-CF52-4B89-A4BB-F93F304447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8059" y="1755225"/>
              <a:ext cx="353102" cy="239577"/>
            </a:xfrm>
            <a:custGeom>
              <a:avLst/>
              <a:gdLst>
                <a:gd name="T0" fmla="*/ 1659 w 1777"/>
                <a:gd name="T1" fmla="*/ 977 h 1206"/>
                <a:gd name="T2" fmla="*/ 1659 w 1777"/>
                <a:gd name="T3" fmla="*/ 977 h 1206"/>
                <a:gd name="T4" fmla="*/ 1301 w 1777"/>
                <a:gd name="T5" fmla="*/ 576 h 1206"/>
                <a:gd name="T6" fmla="*/ 1659 w 1777"/>
                <a:gd name="T7" fmla="*/ 222 h 1206"/>
                <a:gd name="T8" fmla="*/ 1659 w 1777"/>
                <a:gd name="T9" fmla="*/ 977 h 1206"/>
                <a:gd name="T10" fmla="*/ 181 w 1777"/>
                <a:gd name="T11" fmla="*/ 1088 h 1206"/>
                <a:gd name="T12" fmla="*/ 181 w 1777"/>
                <a:gd name="T13" fmla="*/ 1088 h 1206"/>
                <a:gd name="T14" fmla="*/ 688 w 1777"/>
                <a:gd name="T15" fmla="*/ 565 h 1206"/>
                <a:gd name="T16" fmla="*/ 1090 w 1777"/>
                <a:gd name="T17" fmla="*/ 565 h 1206"/>
                <a:gd name="T18" fmla="*/ 1594 w 1777"/>
                <a:gd name="T19" fmla="*/ 1088 h 1206"/>
                <a:gd name="T20" fmla="*/ 181 w 1777"/>
                <a:gd name="T21" fmla="*/ 1088 h 1206"/>
                <a:gd name="T22" fmla="*/ 118 w 1777"/>
                <a:gd name="T23" fmla="*/ 222 h 1206"/>
                <a:gd name="T24" fmla="*/ 118 w 1777"/>
                <a:gd name="T25" fmla="*/ 222 h 1206"/>
                <a:gd name="T26" fmla="*/ 480 w 1777"/>
                <a:gd name="T27" fmla="*/ 579 h 1206"/>
                <a:gd name="T28" fmla="*/ 118 w 1777"/>
                <a:gd name="T29" fmla="*/ 980 h 1206"/>
                <a:gd name="T30" fmla="*/ 118 w 1777"/>
                <a:gd name="T31" fmla="*/ 222 h 1206"/>
                <a:gd name="T32" fmla="*/ 1594 w 1777"/>
                <a:gd name="T33" fmla="*/ 117 h 1206"/>
                <a:gd name="T34" fmla="*/ 1594 w 1777"/>
                <a:gd name="T35" fmla="*/ 117 h 1206"/>
                <a:gd name="T36" fmla="*/ 1209 w 1777"/>
                <a:gd name="T37" fmla="*/ 499 h 1206"/>
                <a:gd name="T38" fmla="*/ 1092 w 1777"/>
                <a:gd name="T39" fmla="*/ 447 h 1206"/>
                <a:gd name="T40" fmla="*/ 685 w 1777"/>
                <a:gd name="T41" fmla="*/ 447 h 1206"/>
                <a:gd name="T42" fmla="*/ 570 w 1777"/>
                <a:gd name="T43" fmla="*/ 502 h 1206"/>
                <a:gd name="T44" fmla="*/ 178 w 1777"/>
                <a:gd name="T45" fmla="*/ 117 h 1206"/>
                <a:gd name="T46" fmla="*/ 1594 w 1777"/>
                <a:gd name="T47" fmla="*/ 117 h 1206"/>
                <a:gd name="T48" fmla="*/ 1701 w 1777"/>
                <a:gd name="T49" fmla="*/ 0 h 1206"/>
                <a:gd name="T50" fmla="*/ 1701 w 1777"/>
                <a:gd name="T51" fmla="*/ 0 h 1206"/>
                <a:gd name="T52" fmla="*/ 90 w 1777"/>
                <a:gd name="T53" fmla="*/ 0 h 1206"/>
                <a:gd name="T54" fmla="*/ 0 w 1777"/>
                <a:gd name="T55" fmla="*/ 80 h 1206"/>
                <a:gd name="T56" fmla="*/ 0 w 1777"/>
                <a:gd name="T57" fmla="*/ 1147 h 1206"/>
                <a:gd name="T58" fmla="*/ 59 w 1777"/>
                <a:gd name="T59" fmla="*/ 1206 h 1206"/>
                <a:gd name="T60" fmla="*/ 1718 w 1777"/>
                <a:gd name="T61" fmla="*/ 1206 h 1206"/>
                <a:gd name="T62" fmla="*/ 1777 w 1777"/>
                <a:gd name="T63" fmla="*/ 1147 h 1206"/>
                <a:gd name="T64" fmla="*/ 1777 w 1777"/>
                <a:gd name="T65" fmla="*/ 80 h 1206"/>
                <a:gd name="T66" fmla="*/ 1701 w 1777"/>
                <a:gd name="T67" fmla="*/ 0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77" h="1206">
                  <a:moveTo>
                    <a:pt x="1659" y="977"/>
                  </a:moveTo>
                  <a:lnTo>
                    <a:pt x="1659" y="977"/>
                  </a:lnTo>
                  <a:cubicBezTo>
                    <a:pt x="1548" y="838"/>
                    <a:pt x="1416" y="682"/>
                    <a:pt x="1301" y="576"/>
                  </a:cubicBezTo>
                  <a:lnTo>
                    <a:pt x="1659" y="222"/>
                  </a:lnTo>
                  <a:lnTo>
                    <a:pt x="1659" y="977"/>
                  </a:lnTo>
                  <a:close/>
                  <a:moveTo>
                    <a:pt x="181" y="1088"/>
                  </a:moveTo>
                  <a:lnTo>
                    <a:pt x="181" y="1088"/>
                  </a:lnTo>
                  <a:cubicBezTo>
                    <a:pt x="384" y="848"/>
                    <a:pt x="629" y="583"/>
                    <a:pt x="688" y="565"/>
                  </a:cubicBezTo>
                  <a:lnTo>
                    <a:pt x="1090" y="565"/>
                  </a:lnTo>
                  <a:cubicBezTo>
                    <a:pt x="1151" y="577"/>
                    <a:pt x="1392" y="840"/>
                    <a:pt x="1594" y="1088"/>
                  </a:cubicBezTo>
                  <a:lnTo>
                    <a:pt x="181" y="1088"/>
                  </a:lnTo>
                  <a:close/>
                  <a:moveTo>
                    <a:pt x="118" y="222"/>
                  </a:moveTo>
                  <a:lnTo>
                    <a:pt x="118" y="222"/>
                  </a:lnTo>
                  <a:lnTo>
                    <a:pt x="480" y="579"/>
                  </a:lnTo>
                  <a:cubicBezTo>
                    <a:pt x="372" y="680"/>
                    <a:pt x="243" y="828"/>
                    <a:pt x="118" y="980"/>
                  </a:cubicBezTo>
                  <a:lnTo>
                    <a:pt x="118" y="222"/>
                  </a:lnTo>
                  <a:close/>
                  <a:moveTo>
                    <a:pt x="1594" y="117"/>
                  </a:moveTo>
                  <a:lnTo>
                    <a:pt x="1594" y="117"/>
                  </a:lnTo>
                  <a:lnTo>
                    <a:pt x="1209" y="499"/>
                  </a:lnTo>
                  <a:cubicBezTo>
                    <a:pt x="1164" y="466"/>
                    <a:pt x="1123" y="447"/>
                    <a:pt x="1092" y="447"/>
                  </a:cubicBezTo>
                  <a:lnTo>
                    <a:pt x="685" y="447"/>
                  </a:lnTo>
                  <a:cubicBezTo>
                    <a:pt x="656" y="447"/>
                    <a:pt x="617" y="467"/>
                    <a:pt x="570" y="502"/>
                  </a:cubicBezTo>
                  <a:lnTo>
                    <a:pt x="178" y="117"/>
                  </a:lnTo>
                  <a:lnTo>
                    <a:pt x="1594" y="117"/>
                  </a:lnTo>
                  <a:close/>
                  <a:moveTo>
                    <a:pt x="1701" y="0"/>
                  </a:moveTo>
                  <a:lnTo>
                    <a:pt x="1701" y="0"/>
                  </a:lnTo>
                  <a:lnTo>
                    <a:pt x="90" y="0"/>
                  </a:lnTo>
                  <a:cubicBezTo>
                    <a:pt x="25" y="0"/>
                    <a:pt x="0" y="47"/>
                    <a:pt x="0" y="80"/>
                  </a:cubicBezTo>
                  <a:lnTo>
                    <a:pt x="0" y="1147"/>
                  </a:lnTo>
                  <a:cubicBezTo>
                    <a:pt x="0" y="1180"/>
                    <a:pt x="27" y="1206"/>
                    <a:pt x="59" y="1206"/>
                  </a:cubicBezTo>
                  <a:lnTo>
                    <a:pt x="1718" y="1206"/>
                  </a:lnTo>
                  <a:cubicBezTo>
                    <a:pt x="1751" y="1206"/>
                    <a:pt x="1777" y="1180"/>
                    <a:pt x="1777" y="1147"/>
                  </a:cubicBezTo>
                  <a:lnTo>
                    <a:pt x="1777" y="80"/>
                  </a:lnTo>
                  <a:cubicBezTo>
                    <a:pt x="1777" y="61"/>
                    <a:pt x="1760" y="0"/>
                    <a:pt x="170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2">
              <a:extLst>
                <a:ext uri="{FF2B5EF4-FFF2-40B4-BE49-F238E27FC236}">
                  <a16:creationId xmlns:a16="http://schemas.microsoft.com/office/drawing/2014/main" id="{E3E89B46-F14A-4FDF-A748-88E38D495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8451" y="1863166"/>
              <a:ext cx="146134" cy="23694"/>
            </a:xfrm>
            <a:custGeom>
              <a:avLst/>
              <a:gdLst>
                <a:gd name="T0" fmla="*/ 676 w 736"/>
                <a:gd name="T1" fmla="*/ 119 h 119"/>
                <a:gd name="T2" fmla="*/ 676 w 736"/>
                <a:gd name="T3" fmla="*/ 119 h 119"/>
                <a:gd name="T4" fmla="*/ 59 w 736"/>
                <a:gd name="T5" fmla="*/ 119 h 119"/>
                <a:gd name="T6" fmla="*/ 0 w 736"/>
                <a:gd name="T7" fmla="*/ 59 h 119"/>
                <a:gd name="T8" fmla="*/ 59 w 736"/>
                <a:gd name="T9" fmla="*/ 0 h 119"/>
                <a:gd name="T10" fmla="*/ 676 w 736"/>
                <a:gd name="T11" fmla="*/ 0 h 119"/>
                <a:gd name="T12" fmla="*/ 736 w 736"/>
                <a:gd name="T13" fmla="*/ 59 h 119"/>
                <a:gd name="T14" fmla="*/ 676 w 736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6" h="119">
                  <a:moveTo>
                    <a:pt x="676" y="119"/>
                  </a:moveTo>
                  <a:lnTo>
                    <a:pt x="676" y="119"/>
                  </a:lnTo>
                  <a:lnTo>
                    <a:pt x="59" y="119"/>
                  </a:lnTo>
                  <a:cubicBezTo>
                    <a:pt x="26" y="119"/>
                    <a:pt x="0" y="92"/>
                    <a:pt x="0" y="59"/>
                  </a:cubicBezTo>
                  <a:cubicBezTo>
                    <a:pt x="0" y="26"/>
                    <a:pt x="26" y="0"/>
                    <a:pt x="59" y="0"/>
                  </a:cubicBezTo>
                  <a:lnTo>
                    <a:pt x="676" y="0"/>
                  </a:lnTo>
                  <a:cubicBezTo>
                    <a:pt x="709" y="0"/>
                    <a:pt x="736" y="26"/>
                    <a:pt x="736" y="59"/>
                  </a:cubicBezTo>
                  <a:cubicBezTo>
                    <a:pt x="736" y="92"/>
                    <a:pt x="709" y="119"/>
                    <a:pt x="676" y="11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3">
              <a:extLst>
                <a:ext uri="{FF2B5EF4-FFF2-40B4-BE49-F238E27FC236}">
                  <a16:creationId xmlns:a16="http://schemas.microsoft.com/office/drawing/2014/main" id="{0D46BE5F-22CC-45F3-BDD6-C5774E747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9529" y="1863166"/>
              <a:ext cx="115056" cy="23694"/>
            </a:xfrm>
            <a:custGeom>
              <a:avLst/>
              <a:gdLst>
                <a:gd name="T0" fmla="*/ 520 w 580"/>
                <a:gd name="T1" fmla="*/ 119 h 119"/>
                <a:gd name="T2" fmla="*/ 520 w 580"/>
                <a:gd name="T3" fmla="*/ 119 h 119"/>
                <a:gd name="T4" fmla="*/ 60 w 580"/>
                <a:gd name="T5" fmla="*/ 119 h 119"/>
                <a:gd name="T6" fmla="*/ 0 w 580"/>
                <a:gd name="T7" fmla="*/ 59 h 119"/>
                <a:gd name="T8" fmla="*/ 60 w 580"/>
                <a:gd name="T9" fmla="*/ 0 h 119"/>
                <a:gd name="T10" fmla="*/ 520 w 580"/>
                <a:gd name="T11" fmla="*/ 0 h 119"/>
                <a:gd name="T12" fmla="*/ 580 w 580"/>
                <a:gd name="T13" fmla="*/ 59 h 119"/>
                <a:gd name="T14" fmla="*/ 520 w 580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0" h="119">
                  <a:moveTo>
                    <a:pt x="520" y="119"/>
                  </a:moveTo>
                  <a:lnTo>
                    <a:pt x="520" y="119"/>
                  </a:lnTo>
                  <a:lnTo>
                    <a:pt x="60" y="119"/>
                  </a:lnTo>
                  <a:cubicBezTo>
                    <a:pt x="27" y="119"/>
                    <a:pt x="0" y="92"/>
                    <a:pt x="0" y="59"/>
                  </a:cubicBezTo>
                  <a:cubicBezTo>
                    <a:pt x="0" y="27"/>
                    <a:pt x="27" y="0"/>
                    <a:pt x="60" y="0"/>
                  </a:cubicBezTo>
                  <a:lnTo>
                    <a:pt x="520" y="0"/>
                  </a:lnTo>
                  <a:cubicBezTo>
                    <a:pt x="553" y="0"/>
                    <a:pt x="580" y="27"/>
                    <a:pt x="580" y="59"/>
                  </a:cubicBezTo>
                  <a:cubicBezTo>
                    <a:pt x="580" y="92"/>
                    <a:pt x="553" y="119"/>
                    <a:pt x="520" y="11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4">
              <a:extLst>
                <a:ext uri="{FF2B5EF4-FFF2-40B4-BE49-F238E27FC236}">
                  <a16:creationId xmlns:a16="http://schemas.microsoft.com/office/drawing/2014/main" id="{01BF2D71-BB92-4164-9C73-57632C804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0607" y="1863166"/>
              <a:ext cx="83977" cy="23694"/>
            </a:xfrm>
            <a:custGeom>
              <a:avLst/>
              <a:gdLst>
                <a:gd name="T0" fmla="*/ 364 w 424"/>
                <a:gd name="T1" fmla="*/ 119 h 119"/>
                <a:gd name="T2" fmla="*/ 364 w 424"/>
                <a:gd name="T3" fmla="*/ 119 h 119"/>
                <a:gd name="T4" fmla="*/ 60 w 424"/>
                <a:gd name="T5" fmla="*/ 119 h 119"/>
                <a:gd name="T6" fmla="*/ 0 w 424"/>
                <a:gd name="T7" fmla="*/ 60 h 119"/>
                <a:gd name="T8" fmla="*/ 60 w 424"/>
                <a:gd name="T9" fmla="*/ 0 h 119"/>
                <a:gd name="T10" fmla="*/ 364 w 424"/>
                <a:gd name="T11" fmla="*/ 0 h 119"/>
                <a:gd name="T12" fmla="*/ 424 w 424"/>
                <a:gd name="T13" fmla="*/ 60 h 119"/>
                <a:gd name="T14" fmla="*/ 364 w 4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4" h="119">
                  <a:moveTo>
                    <a:pt x="364" y="119"/>
                  </a:moveTo>
                  <a:lnTo>
                    <a:pt x="364" y="119"/>
                  </a:lnTo>
                  <a:lnTo>
                    <a:pt x="60" y="119"/>
                  </a:lnTo>
                  <a:cubicBezTo>
                    <a:pt x="27" y="119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lnTo>
                    <a:pt x="364" y="0"/>
                  </a:lnTo>
                  <a:cubicBezTo>
                    <a:pt x="397" y="0"/>
                    <a:pt x="424" y="27"/>
                    <a:pt x="424" y="60"/>
                  </a:cubicBezTo>
                  <a:cubicBezTo>
                    <a:pt x="424" y="93"/>
                    <a:pt x="397" y="119"/>
                    <a:pt x="364" y="11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5">
              <a:extLst>
                <a:ext uri="{FF2B5EF4-FFF2-40B4-BE49-F238E27FC236}">
                  <a16:creationId xmlns:a16="http://schemas.microsoft.com/office/drawing/2014/main" id="{1CFAD83C-4E1D-48F8-92C3-269B1B004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1355" y="1863001"/>
              <a:ext cx="53230" cy="24024"/>
            </a:xfrm>
            <a:custGeom>
              <a:avLst/>
              <a:gdLst>
                <a:gd name="T0" fmla="*/ 208 w 268"/>
                <a:gd name="T1" fmla="*/ 120 h 120"/>
                <a:gd name="T2" fmla="*/ 208 w 268"/>
                <a:gd name="T3" fmla="*/ 120 h 120"/>
                <a:gd name="T4" fmla="*/ 60 w 268"/>
                <a:gd name="T5" fmla="*/ 120 h 120"/>
                <a:gd name="T6" fmla="*/ 0 w 268"/>
                <a:gd name="T7" fmla="*/ 60 h 120"/>
                <a:gd name="T8" fmla="*/ 60 w 268"/>
                <a:gd name="T9" fmla="*/ 0 h 120"/>
                <a:gd name="T10" fmla="*/ 208 w 268"/>
                <a:gd name="T11" fmla="*/ 0 h 120"/>
                <a:gd name="T12" fmla="*/ 268 w 268"/>
                <a:gd name="T13" fmla="*/ 60 h 120"/>
                <a:gd name="T14" fmla="*/ 208 w 268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8" h="120">
                  <a:moveTo>
                    <a:pt x="208" y="120"/>
                  </a:moveTo>
                  <a:lnTo>
                    <a:pt x="208" y="120"/>
                  </a:lnTo>
                  <a:lnTo>
                    <a:pt x="60" y="120"/>
                  </a:ln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lnTo>
                    <a:pt x="208" y="0"/>
                  </a:lnTo>
                  <a:cubicBezTo>
                    <a:pt x="241" y="0"/>
                    <a:pt x="268" y="27"/>
                    <a:pt x="268" y="60"/>
                  </a:cubicBezTo>
                  <a:cubicBezTo>
                    <a:pt x="268" y="93"/>
                    <a:pt x="241" y="120"/>
                    <a:pt x="208" y="12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2916BB-68B0-4352-A2AF-811984F64BB5}"/>
              </a:ext>
            </a:extLst>
          </p:cNvPr>
          <p:cNvGrpSpPr/>
          <p:nvPr/>
        </p:nvGrpSpPr>
        <p:grpSpPr>
          <a:xfrm>
            <a:off x="6667792" y="1505661"/>
            <a:ext cx="749661" cy="648168"/>
            <a:chOff x="6985020" y="1551847"/>
            <a:chExt cx="749661" cy="64816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2934F5D-3D26-4D4F-BAB7-163815B6848F}"/>
                </a:ext>
              </a:extLst>
            </p:cNvPr>
            <p:cNvSpPr/>
            <p:nvPr/>
          </p:nvSpPr>
          <p:spPr>
            <a:xfrm>
              <a:off x="6985020" y="1559935"/>
              <a:ext cx="640080" cy="640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5D5BDE-9D46-4EA3-9194-D24B1319E1E0}"/>
                </a:ext>
              </a:extLst>
            </p:cNvPr>
            <p:cNvSpPr txBox="1"/>
            <p:nvPr/>
          </p:nvSpPr>
          <p:spPr>
            <a:xfrm>
              <a:off x="7094601" y="1551847"/>
              <a:ext cx="640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$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76B39C1-BD75-44C4-95C4-F7F36E2995A3}"/>
              </a:ext>
            </a:extLst>
          </p:cNvPr>
          <p:cNvGrpSpPr/>
          <p:nvPr/>
        </p:nvGrpSpPr>
        <p:grpSpPr>
          <a:xfrm>
            <a:off x="9056852" y="1505661"/>
            <a:ext cx="640080" cy="640080"/>
            <a:chOff x="9056852" y="1542961"/>
            <a:chExt cx="640080" cy="640080"/>
          </a:xfrm>
        </p:grpSpPr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A961F6E3-456F-468A-8F91-B010FA94EAD4}"/>
                </a:ext>
              </a:extLst>
            </p:cNvPr>
            <p:cNvSpPr/>
            <p:nvPr/>
          </p:nvSpPr>
          <p:spPr>
            <a:xfrm>
              <a:off x="9056852" y="1542961"/>
              <a:ext cx="640080" cy="640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Freeform 145">
              <a:extLst>
                <a:ext uri="{FF2B5EF4-FFF2-40B4-BE49-F238E27FC236}">
                  <a16:creationId xmlns:a16="http://schemas.microsoft.com/office/drawing/2014/main" id="{A92FE462-AAF0-4C72-8E90-56D9A8D09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1133" y="1662295"/>
              <a:ext cx="436572" cy="376468"/>
            </a:xfrm>
            <a:custGeom>
              <a:avLst/>
              <a:gdLst/>
              <a:ahLst/>
              <a:cxnLst>
                <a:cxn ang="0">
                  <a:pos x="64" y="51"/>
                </a:cxn>
                <a:cxn ang="0">
                  <a:pos x="60" y="55"/>
                </a:cxn>
                <a:cxn ang="0">
                  <a:pos x="49" y="55"/>
                </a:cxn>
                <a:cxn ang="0">
                  <a:pos x="45" y="51"/>
                </a:cxn>
                <a:cxn ang="0">
                  <a:pos x="45" y="40"/>
                </a:cxn>
                <a:cxn ang="0">
                  <a:pos x="49" y="36"/>
                </a:cxn>
                <a:cxn ang="0">
                  <a:pos x="52" y="36"/>
                </a:cxn>
                <a:cxn ang="0">
                  <a:pos x="52" y="30"/>
                </a:cxn>
                <a:cxn ang="0">
                  <a:pos x="34" y="30"/>
                </a:cxn>
                <a:cxn ang="0">
                  <a:pos x="34" y="36"/>
                </a:cxn>
                <a:cxn ang="0">
                  <a:pos x="37" y="36"/>
                </a:cxn>
                <a:cxn ang="0">
                  <a:pos x="41" y="40"/>
                </a:cxn>
                <a:cxn ang="0">
                  <a:pos x="41" y="51"/>
                </a:cxn>
                <a:cxn ang="0">
                  <a:pos x="37" y="55"/>
                </a:cxn>
                <a:cxn ang="0">
                  <a:pos x="26" y="55"/>
                </a:cxn>
                <a:cxn ang="0">
                  <a:pos x="23" y="51"/>
                </a:cxn>
                <a:cxn ang="0">
                  <a:pos x="23" y="40"/>
                </a:cxn>
                <a:cxn ang="0">
                  <a:pos x="26" y="36"/>
                </a:cxn>
                <a:cxn ang="0">
                  <a:pos x="29" y="36"/>
                </a:cxn>
                <a:cxn ang="0">
                  <a:pos x="29" y="30"/>
                </a:cxn>
                <a:cxn ang="0">
                  <a:pos x="11" y="30"/>
                </a:cxn>
                <a:cxn ang="0">
                  <a:pos x="11" y="36"/>
                </a:cxn>
                <a:cxn ang="0">
                  <a:pos x="15" y="36"/>
                </a:cxn>
                <a:cxn ang="0">
                  <a:pos x="18" y="40"/>
                </a:cxn>
                <a:cxn ang="0">
                  <a:pos x="18" y="51"/>
                </a:cxn>
                <a:cxn ang="0">
                  <a:pos x="15" y="55"/>
                </a:cxn>
                <a:cxn ang="0">
                  <a:pos x="3" y="55"/>
                </a:cxn>
                <a:cxn ang="0">
                  <a:pos x="0" y="51"/>
                </a:cxn>
                <a:cxn ang="0">
                  <a:pos x="0" y="40"/>
                </a:cxn>
                <a:cxn ang="0">
                  <a:pos x="3" y="36"/>
                </a:cxn>
                <a:cxn ang="0">
                  <a:pos x="7" y="36"/>
                </a:cxn>
                <a:cxn ang="0">
                  <a:pos x="7" y="30"/>
                </a:cxn>
                <a:cxn ang="0">
                  <a:pos x="11" y="25"/>
                </a:cxn>
                <a:cxn ang="0">
                  <a:pos x="29" y="25"/>
                </a:cxn>
                <a:cxn ang="0">
                  <a:pos x="29" y="18"/>
                </a:cxn>
                <a:cxn ang="0">
                  <a:pos x="26" y="18"/>
                </a:cxn>
                <a:cxn ang="0">
                  <a:pos x="23" y="15"/>
                </a:cxn>
                <a:cxn ang="0">
                  <a:pos x="23" y="3"/>
                </a:cxn>
                <a:cxn ang="0">
                  <a:pos x="26" y="0"/>
                </a:cxn>
                <a:cxn ang="0">
                  <a:pos x="37" y="0"/>
                </a:cxn>
                <a:cxn ang="0">
                  <a:pos x="41" y="3"/>
                </a:cxn>
                <a:cxn ang="0">
                  <a:pos x="41" y="15"/>
                </a:cxn>
                <a:cxn ang="0">
                  <a:pos x="37" y="18"/>
                </a:cxn>
                <a:cxn ang="0">
                  <a:pos x="34" y="18"/>
                </a:cxn>
                <a:cxn ang="0">
                  <a:pos x="34" y="25"/>
                </a:cxn>
                <a:cxn ang="0">
                  <a:pos x="52" y="25"/>
                </a:cxn>
                <a:cxn ang="0">
                  <a:pos x="57" y="30"/>
                </a:cxn>
                <a:cxn ang="0">
                  <a:pos x="57" y="36"/>
                </a:cxn>
                <a:cxn ang="0">
                  <a:pos x="60" y="36"/>
                </a:cxn>
                <a:cxn ang="0">
                  <a:pos x="64" y="40"/>
                </a:cxn>
                <a:cxn ang="0">
                  <a:pos x="64" y="51"/>
                </a:cxn>
              </a:cxnLst>
              <a:rect l="0" t="0" r="r" b="b"/>
              <a:pathLst>
                <a:path w="64" h="55">
                  <a:moveTo>
                    <a:pt x="64" y="51"/>
                  </a:moveTo>
                  <a:cubicBezTo>
                    <a:pt x="64" y="53"/>
                    <a:pt x="62" y="55"/>
                    <a:pt x="60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7" y="55"/>
                    <a:pt x="45" y="53"/>
                    <a:pt x="45" y="5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38"/>
                    <a:pt x="47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9" y="36"/>
                    <a:pt x="41" y="38"/>
                    <a:pt x="41" y="4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3"/>
                    <a:pt x="39" y="55"/>
                    <a:pt x="37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4" y="55"/>
                    <a:pt x="23" y="53"/>
                    <a:pt x="23" y="5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8"/>
                    <a:pt x="24" y="36"/>
                    <a:pt x="26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7" y="36"/>
                    <a:pt x="18" y="38"/>
                    <a:pt x="18" y="40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3"/>
                    <a:pt x="17" y="55"/>
                    <a:pt x="15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3"/>
                    <a:pt x="0" y="5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1" y="36"/>
                    <a:pt x="3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27"/>
                    <a:pt x="9" y="25"/>
                    <a:pt x="11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4" y="18"/>
                    <a:pt x="23" y="17"/>
                    <a:pt x="23" y="1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1" y="1"/>
                    <a:pt x="41" y="3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7"/>
                    <a:pt x="39" y="18"/>
                    <a:pt x="37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5" y="25"/>
                    <a:pt x="57" y="27"/>
                    <a:pt x="57" y="30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2" y="36"/>
                    <a:pt x="64" y="38"/>
                    <a:pt x="64" y="40"/>
                  </a:cubicBezTo>
                  <a:lnTo>
                    <a:pt x="64" y="5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7" name="Freeform 31">
            <a:extLst>
              <a:ext uri="{FF2B5EF4-FFF2-40B4-BE49-F238E27FC236}">
                <a16:creationId xmlns:a16="http://schemas.microsoft.com/office/drawing/2014/main" id="{8668C915-B2FA-4DCB-9E1E-4B3F637E85B0}"/>
              </a:ext>
            </a:extLst>
          </p:cNvPr>
          <p:cNvSpPr>
            <a:spLocks/>
          </p:cNvSpPr>
          <p:nvPr/>
        </p:nvSpPr>
        <p:spPr bwMode="auto">
          <a:xfrm>
            <a:off x="10203081" y="1517507"/>
            <a:ext cx="640080" cy="640080"/>
          </a:xfrm>
          <a:custGeom>
            <a:avLst/>
            <a:gdLst>
              <a:gd name="T0" fmla="*/ 0 w 3223"/>
              <a:gd name="T1" fmla="*/ 1611 h 3222"/>
              <a:gd name="T2" fmla="*/ 0 w 3223"/>
              <a:gd name="T3" fmla="*/ 1611 h 3222"/>
              <a:gd name="T4" fmla="*/ 1612 w 3223"/>
              <a:gd name="T5" fmla="*/ 0 h 3222"/>
              <a:gd name="T6" fmla="*/ 3223 w 3223"/>
              <a:gd name="T7" fmla="*/ 1611 h 3222"/>
              <a:gd name="T8" fmla="*/ 1612 w 3223"/>
              <a:gd name="T9" fmla="*/ 3222 h 3222"/>
              <a:gd name="T10" fmla="*/ 0 w 3223"/>
              <a:gd name="T11" fmla="*/ 1611 h 3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23" h="3222">
                <a:moveTo>
                  <a:pt x="0" y="1611"/>
                </a:moveTo>
                <a:lnTo>
                  <a:pt x="0" y="1611"/>
                </a:lnTo>
                <a:cubicBezTo>
                  <a:pt x="0" y="721"/>
                  <a:pt x="722" y="0"/>
                  <a:pt x="1612" y="0"/>
                </a:cubicBezTo>
                <a:cubicBezTo>
                  <a:pt x="2502" y="0"/>
                  <a:pt x="3223" y="721"/>
                  <a:pt x="3223" y="1611"/>
                </a:cubicBezTo>
                <a:cubicBezTo>
                  <a:pt x="3223" y="2501"/>
                  <a:pt x="2502" y="3222"/>
                  <a:pt x="1612" y="3222"/>
                </a:cubicBezTo>
                <a:cubicBezTo>
                  <a:pt x="722" y="3222"/>
                  <a:pt x="0" y="2501"/>
                  <a:pt x="0" y="161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Freeform 32">
            <a:extLst>
              <a:ext uri="{FF2B5EF4-FFF2-40B4-BE49-F238E27FC236}">
                <a16:creationId xmlns:a16="http://schemas.microsoft.com/office/drawing/2014/main" id="{E7FAECF2-AC63-4568-BDD1-6D0A4D62865B}"/>
              </a:ext>
            </a:extLst>
          </p:cNvPr>
          <p:cNvSpPr>
            <a:spLocks noEditPoints="1"/>
          </p:cNvSpPr>
          <p:nvPr/>
        </p:nvSpPr>
        <p:spPr bwMode="auto">
          <a:xfrm>
            <a:off x="10336481" y="1630463"/>
            <a:ext cx="371486" cy="414169"/>
          </a:xfrm>
          <a:custGeom>
            <a:avLst/>
            <a:gdLst>
              <a:gd name="T0" fmla="*/ 1334 w 1871"/>
              <a:gd name="T1" fmla="*/ 2086 h 2086"/>
              <a:gd name="T2" fmla="*/ 1334 w 1871"/>
              <a:gd name="T3" fmla="*/ 2086 h 2086"/>
              <a:gd name="T4" fmla="*/ 1871 w 1871"/>
              <a:gd name="T5" fmla="*/ 2086 h 2086"/>
              <a:gd name="T6" fmla="*/ 1871 w 1871"/>
              <a:gd name="T7" fmla="*/ 795 h 2086"/>
              <a:gd name="T8" fmla="*/ 1334 w 1871"/>
              <a:gd name="T9" fmla="*/ 795 h 2086"/>
              <a:gd name="T10" fmla="*/ 1334 w 1871"/>
              <a:gd name="T11" fmla="*/ 2086 h 2086"/>
              <a:gd name="T12" fmla="*/ 1368 w 1871"/>
              <a:gd name="T13" fmla="*/ 0 h 2086"/>
              <a:gd name="T14" fmla="*/ 1368 w 1871"/>
              <a:gd name="T15" fmla="*/ 0 h 2086"/>
              <a:gd name="T16" fmla="*/ 852 w 1871"/>
              <a:gd name="T17" fmla="*/ 0 h 2086"/>
              <a:gd name="T18" fmla="*/ 983 w 1871"/>
              <a:gd name="T19" fmla="*/ 132 h 2086"/>
              <a:gd name="T20" fmla="*/ 12 w 1871"/>
              <a:gd name="T21" fmla="*/ 1286 h 2086"/>
              <a:gd name="T22" fmla="*/ 12 w 1871"/>
              <a:gd name="T23" fmla="*/ 1334 h 2086"/>
              <a:gd name="T24" fmla="*/ 65 w 1871"/>
              <a:gd name="T25" fmla="*/ 1340 h 2086"/>
              <a:gd name="T26" fmla="*/ 1237 w 1871"/>
              <a:gd name="T27" fmla="*/ 388 h 2086"/>
              <a:gd name="T28" fmla="*/ 1368 w 1871"/>
              <a:gd name="T29" fmla="*/ 521 h 2086"/>
              <a:gd name="T30" fmla="*/ 1368 w 1871"/>
              <a:gd name="T31" fmla="*/ 0 h 2086"/>
              <a:gd name="T32" fmla="*/ 672 w 1871"/>
              <a:gd name="T33" fmla="*/ 2086 h 2086"/>
              <a:gd name="T34" fmla="*/ 672 w 1871"/>
              <a:gd name="T35" fmla="*/ 2086 h 2086"/>
              <a:gd name="T36" fmla="*/ 1208 w 1871"/>
              <a:gd name="T37" fmla="*/ 2086 h 2086"/>
              <a:gd name="T38" fmla="*/ 1208 w 1871"/>
              <a:gd name="T39" fmla="*/ 1222 h 2086"/>
              <a:gd name="T40" fmla="*/ 672 w 1871"/>
              <a:gd name="T41" fmla="*/ 1222 h 2086"/>
              <a:gd name="T42" fmla="*/ 672 w 1871"/>
              <a:gd name="T43" fmla="*/ 2086 h 2086"/>
              <a:gd name="T44" fmla="*/ 9 w 1871"/>
              <a:gd name="T45" fmla="*/ 2086 h 2086"/>
              <a:gd name="T46" fmla="*/ 9 w 1871"/>
              <a:gd name="T47" fmla="*/ 2086 h 2086"/>
              <a:gd name="T48" fmla="*/ 545 w 1871"/>
              <a:gd name="T49" fmla="*/ 2086 h 2086"/>
              <a:gd name="T50" fmla="*/ 545 w 1871"/>
              <a:gd name="T51" fmla="*/ 1654 h 2086"/>
              <a:gd name="T52" fmla="*/ 9 w 1871"/>
              <a:gd name="T53" fmla="*/ 1654 h 2086"/>
              <a:gd name="T54" fmla="*/ 9 w 1871"/>
              <a:gd name="T55" fmla="*/ 2086 h 2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71" h="2086">
                <a:moveTo>
                  <a:pt x="1334" y="2086"/>
                </a:moveTo>
                <a:lnTo>
                  <a:pt x="1334" y="2086"/>
                </a:lnTo>
                <a:lnTo>
                  <a:pt x="1871" y="2086"/>
                </a:lnTo>
                <a:lnTo>
                  <a:pt x="1871" y="795"/>
                </a:lnTo>
                <a:lnTo>
                  <a:pt x="1334" y="795"/>
                </a:lnTo>
                <a:lnTo>
                  <a:pt x="1334" y="2086"/>
                </a:lnTo>
                <a:close/>
                <a:moveTo>
                  <a:pt x="1368" y="0"/>
                </a:moveTo>
                <a:lnTo>
                  <a:pt x="1368" y="0"/>
                </a:lnTo>
                <a:lnTo>
                  <a:pt x="852" y="0"/>
                </a:lnTo>
                <a:lnTo>
                  <a:pt x="983" y="132"/>
                </a:lnTo>
                <a:lnTo>
                  <a:pt x="12" y="1286"/>
                </a:lnTo>
                <a:cubicBezTo>
                  <a:pt x="1" y="1299"/>
                  <a:pt x="0" y="1320"/>
                  <a:pt x="12" y="1334"/>
                </a:cubicBezTo>
                <a:cubicBezTo>
                  <a:pt x="25" y="1350"/>
                  <a:pt x="49" y="1353"/>
                  <a:pt x="65" y="1340"/>
                </a:cubicBezTo>
                <a:lnTo>
                  <a:pt x="1237" y="388"/>
                </a:lnTo>
                <a:lnTo>
                  <a:pt x="1368" y="521"/>
                </a:lnTo>
                <a:lnTo>
                  <a:pt x="1368" y="0"/>
                </a:lnTo>
                <a:close/>
                <a:moveTo>
                  <a:pt x="672" y="2086"/>
                </a:moveTo>
                <a:lnTo>
                  <a:pt x="672" y="2086"/>
                </a:lnTo>
                <a:lnTo>
                  <a:pt x="1208" y="2086"/>
                </a:lnTo>
                <a:lnTo>
                  <a:pt x="1208" y="1222"/>
                </a:lnTo>
                <a:lnTo>
                  <a:pt x="672" y="1222"/>
                </a:lnTo>
                <a:lnTo>
                  <a:pt x="672" y="2086"/>
                </a:lnTo>
                <a:close/>
                <a:moveTo>
                  <a:pt x="9" y="2086"/>
                </a:moveTo>
                <a:lnTo>
                  <a:pt x="9" y="2086"/>
                </a:lnTo>
                <a:lnTo>
                  <a:pt x="545" y="2086"/>
                </a:lnTo>
                <a:lnTo>
                  <a:pt x="545" y="1654"/>
                </a:lnTo>
                <a:lnTo>
                  <a:pt x="9" y="1654"/>
                </a:lnTo>
                <a:lnTo>
                  <a:pt x="9" y="2086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14654A1-1762-489D-BB3E-A86035E0EE0A}"/>
              </a:ext>
            </a:extLst>
          </p:cNvPr>
          <p:cNvSpPr txBox="1"/>
          <p:nvPr/>
        </p:nvSpPr>
        <p:spPr>
          <a:xfrm>
            <a:off x="805485" y="2132629"/>
            <a:ext cx="995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Online 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security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3EEF63A-070E-408F-B0E2-EBAA80678D5E}"/>
              </a:ext>
            </a:extLst>
          </p:cNvPr>
          <p:cNvSpPr txBox="1"/>
          <p:nvPr/>
        </p:nvSpPr>
        <p:spPr>
          <a:xfrm>
            <a:off x="1734305" y="2132629"/>
            <a:ext cx="1340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Partner / Dependents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D869A061-6D81-4B73-8BD1-05C5936C8803}"/>
              </a:ext>
            </a:extLst>
          </p:cNvPr>
          <p:cNvSpPr txBox="1"/>
          <p:nvPr/>
        </p:nvSpPr>
        <p:spPr>
          <a:xfrm>
            <a:off x="2881180" y="2126020"/>
            <a:ext cx="1340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Streaming TV / Movies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64B4EE7-5298-4F5E-ADB8-44649D069312}"/>
              </a:ext>
            </a:extLst>
          </p:cNvPr>
          <p:cNvSpPr txBox="1"/>
          <p:nvPr/>
        </p:nvSpPr>
        <p:spPr>
          <a:xfrm>
            <a:off x="3971685" y="2136998"/>
            <a:ext cx="1340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Online backup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E88F14C3-2102-4214-AE52-3D8CD52F59BD}"/>
              </a:ext>
            </a:extLst>
          </p:cNvPr>
          <p:cNvSpPr txBox="1"/>
          <p:nvPr/>
        </p:nvSpPr>
        <p:spPr>
          <a:xfrm>
            <a:off x="5177695" y="2156264"/>
            <a:ext cx="1340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Tech 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Support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DFF6FFBE-ABD0-413D-B820-FE9F63D4A130}"/>
              </a:ext>
            </a:extLst>
          </p:cNvPr>
          <p:cNvSpPr txBox="1"/>
          <p:nvPr/>
        </p:nvSpPr>
        <p:spPr>
          <a:xfrm>
            <a:off x="6337204" y="2131355"/>
            <a:ext cx="1340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Payment method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9B378FB-20CD-4A01-BF8C-BD99AE169B08}"/>
              </a:ext>
            </a:extLst>
          </p:cNvPr>
          <p:cNvSpPr txBox="1"/>
          <p:nvPr/>
        </p:nvSpPr>
        <p:spPr>
          <a:xfrm>
            <a:off x="7588555" y="2148207"/>
            <a:ext cx="1340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Paperless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billing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1A855F21-B74E-437C-8267-9546A4655E73}"/>
              </a:ext>
            </a:extLst>
          </p:cNvPr>
          <p:cNvSpPr txBox="1"/>
          <p:nvPr/>
        </p:nvSpPr>
        <p:spPr>
          <a:xfrm>
            <a:off x="8748064" y="2143418"/>
            <a:ext cx="1340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Multiple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lines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657DB89-F633-4279-A405-711743A5294F}"/>
              </a:ext>
            </a:extLst>
          </p:cNvPr>
          <p:cNvSpPr txBox="1"/>
          <p:nvPr/>
        </p:nvSpPr>
        <p:spPr>
          <a:xfrm>
            <a:off x="9851828" y="2132629"/>
            <a:ext cx="1340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Tenure</a:t>
            </a:r>
          </a:p>
        </p:txBody>
      </p:sp>
      <p:pic>
        <p:nvPicPr>
          <p:cNvPr id="198" name="Picture 2" descr="Image result for data icon vector">
            <a:extLst>
              <a:ext uri="{FF2B5EF4-FFF2-40B4-BE49-F238E27FC236}">
                <a16:creationId xmlns:a16="http://schemas.microsoft.com/office/drawing/2014/main" id="{9024E4C3-2779-40DD-A4F7-8820046D1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818" y="3596183"/>
            <a:ext cx="620787" cy="62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" name="Arrow: Bent 198">
            <a:extLst>
              <a:ext uri="{FF2B5EF4-FFF2-40B4-BE49-F238E27FC236}">
                <a16:creationId xmlns:a16="http://schemas.microsoft.com/office/drawing/2014/main" id="{531C2608-52B2-471B-B57A-47919268F818}"/>
              </a:ext>
            </a:extLst>
          </p:cNvPr>
          <p:cNvSpPr/>
          <p:nvPr/>
        </p:nvSpPr>
        <p:spPr>
          <a:xfrm rot="10800000">
            <a:off x="7062955" y="4244743"/>
            <a:ext cx="382193" cy="948777"/>
          </a:xfrm>
          <a:prstGeom prst="bentArrow">
            <a:avLst>
              <a:gd name="adj1" fmla="val 8333"/>
              <a:gd name="adj2" fmla="val 25000"/>
              <a:gd name="adj3" fmla="val 18333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588B7397-3E17-4122-BA20-FD7C7E307FD0}"/>
              </a:ext>
            </a:extLst>
          </p:cNvPr>
          <p:cNvGrpSpPr/>
          <p:nvPr/>
        </p:nvGrpSpPr>
        <p:grpSpPr>
          <a:xfrm>
            <a:off x="7257431" y="4577121"/>
            <a:ext cx="425324" cy="411565"/>
            <a:chOff x="4833073" y="2370014"/>
            <a:chExt cx="425324" cy="411565"/>
          </a:xfrm>
        </p:grpSpPr>
        <p:sp>
          <p:nvSpPr>
            <p:cNvPr id="201" name="Freeform 12">
              <a:extLst>
                <a:ext uri="{FF2B5EF4-FFF2-40B4-BE49-F238E27FC236}">
                  <a16:creationId xmlns:a16="http://schemas.microsoft.com/office/drawing/2014/main" id="{C9396EBB-704A-459F-955C-77AA85D453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3073" y="2370014"/>
              <a:ext cx="425324" cy="411565"/>
            </a:xfrm>
            <a:custGeom>
              <a:avLst/>
              <a:gdLst>
                <a:gd name="T0" fmla="*/ 880 w 2141"/>
                <a:gd name="T1" fmla="*/ 1529 h 2073"/>
                <a:gd name="T2" fmla="*/ 880 w 2141"/>
                <a:gd name="T3" fmla="*/ 1529 h 2073"/>
                <a:gd name="T4" fmla="*/ 193 w 2141"/>
                <a:gd name="T5" fmla="*/ 859 h 2073"/>
                <a:gd name="T6" fmla="*/ 880 w 2141"/>
                <a:gd name="T7" fmla="*/ 188 h 2073"/>
                <a:gd name="T8" fmla="*/ 1567 w 2141"/>
                <a:gd name="T9" fmla="*/ 859 h 2073"/>
                <a:gd name="T10" fmla="*/ 880 w 2141"/>
                <a:gd name="T11" fmla="*/ 1529 h 2073"/>
                <a:gd name="T12" fmla="*/ 2072 w 2141"/>
                <a:gd name="T13" fmla="*/ 1777 h 2073"/>
                <a:gd name="T14" fmla="*/ 2072 w 2141"/>
                <a:gd name="T15" fmla="*/ 1777 h 2073"/>
                <a:gd name="T16" fmla="*/ 1615 w 2141"/>
                <a:gd name="T17" fmla="*/ 1331 h 2073"/>
                <a:gd name="T18" fmla="*/ 1760 w 2141"/>
                <a:gd name="T19" fmla="*/ 859 h 2073"/>
                <a:gd name="T20" fmla="*/ 880 w 2141"/>
                <a:gd name="T21" fmla="*/ 0 h 2073"/>
                <a:gd name="T22" fmla="*/ 0 w 2141"/>
                <a:gd name="T23" fmla="*/ 859 h 2073"/>
                <a:gd name="T24" fmla="*/ 880 w 2141"/>
                <a:gd name="T25" fmla="*/ 1718 h 2073"/>
                <a:gd name="T26" fmla="*/ 1364 w 2141"/>
                <a:gd name="T27" fmla="*/ 1576 h 2073"/>
                <a:gd name="T28" fmla="*/ 1821 w 2141"/>
                <a:gd name="T29" fmla="*/ 2022 h 2073"/>
                <a:gd name="T30" fmla="*/ 1946 w 2141"/>
                <a:gd name="T31" fmla="*/ 2073 h 2073"/>
                <a:gd name="T32" fmla="*/ 2072 w 2141"/>
                <a:gd name="T33" fmla="*/ 2022 h 2073"/>
                <a:gd name="T34" fmla="*/ 2072 w 2141"/>
                <a:gd name="T35" fmla="*/ 1777 h 2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41" h="2073">
                  <a:moveTo>
                    <a:pt x="880" y="1529"/>
                  </a:moveTo>
                  <a:lnTo>
                    <a:pt x="880" y="1529"/>
                  </a:lnTo>
                  <a:cubicBezTo>
                    <a:pt x="501" y="1529"/>
                    <a:pt x="193" y="1228"/>
                    <a:pt x="193" y="859"/>
                  </a:cubicBezTo>
                  <a:cubicBezTo>
                    <a:pt x="193" y="489"/>
                    <a:pt x="501" y="188"/>
                    <a:pt x="880" y="188"/>
                  </a:cubicBezTo>
                  <a:cubicBezTo>
                    <a:pt x="1259" y="188"/>
                    <a:pt x="1567" y="489"/>
                    <a:pt x="1567" y="859"/>
                  </a:cubicBezTo>
                  <a:cubicBezTo>
                    <a:pt x="1567" y="1228"/>
                    <a:pt x="1259" y="1529"/>
                    <a:pt x="880" y="1529"/>
                  </a:cubicBezTo>
                  <a:close/>
                  <a:moveTo>
                    <a:pt x="2072" y="1777"/>
                  </a:moveTo>
                  <a:lnTo>
                    <a:pt x="2072" y="1777"/>
                  </a:lnTo>
                  <a:lnTo>
                    <a:pt x="1615" y="1331"/>
                  </a:lnTo>
                  <a:cubicBezTo>
                    <a:pt x="1706" y="1195"/>
                    <a:pt x="1760" y="1033"/>
                    <a:pt x="1760" y="859"/>
                  </a:cubicBezTo>
                  <a:cubicBezTo>
                    <a:pt x="1760" y="385"/>
                    <a:pt x="1365" y="0"/>
                    <a:pt x="880" y="0"/>
                  </a:cubicBezTo>
                  <a:cubicBezTo>
                    <a:pt x="395" y="0"/>
                    <a:pt x="0" y="385"/>
                    <a:pt x="0" y="859"/>
                  </a:cubicBezTo>
                  <a:cubicBezTo>
                    <a:pt x="0" y="1332"/>
                    <a:pt x="395" y="1718"/>
                    <a:pt x="880" y="1718"/>
                  </a:cubicBezTo>
                  <a:cubicBezTo>
                    <a:pt x="1059" y="1718"/>
                    <a:pt x="1225" y="1665"/>
                    <a:pt x="1364" y="1576"/>
                  </a:cubicBezTo>
                  <a:lnTo>
                    <a:pt x="1821" y="2022"/>
                  </a:lnTo>
                  <a:cubicBezTo>
                    <a:pt x="1856" y="2056"/>
                    <a:pt x="1901" y="2073"/>
                    <a:pt x="1946" y="2073"/>
                  </a:cubicBezTo>
                  <a:cubicBezTo>
                    <a:pt x="1992" y="2073"/>
                    <a:pt x="2037" y="2056"/>
                    <a:pt x="2072" y="2022"/>
                  </a:cubicBezTo>
                  <a:cubicBezTo>
                    <a:pt x="2141" y="1954"/>
                    <a:pt x="2141" y="1845"/>
                    <a:pt x="2072" y="177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E98EBFC0-250E-46AE-A5AF-CE8D632CA90E}"/>
                </a:ext>
              </a:extLst>
            </p:cNvPr>
            <p:cNvSpPr/>
            <p:nvPr/>
          </p:nvSpPr>
          <p:spPr>
            <a:xfrm>
              <a:off x="4876204" y="2396142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3" name="TextBox 202">
            <a:extLst>
              <a:ext uri="{FF2B5EF4-FFF2-40B4-BE49-F238E27FC236}">
                <a16:creationId xmlns:a16="http://schemas.microsoft.com/office/drawing/2014/main" id="{EDAC1900-08FB-4F86-A28C-D32D235EE71E}"/>
              </a:ext>
            </a:extLst>
          </p:cNvPr>
          <p:cNvSpPr txBox="1"/>
          <p:nvPr/>
        </p:nvSpPr>
        <p:spPr>
          <a:xfrm>
            <a:off x="4770588" y="4509358"/>
            <a:ext cx="834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Missing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Rows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5AEF2163-8D7A-4E0C-8DD9-066B415D6ACB}"/>
              </a:ext>
            </a:extLst>
          </p:cNvPr>
          <p:cNvSpPr txBox="1"/>
          <p:nvPr/>
        </p:nvSpPr>
        <p:spPr>
          <a:xfrm>
            <a:off x="5617752" y="4507993"/>
            <a:ext cx="1409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Total Charges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NA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3872810-3BFE-4087-96EE-5A1C8CFEA305}"/>
              </a:ext>
            </a:extLst>
          </p:cNvPr>
          <p:cNvSpPr txBox="1"/>
          <p:nvPr/>
        </p:nvSpPr>
        <p:spPr>
          <a:xfrm>
            <a:off x="5982073" y="5219357"/>
            <a:ext cx="735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Agency FB" panose="020B0503020202020204" pitchFamily="34" charset="0"/>
              </a:rPr>
              <a:t>0.5%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E02C5262-860E-4701-AD01-C3988BD0D127}"/>
              </a:ext>
            </a:extLst>
          </p:cNvPr>
          <p:cNvSpPr txBox="1"/>
          <p:nvPr/>
        </p:nvSpPr>
        <p:spPr>
          <a:xfrm>
            <a:off x="4941696" y="5214198"/>
            <a:ext cx="63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Agency FB" panose="020B0503020202020204" pitchFamily="34" charset="0"/>
              </a:rPr>
              <a:t>0%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A420B37-572D-48AB-AC75-8E631431A568}"/>
              </a:ext>
            </a:extLst>
          </p:cNvPr>
          <p:cNvSpPr txBox="1"/>
          <p:nvPr/>
        </p:nvSpPr>
        <p:spPr>
          <a:xfrm>
            <a:off x="6391067" y="3679994"/>
            <a:ext cx="70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Agency FB" panose="020B0503020202020204" pitchFamily="34" charset="0"/>
              </a:rPr>
              <a:t>99%</a:t>
            </a:r>
          </a:p>
        </p:txBody>
      </p:sp>
      <p:grpSp>
        <p:nvGrpSpPr>
          <p:cNvPr id="209" name="Group 30">
            <a:extLst>
              <a:ext uri="{FF2B5EF4-FFF2-40B4-BE49-F238E27FC236}">
                <a16:creationId xmlns:a16="http://schemas.microsoft.com/office/drawing/2014/main" id="{63882219-E626-4880-9CD2-2BB094354688}"/>
              </a:ext>
            </a:extLst>
          </p:cNvPr>
          <p:cNvGrpSpPr/>
          <p:nvPr/>
        </p:nvGrpSpPr>
        <p:grpSpPr>
          <a:xfrm>
            <a:off x="2316301" y="4224130"/>
            <a:ext cx="736600" cy="1840551"/>
            <a:chOff x="3699669" y="1903749"/>
            <a:chExt cx="736600" cy="2511425"/>
          </a:xfrm>
        </p:grpSpPr>
        <p:sp>
          <p:nvSpPr>
            <p:cNvPr id="210" name="Freeform 8">
              <a:extLst>
                <a:ext uri="{FF2B5EF4-FFF2-40B4-BE49-F238E27FC236}">
                  <a16:creationId xmlns:a16="http://schemas.microsoft.com/office/drawing/2014/main" id="{921A68A0-16BB-4F39-AF68-0E69F8DBD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9669" y="2118061"/>
              <a:ext cx="368300" cy="2297113"/>
            </a:xfrm>
            <a:custGeom>
              <a:avLst/>
              <a:gdLst/>
              <a:ahLst/>
              <a:cxnLst>
                <a:cxn ang="0">
                  <a:pos x="0" y="1313"/>
                </a:cxn>
                <a:cxn ang="0">
                  <a:pos x="0" y="1313"/>
                </a:cxn>
                <a:cxn ang="0">
                  <a:pos x="232" y="1447"/>
                </a:cxn>
                <a:cxn ang="0">
                  <a:pos x="232" y="1447"/>
                </a:cxn>
                <a:cxn ang="0">
                  <a:pos x="232" y="13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313"/>
                </a:cxn>
              </a:cxnLst>
              <a:rect l="0" t="0" r="r" b="b"/>
              <a:pathLst>
                <a:path w="232" h="1447">
                  <a:moveTo>
                    <a:pt x="0" y="1313"/>
                  </a:moveTo>
                  <a:lnTo>
                    <a:pt x="0" y="1313"/>
                  </a:lnTo>
                  <a:lnTo>
                    <a:pt x="232" y="1447"/>
                  </a:lnTo>
                  <a:lnTo>
                    <a:pt x="232" y="1447"/>
                  </a:lnTo>
                  <a:lnTo>
                    <a:pt x="232" y="13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31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1" name="Freeform 9">
              <a:extLst>
                <a:ext uri="{FF2B5EF4-FFF2-40B4-BE49-F238E27FC236}">
                  <a16:creationId xmlns:a16="http://schemas.microsoft.com/office/drawing/2014/main" id="{AAC876E1-954A-449A-B055-F40B09106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969" y="2116474"/>
              <a:ext cx="368300" cy="2297113"/>
            </a:xfrm>
            <a:custGeom>
              <a:avLst/>
              <a:gdLst/>
              <a:ahLst/>
              <a:cxnLst>
                <a:cxn ang="0">
                  <a:pos x="0" y="1447"/>
                </a:cxn>
                <a:cxn ang="0">
                  <a:pos x="0" y="1447"/>
                </a:cxn>
                <a:cxn ang="0">
                  <a:pos x="232" y="1313"/>
                </a:cxn>
                <a:cxn ang="0">
                  <a:pos x="232" y="1313"/>
                </a:cxn>
                <a:cxn ang="0">
                  <a:pos x="232" y="1313"/>
                </a:cxn>
                <a:cxn ang="0">
                  <a:pos x="232" y="0"/>
                </a:cxn>
                <a:cxn ang="0">
                  <a:pos x="232" y="0"/>
                </a:cxn>
                <a:cxn ang="0">
                  <a:pos x="0" y="134"/>
                </a:cxn>
                <a:cxn ang="0">
                  <a:pos x="0" y="1447"/>
                </a:cxn>
              </a:cxnLst>
              <a:rect l="0" t="0" r="r" b="b"/>
              <a:pathLst>
                <a:path w="232" h="1447">
                  <a:moveTo>
                    <a:pt x="0" y="1447"/>
                  </a:moveTo>
                  <a:lnTo>
                    <a:pt x="0" y="1447"/>
                  </a:lnTo>
                  <a:lnTo>
                    <a:pt x="232" y="1313"/>
                  </a:lnTo>
                  <a:lnTo>
                    <a:pt x="232" y="1313"/>
                  </a:lnTo>
                  <a:lnTo>
                    <a:pt x="232" y="1313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0" y="134"/>
                  </a:lnTo>
                  <a:lnTo>
                    <a:pt x="0" y="1447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2" name="Freeform 10">
              <a:extLst>
                <a:ext uri="{FF2B5EF4-FFF2-40B4-BE49-F238E27FC236}">
                  <a16:creationId xmlns:a16="http://schemas.microsoft.com/office/drawing/2014/main" id="{9697BB42-2191-4D60-A66B-350CD49E1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9669" y="1903749"/>
              <a:ext cx="736600" cy="425450"/>
            </a:xfrm>
            <a:custGeom>
              <a:avLst/>
              <a:gdLst/>
              <a:ahLst/>
              <a:cxnLst>
                <a:cxn ang="0">
                  <a:pos x="0" y="134"/>
                </a:cxn>
                <a:cxn ang="0">
                  <a:pos x="232" y="268"/>
                </a:cxn>
                <a:cxn ang="0">
                  <a:pos x="464" y="134"/>
                </a:cxn>
                <a:cxn ang="0">
                  <a:pos x="232" y="0"/>
                </a:cxn>
                <a:cxn ang="0">
                  <a:pos x="0" y="134"/>
                </a:cxn>
              </a:cxnLst>
              <a:rect l="0" t="0" r="r" b="b"/>
              <a:pathLst>
                <a:path w="464" h="268">
                  <a:moveTo>
                    <a:pt x="0" y="134"/>
                  </a:moveTo>
                  <a:lnTo>
                    <a:pt x="232" y="268"/>
                  </a:lnTo>
                  <a:lnTo>
                    <a:pt x="464" y="134"/>
                  </a:lnTo>
                  <a:lnTo>
                    <a:pt x="232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17" name="Group 29">
            <a:extLst>
              <a:ext uri="{FF2B5EF4-FFF2-40B4-BE49-F238E27FC236}">
                <a16:creationId xmlns:a16="http://schemas.microsoft.com/office/drawing/2014/main" id="{43C7DAAA-626A-4CD4-A049-9CB33F15EF75}"/>
              </a:ext>
            </a:extLst>
          </p:cNvPr>
          <p:cNvGrpSpPr/>
          <p:nvPr/>
        </p:nvGrpSpPr>
        <p:grpSpPr>
          <a:xfrm>
            <a:off x="1273559" y="5150926"/>
            <a:ext cx="738188" cy="912167"/>
            <a:chOff x="2772569" y="3168986"/>
            <a:chExt cx="738188" cy="1246188"/>
          </a:xfrm>
        </p:grpSpPr>
        <p:sp>
          <p:nvSpPr>
            <p:cNvPr id="218" name="Freeform 5">
              <a:extLst>
                <a:ext uri="{FF2B5EF4-FFF2-40B4-BE49-F238E27FC236}">
                  <a16:creationId xmlns:a16="http://schemas.microsoft.com/office/drawing/2014/main" id="{895533C3-C646-4F15-827A-920F172A4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4157" y="3383299"/>
              <a:ext cx="368300" cy="1031875"/>
            </a:xfrm>
            <a:custGeom>
              <a:avLst/>
              <a:gdLst/>
              <a:ahLst/>
              <a:cxnLst>
                <a:cxn ang="0">
                  <a:pos x="0" y="516"/>
                </a:cxn>
                <a:cxn ang="0">
                  <a:pos x="0" y="516"/>
                </a:cxn>
                <a:cxn ang="0">
                  <a:pos x="232" y="650"/>
                </a:cxn>
                <a:cxn ang="0">
                  <a:pos x="232" y="650"/>
                </a:cxn>
                <a:cxn ang="0">
                  <a:pos x="232" y="13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16"/>
                </a:cxn>
              </a:cxnLst>
              <a:rect l="0" t="0" r="r" b="b"/>
              <a:pathLst>
                <a:path w="232" h="650">
                  <a:moveTo>
                    <a:pt x="0" y="516"/>
                  </a:moveTo>
                  <a:lnTo>
                    <a:pt x="0" y="516"/>
                  </a:lnTo>
                  <a:lnTo>
                    <a:pt x="232" y="650"/>
                  </a:lnTo>
                  <a:lnTo>
                    <a:pt x="232" y="650"/>
                  </a:lnTo>
                  <a:lnTo>
                    <a:pt x="232" y="13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9" name="Freeform 6">
              <a:extLst>
                <a:ext uri="{FF2B5EF4-FFF2-40B4-BE49-F238E27FC236}">
                  <a16:creationId xmlns:a16="http://schemas.microsoft.com/office/drawing/2014/main" id="{E4C232DD-A2F3-474D-BDB1-169D8A44A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869" y="3380124"/>
              <a:ext cx="369888" cy="1033463"/>
            </a:xfrm>
            <a:custGeom>
              <a:avLst/>
              <a:gdLst/>
              <a:ahLst/>
              <a:cxnLst>
                <a:cxn ang="0">
                  <a:pos x="0" y="651"/>
                </a:cxn>
                <a:cxn ang="0">
                  <a:pos x="0" y="651"/>
                </a:cxn>
                <a:cxn ang="0">
                  <a:pos x="233" y="517"/>
                </a:cxn>
                <a:cxn ang="0">
                  <a:pos x="233" y="517"/>
                </a:cxn>
                <a:cxn ang="0">
                  <a:pos x="233" y="517"/>
                </a:cxn>
                <a:cxn ang="0">
                  <a:pos x="233" y="0"/>
                </a:cxn>
                <a:cxn ang="0">
                  <a:pos x="233" y="0"/>
                </a:cxn>
                <a:cxn ang="0">
                  <a:pos x="0" y="135"/>
                </a:cxn>
                <a:cxn ang="0">
                  <a:pos x="0" y="651"/>
                </a:cxn>
              </a:cxnLst>
              <a:rect l="0" t="0" r="r" b="b"/>
              <a:pathLst>
                <a:path w="233" h="651">
                  <a:moveTo>
                    <a:pt x="0" y="651"/>
                  </a:moveTo>
                  <a:lnTo>
                    <a:pt x="0" y="651"/>
                  </a:lnTo>
                  <a:lnTo>
                    <a:pt x="233" y="517"/>
                  </a:lnTo>
                  <a:lnTo>
                    <a:pt x="233" y="517"/>
                  </a:lnTo>
                  <a:lnTo>
                    <a:pt x="233" y="517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0" y="135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0" name="Freeform 7">
              <a:extLst>
                <a:ext uri="{FF2B5EF4-FFF2-40B4-BE49-F238E27FC236}">
                  <a16:creationId xmlns:a16="http://schemas.microsoft.com/office/drawing/2014/main" id="{858F12CF-6A57-4DFB-AC55-68DD2868A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569" y="3168986"/>
              <a:ext cx="736600" cy="425450"/>
            </a:xfrm>
            <a:custGeom>
              <a:avLst/>
              <a:gdLst/>
              <a:ahLst/>
              <a:cxnLst>
                <a:cxn ang="0">
                  <a:pos x="0" y="134"/>
                </a:cxn>
                <a:cxn ang="0">
                  <a:pos x="232" y="268"/>
                </a:cxn>
                <a:cxn ang="0">
                  <a:pos x="464" y="134"/>
                </a:cxn>
                <a:cxn ang="0">
                  <a:pos x="233" y="0"/>
                </a:cxn>
                <a:cxn ang="0">
                  <a:pos x="0" y="134"/>
                </a:cxn>
              </a:cxnLst>
              <a:rect l="0" t="0" r="r" b="b"/>
              <a:pathLst>
                <a:path w="464" h="268">
                  <a:moveTo>
                    <a:pt x="0" y="134"/>
                  </a:moveTo>
                  <a:lnTo>
                    <a:pt x="232" y="268"/>
                  </a:lnTo>
                  <a:lnTo>
                    <a:pt x="464" y="134"/>
                  </a:lnTo>
                  <a:lnTo>
                    <a:pt x="233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21" name="Freeform 21">
            <a:extLst>
              <a:ext uri="{FF2B5EF4-FFF2-40B4-BE49-F238E27FC236}">
                <a16:creationId xmlns:a16="http://schemas.microsoft.com/office/drawing/2014/main" id="{676BE92C-D700-42FD-B4D8-70E3926324AC}"/>
              </a:ext>
            </a:extLst>
          </p:cNvPr>
          <p:cNvSpPr>
            <a:spLocks/>
          </p:cNvSpPr>
          <p:nvPr/>
        </p:nvSpPr>
        <p:spPr bwMode="auto">
          <a:xfrm>
            <a:off x="2462538" y="3916259"/>
            <a:ext cx="457200" cy="457200"/>
          </a:xfrm>
          <a:custGeom>
            <a:avLst/>
            <a:gdLst>
              <a:gd name="T0" fmla="*/ 1611 w 3223"/>
              <a:gd name="T1" fmla="*/ 0 h 3222"/>
              <a:gd name="T2" fmla="*/ 1611 w 3223"/>
              <a:gd name="T3" fmla="*/ 0 h 3222"/>
              <a:gd name="T4" fmla="*/ 0 w 3223"/>
              <a:gd name="T5" fmla="*/ 1611 h 3222"/>
              <a:gd name="T6" fmla="*/ 1611 w 3223"/>
              <a:gd name="T7" fmla="*/ 3222 h 3222"/>
              <a:gd name="T8" fmla="*/ 3223 w 3223"/>
              <a:gd name="T9" fmla="*/ 1611 h 3222"/>
              <a:gd name="T10" fmla="*/ 1611 w 3223"/>
              <a:gd name="T11" fmla="*/ 0 h 3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23" h="3222">
                <a:moveTo>
                  <a:pt x="1611" y="0"/>
                </a:moveTo>
                <a:lnTo>
                  <a:pt x="1611" y="0"/>
                </a:lnTo>
                <a:cubicBezTo>
                  <a:pt x="721" y="0"/>
                  <a:pt x="0" y="721"/>
                  <a:pt x="0" y="1611"/>
                </a:cubicBezTo>
                <a:cubicBezTo>
                  <a:pt x="0" y="2501"/>
                  <a:pt x="721" y="3222"/>
                  <a:pt x="1611" y="3222"/>
                </a:cubicBezTo>
                <a:cubicBezTo>
                  <a:pt x="2501" y="3222"/>
                  <a:pt x="3223" y="2501"/>
                  <a:pt x="3223" y="1611"/>
                </a:cubicBezTo>
                <a:cubicBezTo>
                  <a:pt x="3223" y="721"/>
                  <a:pt x="2501" y="0"/>
                  <a:pt x="1611" y="0"/>
                </a:cubicBezTo>
                <a:close/>
              </a:path>
            </a:pathLst>
          </a:custGeom>
          <a:solidFill>
            <a:srgbClr val="BD582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" name="Freeform 22">
            <a:extLst>
              <a:ext uri="{FF2B5EF4-FFF2-40B4-BE49-F238E27FC236}">
                <a16:creationId xmlns:a16="http://schemas.microsoft.com/office/drawing/2014/main" id="{EB652955-CAE6-4DC8-A770-AD14D2ED506C}"/>
              </a:ext>
            </a:extLst>
          </p:cNvPr>
          <p:cNvSpPr>
            <a:spLocks noEditPoints="1"/>
          </p:cNvSpPr>
          <p:nvPr/>
        </p:nvSpPr>
        <p:spPr bwMode="auto">
          <a:xfrm>
            <a:off x="2538297" y="4005471"/>
            <a:ext cx="292608" cy="274320"/>
          </a:xfrm>
          <a:custGeom>
            <a:avLst/>
            <a:gdLst>
              <a:gd name="T0" fmla="*/ 980 w 1960"/>
              <a:gd name="T1" fmla="*/ 1489 h 1821"/>
              <a:gd name="T2" fmla="*/ 980 w 1960"/>
              <a:gd name="T3" fmla="*/ 1489 h 1821"/>
              <a:gd name="T4" fmla="*/ 674 w 1960"/>
              <a:gd name="T5" fmla="*/ 1443 h 1821"/>
              <a:gd name="T6" fmla="*/ 605 w 1960"/>
              <a:gd name="T7" fmla="*/ 1466 h 1821"/>
              <a:gd name="T8" fmla="*/ 419 w 1960"/>
              <a:gd name="T9" fmla="*/ 1618 h 1821"/>
              <a:gd name="T10" fmla="*/ 465 w 1960"/>
              <a:gd name="T11" fmla="*/ 1392 h 1821"/>
              <a:gd name="T12" fmla="*/ 437 w 1960"/>
              <a:gd name="T13" fmla="*/ 1333 h 1821"/>
              <a:gd name="T14" fmla="*/ 126 w 1960"/>
              <a:gd name="T15" fmla="*/ 807 h 1821"/>
              <a:gd name="T16" fmla="*/ 980 w 1960"/>
              <a:gd name="T17" fmla="*/ 125 h 1821"/>
              <a:gd name="T18" fmla="*/ 1834 w 1960"/>
              <a:gd name="T19" fmla="*/ 807 h 1821"/>
              <a:gd name="T20" fmla="*/ 980 w 1960"/>
              <a:gd name="T21" fmla="*/ 1489 h 1821"/>
              <a:gd name="T22" fmla="*/ 980 w 1960"/>
              <a:gd name="T23" fmla="*/ 0 h 1821"/>
              <a:gd name="T24" fmla="*/ 980 w 1960"/>
              <a:gd name="T25" fmla="*/ 0 h 1821"/>
              <a:gd name="T26" fmla="*/ 0 w 1960"/>
              <a:gd name="T27" fmla="*/ 807 h 1821"/>
              <a:gd name="T28" fmla="*/ 335 w 1960"/>
              <a:gd name="T29" fmla="*/ 1415 h 1821"/>
              <a:gd name="T30" fmla="*/ 240 w 1960"/>
              <a:gd name="T31" fmla="*/ 1728 h 1821"/>
              <a:gd name="T32" fmla="*/ 250 w 1960"/>
              <a:gd name="T33" fmla="*/ 1802 h 1821"/>
              <a:gd name="T34" fmla="*/ 296 w 1960"/>
              <a:gd name="T35" fmla="*/ 1821 h 1821"/>
              <a:gd name="T36" fmla="*/ 323 w 1960"/>
              <a:gd name="T37" fmla="*/ 1815 h 1821"/>
              <a:gd name="T38" fmla="*/ 678 w 1960"/>
              <a:gd name="T39" fmla="*/ 1575 h 1821"/>
              <a:gd name="T40" fmla="*/ 980 w 1960"/>
              <a:gd name="T41" fmla="*/ 1615 h 1821"/>
              <a:gd name="T42" fmla="*/ 1960 w 1960"/>
              <a:gd name="T43" fmla="*/ 807 h 1821"/>
              <a:gd name="T44" fmla="*/ 980 w 1960"/>
              <a:gd name="T45" fmla="*/ 0 h 1821"/>
              <a:gd name="T46" fmla="*/ 1327 w 1960"/>
              <a:gd name="T47" fmla="*/ 723 h 1821"/>
              <a:gd name="T48" fmla="*/ 1327 w 1960"/>
              <a:gd name="T49" fmla="*/ 723 h 1821"/>
              <a:gd name="T50" fmla="*/ 1227 w 1960"/>
              <a:gd name="T51" fmla="*/ 824 h 1821"/>
              <a:gd name="T52" fmla="*/ 1327 w 1960"/>
              <a:gd name="T53" fmla="*/ 924 h 1821"/>
              <a:gd name="T54" fmla="*/ 1428 w 1960"/>
              <a:gd name="T55" fmla="*/ 824 h 1821"/>
              <a:gd name="T56" fmla="*/ 1327 w 1960"/>
              <a:gd name="T57" fmla="*/ 723 h 1821"/>
              <a:gd name="T58" fmla="*/ 667 w 1960"/>
              <a:gd name="T59" fmla="*/ 723 h 1821"/>
              <a:gd name="T60" fmla="*/ 667 w 1960"/>
              <a:gd name="T61" fmla="*/ 723 h 1821"/>
              <a:gd name="T62" fmla="*/ 596 w 1960"/>
              <a:gd name="T63" fmla="*/ 752 h 1821"/>
              <a:gd name="T64" fmla="*/ 567 w 1960"/>
              <a:gd name="T65" fmla="*/ 824 h 1821"/>
              <a:gd name="T66" fmla="*/ 596 w 1960"/>
              <a:gd name="T67" fmla="*/ 895 h 1821"/>
              <a:gd name="T68" fmla="*/ 667 w 1960"/>
              <a:gd name="T69" fmla="*/ 924 h 1821"/>
              <a:gd name="T70" fmla="*/ 739 w 1960"/>
              <a:gd name="T71" fmla="*/ 895 h 1821"/>
              <a:gd name="T72" fmla="*/ 768 w 1960"/>
              <a:gd name="T73" fmla="*/ 824 h 1821"/>
              <a:gd name="T74" fmla="*/ 739 w 1960"/>
              <a:gd name="T75" fmla="*/ 752 h 1821"/>
              <a:gd name="T76" fmla="*/ 667 w 1960"/>
              <a:gd name="T77" fmla="*/ 723 h 1821"/>
              <a:gd name="T78" fmla="*/ 997 w 1960"/>
              <a:gd name="T79" fmla="*/ 723 h 1821"/>
              <a:gd name="T80" fmla="*/ 997 w 1960"/>
              <a:gd name="T81" fmla="*/ 723 h 1821"/>
              <a:gd name="T82" fmla="*/ 897 w 1960"/>
              <a:gd name="T83" fmla="*/ 824 h 1821"/>
              <a:gd name="T84" fmla="*/ 997 w 1960"/>
              <a:gd name="T85" fmla="*/ 924 h 1821"/>
              <a:gd name="T86" fmla="*/ 1098 w 1960"/>
              <a:gd name="T87" fmla="*/ 824 h 1821"/>
              <a:gd name="T88" fmla="*/ 997 w 1960"/>
              <a:gd name="T89" fmla="*/ 723 h 1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60" h="1821">
                <a:moveTo>
                  <a:pt x="980" y="1489"/>
                </a:moveTo>
                <a:lnTo>
                  <a:pt x="980" y="1489"/>
                </a:lnTo>
                <a:cubicBezTo>
                  <a:pt x="875" y="1489"/>
                  <a:pt x="772" y="1473"/>
                  <a:pt x="674" y="1443"/>
                </a:cubicBezTo>
                <a:cubicBezTo>
                  <a:pt x="649" y="1436"/>
                  <a:pt x="621" y="1445"/>
                  <a:pt x="605" y="1466"/>
                </a:cubicBezTo>
                <a:cubicBezTo>
                  <a:pt x="568" y="1516"/>
                  <a:pt x="492" y="1572"/>
                  <a:pt x="419" y="1618"/>
                </a:cubicBezTo>
                <a:cubicBezTo>
                  <a:pt x="437" y="1556"/>
                  <a:pt x="455" y="1480"/>
                  <a:pt x="465" y="1392"/>
                </a:cubicBezTo>
                <a:cubicBezTo>
                  <a:pt x="468" y="1369"/>
                  <a:pt x="457" y="1346"/>
                  <a:pt x="437" y="1333"/>
                </a:cubicBezTo>
                <a:cubicBezTo>
                  <a:pt x="240" y="1202"/>
                  <a:pt x="126" y="1011"/>
                  <a:pt x="126" y="807"/>
                </a:cubicBezTo>
                <a:cubicBezTo>
                  <a:pt x="126" y="431"/>
                  <a:pt x="509" y="125"/>
                  <a:pt x="980" y="125"/>
                </a:cubicBezTo>
                <a:cubicBezTo>
                  <a:pt x="1451" y="125"/>
                  <a:pt x="1834" y="431"/>
                  <a:pt x="1834" y="807"/>
                </a:cubicBezTo>
                <a:cubicBezTo>
                  <a:pt x="1834" y="1183"/>
                  <a:pt x="1451" y="1489"/>
                  <a:pt x="980" y="1489"/>
                </a:cubicBezTo>
                <a:close/>
                <a:moveTo>
                  <a:pt x="980" y="0"/>
                </a:moveTo>
                <a:lnTo>
                  <a:pt x="980" y="0"/>
                </a:lnTo>
                <a:cubicBezTo>
                  <a:pt x="440" y="0"/>
                  <a:pt x="0" y="362"/>
                  <a:pt x="0" y="807"/>
                </a:cubicBezTo>
                <a:cubicBezTo>
                  <a:pt x="0" y="1042"/>
                  <a:pt x="122" y="1262"/>
                  <a:pt x="335" y="1415"/>
                </a:cubicBezTo>
                <a:cubicBezTo>
                  <a:pt x="308" y="1603"/>
                  <a:pt x="241" y="1727"/>
                  <a:pt x="240" y="1728"/>
                </a:cubicBezTo>
                <a:cubicBezTo>
                  <a:pt x="227" y="1752"/>
                  <a:pt x="231" y="1782"/>
                  <a:pt x="250" y="1802"/>
                </a:cubicBezTo>
                <a:cubicBezTo>
                  <a:pt x="262" y="1815"/>
                  <a:pt x="279" y="1821"/>
                  <a:pt x="296" y="1821"/>
                </a:cubicBezTo>
                <a:cubicBezTo>
                  <a:pt x="305" y="1821"/>
                  <a:pt x="314" y="1819"/>
                  <a:pt x="323" y="1815"/>
                </a:cubicBezTo>
                <a:cubicBezTo>
                  <a:pt x="334" y="1810"/>
                  <a:pt x="561" y="1698"/>
                  <a:pt x="678" y="1575"/>
                </a:cubicBezTo>
                <a:cubicBezTo>
                  <a:pt x="775" y="1601"/>
                  <a:pt x="877" y="1615"/>
                  <a:pt x="980" y="1615"/>
                </a:cubicBezTo>
                <a:cubicBezTo>
                  <a:pt x="1520" y="1615"/>
                  <a:pt x="1960" y="1252"/>
                  <a:pt x="1960" y="807"/>
                </a:cubicBezTo>
                <a:cubicBezTo>
                  <a:pt x="1960" y="362"/>
                  <a:pt x="1520" y="0"/>
                  <a:pt x="980" y="0"/>
                </a:cubicBezTo>
                <a:close/>
                <a:moveTo>
                  <a:pt x="1327" y="723"/>
                </a:moveTo>
                <a:lnTo>
                  <a:pt x="1327" y="723"/>
                </a:lnTo>
                <a:cubicBezTo>
                  <a:pt x="1272" y="723"/>
                  <a:pt x="1227" y="768"/>
                  <a:pt x="1227" y="824"/>
                </a:cubicBezTo>
                <a:cubicBezTo>
                  <a:pt x="1227" y="879"/>
                  <a:pt x="1272" y="924"/>
                  <a:pt x="1327" y="924"/>
                </a:cubicBezTo>
                <a:cubicBezTo>
                  <a:pt x="1383" y="924"/>
                  <a:pt x="1428" y="879"/>
                  <a:pt x="1428" y="824"/>
                </a:cubicBezTo>
                <a:cubicBezTo>
                  <a:pt x="1428" y="768"/>
                  <a:pt x="1383" y="723"/>
                  <a:pt x="1327" y="723"/>
                </a:cubicBezTo>
                <a:close/>
                <a:moveTo>
                  <a:pt x="667" y="723"/>
                </a:moveTo>
                <a:lnTo>
                  <a:pt x="667" y="723"/>
                </a:lnTo>
                <a:cubicBezTo>
                  <a:pt x="641" y="723"/>
                  <a:pt x="615" y="734"/>
                  <a:pt x="596" y="752"/>
                </a:cubicBezTo>
                <a:cubicBezTo>
                  <a:pt x="577" y="771"/>
                  <a:pt x="567" y="797"/>
                  <a:pt x="567" y="824"/>
                </a:cubicBezTo>
                <a:cubicBezTo>
                  <a:pt x="567" y="850"/>
                  <a:pt x="577" y="876"/>
                  <a:pt x="596" y="895"/>
                </a:cubicBezTo>
                <a:cubicBezTo>
                  <a:pt x="615" y="914"/>
                  <a:pt x="641" y="924"/>
                  <a:pt x="667" y="924"/>
                </a:cubicBezTo>
                <a:cubicBezTo>
                  <a:pt x="694" y="924"/>
                  <a:pt x="720" y="914"/>
                  <a:pt x="739" y="895"/>
                </a:cubicBezTo>
                <a:cubicBezTo>
                  <a:pt x="757" y="876"/>
                  <a:pt x="768" y="850"/>
                  <a:pt x="768" y="824"/>
                </a:cubicBezTo>
                <a:cubicBezTo>
                  <a:pt x="768" y="797"/>
                  <a:pt x="757" y="771"/>
                  <a:pt x="739" y="752"/>
                </a:cubicBezTo>
                <a:cubicBezTo>
                  <a:pt x="720" y="734"/>
                  <a:pt x="694" y="723"/>
                  <a:pt x="667" y="723"/>
                </a:cubicBezTo>
                <a:close/>
                <a:moveTo>
                  <a:pt x="997" y="723"/>
                </a:moveTo>
                <a:lnTo>
                  <a:pt x="997" y="723"/>
                </a:lnTo>
                <a:cubicBezTo>
                  <a:pt x="942" y="723"/>
                  <a:pt x="897" y="768"/>
                  <a:pt x="897" y="824"/>
                </a:cubicBezTo>
                <a:cubicBezTo>
                  <a:pt x="897" y="879"/>
                  <a:pt x="942" y="924"/>
                  <a:pt x="997" y="924"/>
                </a:cubicBezTo>
                <a:cubicBezTo>
                  <a:pt x="1053" y="924"/>
                  <a:pt x="1098" y="879"/>
                  <a:pt x="1098" y="824"/>
                </a:cubicBezTo>
                <a:cubicBezTo>
                  <a:pt x="1098" y="768"/>
                  <a:pt x="1053" y="723"/>
                  <a:pt x="997" y="72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" name="Freeform 25">
            <a:extLst>
              <a:ext uri="{FF2B5EF4-FFF2-40B4-BE49-F238E27FC236}">
                <a16:creationId xmlns:a16="http://schemas.microsoft.com/office/drawing/2014/main" id="{A6AC0F35-7107-4685-951C-7F2E5E2A9570}"/>
              </a:ext>
            </a:extLst>
          </p:cNvPr>
          <p:cNvSpPr>
            <a:spLocks/>
          </p:cNvSpPr>
          <p:nvPr/>
        </p:nvSpPr>
        <p:spPr bwMode="auto">
          <a:xfrm>
            <a:off x="1383923" y="4867206"/>
            <a:ext cx="457200" cy="457200"/>
          </a:xfrm>
          <a:custGeom>
            <a:avLst/>
            <a:gdLst>
              <a:gd name="T0" fmla="*/ 0 w 3223"/>
              <a:gd name="T1" fmla="*/ 1611 h 3222"/>
              <a:gd name="T2" fmla="*/ 0 w 3223"/>
              <a:gd name="T3" fmla="*/ 1611 h 3222"/>
              <a:gd name="T4" fmla="*/ 1612 w 3223"/>
              <a:gd name="T5" fmla="*/ 0 h 3222"/>
              <a:gd name="T6" fmla="*/ 3223 w 3223"/>
              <a:gd name="T7" fmla="*/ 1611 h 3222"/>
              <a:gd name="T8" fmla="*/ 1612 w 3223"/>
              <a:gd name="T9" fmla="*/ 3222 h 3222"/>
              <a:gd name="T10" fmla="*/ 0 w 3223"/>
              <a:gd name="T11" fmla="*/ 1611 h 3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23" h="3222">
                <a:moveTo>
                  <a:pt x="0" y="1611"/>
                </a:moveTo>
                <a:lnTo>
                  <a:pt x="0" y="1611"/>
                </a:lnTo>
                <a:cubicBezTo>
                  <a:pt x="0" y="721"/>
                  <a:pt x="722" y="0"/>
                  <a:pt x="1612" y="0"/>
                </a:cubicBezTo>
                <a:cubicBezTo>
                  <a:pt x="2502" y="0"/>
                  <a:pt x="3223" y="721"/>
                  <a:pt x="3223" y="1611"/>
                </a:cubicBezTo>
                <a:cubicBezTo>
                  <a:pt x="3223" y="2501"/>
                  <a:pt x="2502" y="3222"/>
                  <a:pt x="1612" y="3222"/>
                </a:cubicBezTo>
                <a:cubicBezTo>
                  <a:pt x="722" y="3222"/>
                  <a:pt x="0" y="2501"/>
                  <a:pt x="0" y="161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" name="Freeform 26">
            <a:extLst>
              <a:ext uri="{FF2B5EF4-FFF2-40B4-BE49-F238E27FC236}">
                <a16:creationId xmlns:a16="http://schemas.microsoft.com/office/drawing/2014/main" id="{3CC3C0DA-E989-4832-8508-21461D5ACDF3}"/>
              </a:ext>
            </a:extLst>
          </p:cNvPr>
          <p:cNvSpPr>
            <a:spLocks/>
          </p:cNvSpPr>
          <p:nvPr/>
        </p:nvSpPr>
        <p:spPr bwMode="auto">
          <a:xfrm>
            <a:off x="1453199" y="4948358"/>
            <a:ext cx="315176" cy="294896"/>
          </a:xfrm>
          <a:custGeom>
            <a:avLst/>
            <a:gdLst>
              <a:gd name="T0" fmla="*/ 2252 w 2356"/>
              <a:gd name="T1" fmla="*/ 0 h 1982"/>
              <a:gd name="T2" fmla="*/ 2252 w 2356"/>
              <a:gd name="T3" fmla="*/ 0 h 1982"/>
              <a:gd name="T4" fmla="*/ 1394 w 2356"/>
              <a:gd name="T5" fmla="*/ 616 h 1982"/>
              <a:gd name="T6" fmla="*/ 1744 w 2356"/>
              <a:gd name="T7" fmla="*/ 773 h 1982"/>
              <a:gd name="T8" fmla="*/ 1577 w 2356"/>
              <a:gd name="T9" fmla="*/ 1142 h 1982"/>
              <a:gd name="T10" fmla="*/ 1274 w 2356"/>
              <a:gd name="T11" fmla="*/ 976 h 1982"/>
              <a:gd name="T12" fmla="*/ 1106 w 2356"/>
              <a:gd name="T13" fmla="*/ 1024 h 1982"/>
              <a:gd name="T14" fmla="*/ 811 w 2356"/>
              <a:gd name="T15" fmla="*/ 1559 h 1982"/>
              <a:gd name="T16" fmla="*/ 448 w 2356"/>
              <a:gd name="T17" fmla="*/ 1305 h 1982"/>
              <a:gd name="T18" fmla="*/ 355 w 2356"/>
              <a:gd name="T19" fmla="*/ 1285 h 1982"/>
              <a:gd name="T20" fmla="*/ 274 w 2356"/>
              <a:gd name="T21" fmla="*/ 1337 h 1982"/>
              <a:gd name="T22" fmla="*/ 0 w 2356"/>
              <a:gd name="T23" fmla="*/ 1740 h 1982"/>
              <a:gd name="T24" fmla="*/ 135 w 2356"/>
              <a:gd name="T25" fmla="*/ 1982 h 1982"/>
              <a:gd name="T26" fmla="*/ 409 w 2356"/>
              <a:gd name="T27" fmla="*/ 1580 h 1982"/>
              <a:gd name="T28" fmla="*/ 782 w 2356"/>
              <a:gd name="T29" fmla="*/ 1841 h 1982"/>
              <a:gd name="T30" fmla="*/ 881 w 2356"/>
              <a:gd name="T31" fmla="*/ 1860 h 1982"/>
              <a:gd name="T32" fmla="*/ 961 w 2356"/>
              <a:gd name="T33" fmla="*/ 1799 h 1982"/>
              <a:gd name="T34" fmla="*/ 1263 w 2356"/>
              <a:gd name="T35" fmla="*/ 1253 h 1982"/>
              <a:gd name="T36" fmla="*/ 1575 w 2356"/>
              <a:gd name="T37" fmla="*/ 1424 h 1982"/>
              <a:gd name="T38" fmla="*/ 1674 w 2356"/>
              <a:gd name="T39" fmla="*/ 1433 h 1982"/>
              <a:gd name="T40" fmla="*/ 1748 w 2356"/>
              <a:gd name="T41" fmla="*/ 1366 h 1982"/>
              <a:gd name="T42" fmla="*/ 1970 w 2356"/>
              <a:gd name="T43" fmla="*/ 876 h 1982"/>
              <a:gd name="T44" fmla="*/ 2356 w 2356"/>
              <a:gd name="T45" fmla="*/ 1050 h 1982"/>
              <a:gd name="T46" fmla="*/ 2252 w 2356"/>
              <a:gd name="T47" fmla="*/ 0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356" h="1982">
                <a:moveTo>
                  <a:pt x="2252" y="0"/>
                </a:moveTo>
                <a:lnTo>
                  <a:pt x="2252" y="0"/>
                </a:lnTo>
                <a:lnTo>
                  <a:pt x="1394" y="616"/>
                </a:lnTo>
                <a:lnTo>
                  <a:pt x="1744" y="773"/>
                </a:lnTo>
                <a:lnTo>
                  <a:pt x="1577" y="1142"/>
                </a:lnTo>
                <a:lnTo>
                  <a:pt x="1274" y="976"/>
                </a:lnTo>
                <a:cubicBezTo>
                  <a:pt x="1214" y="943"/>
                  <a:pt x="1139" y="965"/>
                  <a:pt x="1106" y="1024"/>
                </a:cubicBezTo>
                <a:lnTo>
                  <a:pt x="811" y="1559"/>
                </a:lnTo>
                <a:lnTo>
                  <a:pt x="448" y="1305"/>
                </a:lnTo>
                <a:cubicBezTo>
                  <a:pt x="421" y="1286"/>
                  <a:pt x="387" y="1279"/>
                  <a:pt x="355" y="1285"/>
                </a:cubicBezTo>
                <a:cubicBezTo>
                  <a:pt x="322" y="1291"/>
                  <a:pt x="293" y="1310"/>
                  <a:pt x="274" y="1337"/>
                </a:cubicBezTo>
                <a:lnTo>
                  <a:pt x="0" y="1740"/>
                </a:lnTo>
                <a:cubicBezTo>
                  <a:pt x="37" y="1824"/>
                  <a:pt x="82" y="1905"/>
                  <a:pt x="135" y="1982"/>
                </a:cubicBezTo>
                <a:lnTo>
                  <a:pt x="409" y="1580"/>
                </a:lnTo>
                <a:lnTo>
                  <a:pt x="782" y="1841"/>
                </a:lnTo>
                <a:cubicBezTo>
                  <a:pt x="810" y="1861"/>
                  <a:pt x="846" y="1868"/>
                  <a:pt x="881" y="1860"/>
                </a:cubicBezTo>
                <a:cubicBezTo>
                  <a:pt x="915" y="1852"/>
                  <a:pt x="944" y="1830"/>
                  <a:pt x="961" y="1799"/>
                </a:cubicBezTo>
                <a:lnTo>
                  <a:pt x="1263" y="1253"/>
                </a:lnTo>
                <a:lnTo>
                  <a:pt x="1575" y="1424"/>
                </a:lnTo>
                <a:cubicBezTo>
                  <a:pt x="1606" y="1440"/>
                  <a:pt x="1642" y="1444"/>
                  <a:pt x="1674" y="1433"/>
                </a:cubicBezTo>
                <a:cubicBezTo>
                  <a:pt x="1707" y="1422"/>
                  <a:pt x="1734" y="1398"/>
                  <a:pt x="1748" y="1366"/>
                </a:cubicBezTo>
                <a:lnTo>
                  <a:pt x="1970" y="876"/>
                </a:lnTo>
                <a:lnTo>
                  <a:pt x="2356" y="1050"/>
                </a:lnTo>
                <a:lnTo>
                  <a:pt x="225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25" name="Elbow Connector 60">
            <a:extLst>
              <a:ext uri="{FF2B5EF4-FFF2-40B4-BE49-F238E27FC236}">
                <a16:creationId xmlns:a16="http://schemas.microsoft.com/office/drawing/2014/main" id="{6357641A-07EB-4903-A4BB-F6423EDD53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84604" y="3598472"/>
            <a:ext cx="1537368" cy="306831"/>
          </a:xfrm>
          <a:prstGeom prst="bentConnector3">
            <a:avLst>
              <a:gd name="adj1" fmla="val 99565"/>
            </a:avLst>
          </a:prstGeom>
          <a:ln w="19050" cmpd="sng">
            <a:solidFill>
              <a:srgbClr val="BD582C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60">
            <a:extLst>
              <a:ext uri="{FF2B5EF4-FFF2-40B4-BE49-F238E27FC236}">
                <a16:creationId xmlns:a16="http://schemas.microsoft.com/office/drawing/2014/main" id="{D4518214-0F47-4D18-8E10-4C785D7727AA}"/>
              </a:ext>
            </a:extLst>
          </p:cNvPr>
          <p:cNvCxnSpPr>
            <a:cxnSpLocks/>
          </p:cNvCxnSpPr>
          <p:nvPr/>
        </p:nvCxnSpPr>
        <p:spPr>
          <a:xfrm>
            <a:off x="345440" y="4347606"/>
            <a:ext cx="1279382" cy="492071"/>
          </a:xfrm>
          <a:prstGeom prst="bentConnector3">
            <a:avLst>
              <a:gd name="adj1" fmla="val 99236"/>
            </a:avLst>
          </a:prstGeom>
          <a:ln w="19050" cmpd="sng">
            <a:solidFill>
              <a:srgbClr val="BD582C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CDCD37D5-FC52-4A89-AA74-754C35714C7D}"/>
              </a:ext>
            </a:extLst>
          </p:cNvPr>
          <p:cNvSpPr txBox="1"/>
          <p:nvPr/>
        </p:nvSpPr>
        <p:spPr>
          <a:xfrm>
            <a:off x="3075097" y="3592545"/>
            <a:ext cx="1212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Categorical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3F80327-27C9-4347-AAE0-46F759B8869B}"/>
              </a:ext>
            </a:extLst>
          </p:cNvPr>
          <p:cNvSpPr txBox="1"/>
          <p:nvPr/>
        </p:nvSpPr>
        <p:spPr>
          <a:xfrm>
            <a:off x="130312" y="4305618"/>
            <a:ext cx="1212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Numeric</a:t>
            </a:r>
          </a:p>
        </p:txBody>
      </p:sp>
      <p:sp>
        <p:nvSpPr>
          <p:cNvPr id="249" name="Text Placeholder 3">
            <a:extLst>
              <a:ext uri="{FF2B5EF4-FFF2-40B4-BE49-F238E27FC236}">
                <a16:creationId xmlns:a16="http://schemas.microsoft.com/office/drawing/2014/main" id="{015C2300-9DB7-4821-A712-8D74729A0806}"/>
              </a:ext>
            </a:extLst>
          </p:cNvPr>
          <p:cNvSpPr txBox="1">
            <a:spLocks/>
          </p:cNvSpPr>
          <p:nvPr/>
        </p:nvSpPr>
        <p:spPr>
          <a:xfrm>
            <a:off x="3568309" y="3162669"/>
            <a:ext cx="572273" cy="430887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gency FB" panose="020B0503020202020204" pitchFamily="34" charset="0"/>
              </a:rPr>
              <a:t>80%</a:t>
            </a:r>
          </a:p>
        </p:txBody>
      </p:sp>
      <p:sp>
        <p:nvSpPr>
          <p:cNvPr id="250" name="Text Placeholder 3">
            <a:extLst>
              <a:ext uri="{FF2B5EF4-FFF2-40B4-BE49-F238E27FC236}">
                <a16:creationId xmlns:a16="http://schemas.microsoft.com/office/drawing/2014/main" id="{331F901C-026A-4FF3-B8AE-504CF0A026DC}"/>
              </a:ext>
            </a:extLst>
          </p:cNvPr>
          <p:cNvSpPr txBox="1">
            <a:spLocks/>
          </p:cNvSpPr>
          <p:nvPr/>
        </p:nvSpPr>
        <p:spPr>
          <a:xfrm>
            <a:off x="450404" y="3895725"/>
            <a:ext cx="562655" cy="430887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  <a:latin typeface="Agency FB" panose="020B0503020202020204" pitchFamily="34" charset="0"/>
              </a:rPr>
              <a:t>2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gency FB" panose="020B0503020202020204" pitchFamily="34" charset="0"/>
              </a:rPr>
              <a:t>0%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DF601D40-4437-4E66-A38D-ED8BDFE9259B}"/>
              </a:ext>
            </a:extLst>
          </p:cNvPr>
          <p:cNvCxnSpPr/>
          <p:nvPr/>
        </p:nvCxnSpPr>
        <p:spPr>
          <a:xfrm>
            <a:off x="4523316" y="3294471"/>
            <a:ext cx="0" cy="28073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BABC566A-161B-4215-82A2-340D2B74EFD5}"/>
              </a:ext>
            </a:extLst>
          </p:cNvPr>
          <p:cNvCxnSpPr/>
          <p:nvPr/>
        </p:nvCxnSpPr>
        <p:spPr>
          <a:xfrm>
            <a:off x="7951516" y="3282802"/>
            <a:ext cx="0" cy="28073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4" name="Picture 2" descr="Image result for data icon vector">
            <a:extLst>
              <a:ext uri="{FF2B5EF4-FFF2-40B4-BE49-F238E27FC236}">
                <a16:creationId xmlns:a16="http://schemas.microsoft.com/office/drawing/2014/main" id="{8874171D-F641-45DD-AC0F-2A48C5725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951" y="4085258"/>
            <a:ext cx="620787" cy="62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5" name="TextBox 254">
            <a:extLst>
              <a:ext uri="{FF2B5EF4-FFF2-40B4-BE49-F238E27FC236}">
                <a16:creationId xmlns:a16="http://schemas.microsoft.com/office/drawing/2014/main" id="{E8DD6559-E523-4504-BB0C-08DDA9198EB1}"/>
              </a:ext>
            </a:extLst>
          </p:cNvPr>
          <p:cNvSpPr txBox="1"/>
          <p:nvPr/>
        </p:nvSpPr>
        <p:spPr>
          <a:xfrm>
            <a:off x="1453199" y="3011528"/>
            <a:ext cx="155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Data structure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D156CF5D-6B15-49C8-ABC1-3DBA6D0F7DB8}"/>
              </a:ext>
            </a:extLst>
          </p:cNvPr>
          <p:cNvSpPr txBox="1"/>
          <p:nvPr/>
        </p:nvSpPr>
        <p:spPr>
          <a:xfrm>
            <a:off x="5594141" y="3083213"/>
            <a:ext cx="137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Data imputation</a:t>
            </a:r>
          </a:p>
        </p:txBody>
      </p:sp>
      <p:sp>
        <p:nvSpPr>
          <p:cNvPr id="33" name="Arrow: Bent-Up 32">
            <a:extLst>
              <a:ext uri="{FF2B5EF4-FFF2-40B4-BE49-F238E27FC236}">
                <a16:creationId xmlns:a16="http://schemas.microsoft.com/office/drawing/2014/main" id="{4E3496B1-F1A0-4F2A-96DC-896521246F83}"/>
              </a:ext>
            </a:extLst>
          </p:cNvPr>
          <p:cNvSpPr/>
          <p:nvPr/>
        </p:nvSpPr>
        <p:spPr>
          <a:xfrm rot="5400000" flipH="1">
            <a:off x="9004794" y="3598140"/>
            <a:ext cx="816411" cy="778336"/>
          </a:xfrm>
          <a:prstGeom prst="bentUpArrow">
            <a:avLst>
              <a:gd name="adj1" fmla="val 25000"/>
              <a:gd name="adj2" fmla="val 25000"/>
              <a:gd name="adj3" fmla="val 2947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Arrow: Bent-Up 256">
            <a:extLst>
              <a:ext uri="{FF2B5EF4-FFF2-40B4-BE49-F238E27FC236}">
                <a16:creationId xmlns:a16="http://schemas.microsoft.com/office/drawing/2014/main" id="{E3C1CB62-607E-412A-B623-55BC6C90E8B6}"/>
              </a:ext>
            </a:extLst>
          </p:cNvPr>
          <p:cNvSpPr/>
          <p:nvPr/>
        </p:nvSpPr>
        <p:spPr>
          <a:xfrm rot="16200000" flipH="1" flipV="1">
            <a:off x="9004795" y="4414551"/>
            <a:ext cx="816409" cy="778336"/>
          </a:xfrm>
          <a:prstGeom prst="bentUpArrow">
            <a:avLst>
              <a:gd name="adj1" fmla="val 25000"/>
              <a:gd name="adj2" fmla="val 25000"/>
              <a:gd name="adj3" fmla="val 2947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 Placeholder 3">
            <a:extLst>
              <a:ext uri="{FF2B5EF4-FFF2-40B4-BE49-F238E27FC236}">
                <a16:creationId xmlns:a16="http://schemas.microsoft.com/office/drawing/2014/main" id="{44AA4103-D0C6-49CB-97B5-CE69950DE8A7}"/>
              </a:ext>
            </a:extLst>
          </p:cNvPr>
          <p:cNvSpPr txBox="1">
            <a:spLocks/>
          </p:cNvSpPr>
          <p:nvPr/>
        </p:nvSpPr>
        <p:spPr>
          <a:xfrm>
            <a:off x="9825988" y="3534508"/>
            <a:ext cx="572273" cy="430887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gency FB" panose="020B0503020202020204" pitchFamily="34" charset="0"/>
              </a:rPr>
              <a:t>80%</a:t>
            </a:r>
          </a:p>
        </p:txBody>
      </p:sp>
      <p:sp>
        <p:nvSpPr>
          <p:cNvPr id="260" name="Text Placeholder 3">
            <a:extLst>
              <a:ext uri="{FF2B5EF4-FFF2-40B4-BE49-F238E27FC236}">
                <a16:creationId xmlns:a16="http://schemas.microsoft.com/office/drawing/2014/main" id="{F7C4B0C0-0918-4A29-B5CE-4F05BBE04E69}"/>
              </a:ext>
            </a:extLst>
          </p:cNvPr>
          <p:cNvSpPr txBox="1">
            <a:spLocks/>
          </p:cNvSpPr>
          <p:nvPr/>
        </p:nvSpPr>
        <p:spPr>
          <a:xfrm>
            <a:off x="9854863" y="4807940"/>
            <a:ext cx="562655" cy="430887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  <a:latin typeface="Agency FB" panose="020B0503020202020204" pitchFamily="34" charset="0"/>
              </a:rPr>
              <a:t>2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gency FB" panose="020B0503020202020204" pitchFamily="34" charset="0"/>
              </a:rPr>
              <a:t>0%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C54E199A-A345-4780-9ACD-C7CB9BE18711}"/>
              </a:ext>
            </a:extLst>
          </p:cNvPr>
          <p:cNvSpPr txBox="1"/>
          <p:nvPr/>
        </p:nvSpPr>
        <p:spPr>
          <a:xfrm>
            <a:off x="10269441" y="3546184"/>
            <a:ext cx="1212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Training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9251F720-DFB9-4445-A023-2253E83DAD23}"/>
              </a:ext>
            </a:extLst>
          </p:cNvPr>
          <p:cNvSpPr txBox="1"/>
          <p:nvPr/>
        </p:nvSpPr>
        <p:spPr>
          <a:xfrm>
            <a:off x="10276209" y="4819247"/>
            <a:ext cx="1212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Testing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9261A3AB-BBEA-4057-934D-F9B4B473BDC6}"/>
              </a:ext>
            </a:extLst>
          </p:cNvPr>
          <p:cNvSpPr txBox="1"/>
          <p:nvPr/>
        </p:nvSpPr>
        <p:spPr>
          <a:xfrm>
            <a:off x="9280360" y="3098136"/>
            <a:ext cx="137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Data partitions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D50C2148-7A2E-4850-BC82-DDEEBA35F828}"/>
              </a:ext>
            </a:extLst>
          </p:cNvPr>
          <p:cNvSpPr txBox="1"/>
          <p:nvPr/>
        </p:nvSpPr>
        <p:spPr>
          <a:xfrm>
            <a:off x="4450231" y="5637922"/>
            <a:ext cx="356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BD582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charges were null for customers who had 0 tenure. Hence, Imputed to 0</a:t>
            </a:r>
          </a:p>
        </p:txBody>
      </p:sp>
    </p:spTree>
    <p:extLst>
      <p:ext uri="{BB962C8B-B14F-4D97-AF65-F5344CB8AC3E}">
        <p14:creationId xmlns:p14="http://schemas.microsoft.com/office/powerpoint/2010/main" val="343754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B3ED7BC-5DE5-42A5-B52D-EE4CFF0AD2A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22400" y="2897506"/>
          <a:ext cx="9794240" cy="2538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38CFCF8-AF24-4AA9-A9FE-A89680DC6DC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511300" y="660401"/>
          <a:ext cx="9794240" cy="2237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FCAF8A-48C8-49CD-8DAD-2AF1CE30A05A}"/>
              </a:ext>
            </a:extLst>
          </p:cNvPr>
          <p:cNvCxnSpPr>
            <a:cxnSpLocks/>
          </p:cNvCxnSpPr>
          <p:nvPr/>
        </p:nvCxnSpPr>
        <p:spPr>
          <a:xfrm>
            <a:off x="701236" y="852256"/>
            <a:ext cx="109106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2B1321-2805-4689-BAF7-655DB6A03CE7}"/>
              </a:ext>
            </a:extLst>
          </p:cNvPr>
          <p:cNvCxnSpPr/>
          <p:nvPr/>
        </p:nvCxnSpPr>
        <p:spPr>
          <a:xfrm>
            <a:off x="1649273" y="2743201"/>
            <a:ext cx="9584334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134151-9CDB-4F0C-98CD-4A07EA2F2C8D}"/>
              </a:ext>
            </a:extLst>
          </p:cNvPr>
          <p:cNvCxnSpPr/>
          <p:nvPr/>
        </p:nvCxnSpPr>
        <p:spPr>
          <a:xfrm>
            <a:off x="1635365" y="1044385"/>
            <a:ext cx="0" cy="3834512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865686-6CF4-4648-9E16-E7959D6E07DB}"/>
              </a:ext>
            </a:extLst>
          </p:cNvPr>
          <p:cNvCxnSpPr/>
          <p:nvPr/>
        </p:nvCxnSpPr>
        <p:spPr>
          <a:xfrm>
            <a:off x="3240645" y="2743201"/>
            <a:ext cx="0" cy="51816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C0AA97-8D9B-4B4B-B515-B479D7610839}"/>
              </a:ext>
            </a:extLst>
          </p:cNvPr>
          <p:cNvCxnSpPr/>
          <p:nvPr/>
        </p:nvCxnSpPr>
        <p:spPr>
          <a:xfrm>
            <a:off x="4287125" y="2743201"/>
            <a:ext cx="0" cy="51816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6D39C6-00E4-4FB8-BF5B-4D9B122D1EEE}"/>
              </a:ext>
            </a:extLst>
          </p:cNvPr>
          <p:cNvCxnSpPr/>
          <p:nvPr/>
        </p:nvCxnSpPr>
        <p:spPr>
          <a:xfrm>
            <a:off x="6390245" y="2743201"/>
            <a:ext cx="0" cy="51816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5A3FC3-4B86-4E3F-9154-D536F40C2A24}"/>
              </a:ext>
            </a:extLst>
          </p:cNvPr>
          <p:cNvCxnSpPr/>
          <p:nvPr/>
        </p:nvCxnSpPr>
        <p:spPr>
          <a:xfrm>
            <a:off x="7446885" y="2743201"/>
            <a:ext cx="0" cy="51816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4654C5-C614-49BC-8B7A-60E81FC3888A}"/>
              </a:ext>
            </a:extLst>
          </p:cNvPr>
          <p:cNvCxnSpPr/>
          <p:nvPr/>
        </p:nvCxnSpPr>
        <p:spPr>
          <a:xfrm>
            <a:off x="8513685" y="2743201"/>
            <a:ext cx="0" cy="51816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1B6F5F-BE30-43AC-B68C-BA25FB648CFA}"/>
              </a:ext>
            </a:extLst>
          </p:cNvPr>
          <p:cNvCxnSpPr/>
          <p:nvPr/>
        </p:nvCxnSpPr>
        <p:spPr>
          <a:xfrm>
            <a:off x="10088485" y="2743201"/>
            <a:ext cx="0" cy="51816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F031BC-53EF-4F3C-B4A9-CD260EC59A80}"/>
              </a:ext>
            </a:extLst>
          </p:cNvPr>
          <p:cNvCxnSpPr/>
          <p:nvPr/>
        </p:nvCxnSpPr>
        <p:spPr>
          <a:xfrm>
            <a:off x="11216245" y="2743201"/>
            <a:ext cx="0" cy="51816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47FC029-7AC1-426F-97FE-FDF71AE63CA7}"/>
              </a:ext>
            </a:extLst>
          </p:cNvPr>
          <p:cNvSpPr txBox="1"/>
          <p:nvPr/>
        </p:nvSpPr>
        <p:spPr>
          <a:xfrm>
            <a:off x="741285" y="88777"/>
            <a:ext cx="10737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Bivariate analysis gives an indication about some possible characteristics of churn behavior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891BDD-DE76-4CD1-9967-2716A8DD7EF2}"/>
              </a:ext>
            </a:extLst>
          </p:cNvPr>
          <p:cNvSpPr txBox="1"/>
          <p:nvPr/>
        </p:nvSpPr>
        <p:spPr>
          <a:xfrm>
            <a:off x="37421" y="-50554"/>
            <a:ext cx="219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I. Data cleaning and EDA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340C24-BFB8-46E6-A0E8-281C4A550A01}"/>
              </a:ext>
            </a:extLst>
          </p:cNvPr>
          <p:cNvSpPr txBox="1"/>
          <p:nvPr/>
        </p:nvSpPr>
        <p:spPr>
          <a:xfrm>
            <a:off x="436890" y="1616192"/>
            <a:ext cx="1283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# OF CUSTOMERS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57F847-7D15-4FBB-B59B-A5EBC46E5710}"/>
              </a:ext>
            </a:extLst>
          </p:cNvPr>
          <p:cNvSpPr txBox="1"/>
          <p:nvPr/>
        </p:nvSpPr>
        <p:spPr>
          <a:xfrm>
            <a:off x="436890" y="3492538"/>
            <a:ext cx="1283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CHURN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81667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B3ED7BC-5DE5-42A5-B52D-EE4CFF0AD2A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422400" y="2897506"/>
          <a:ext cx="9794240" cy="2538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38CFCF8-AF24-4AA9-A9FE-A89680DC6DC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511300" y="660401"/>
          <a:ext cx="9794240" cy="2237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FCAF8A-48C8-49CD-8DAD-2AF1CE30A05A}"/>
              </a:ext>
            </a:extLst>
          </p:cNvPr>
          <p:cNvCxnSpPr>
            <a:cxnSpLocks/>
          </p:cNvCxnSpPr>
          <p:nvPr/>
        </p:nvCxnSpPr>
        <p:spPr>
          <a:xfrm>
            <a:off x="701236" y="852256"/>
            <a:ext cx="109106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2B1321-2805-4689-BAF7-655DB6A03CE7}"/>
              </a:ext>
            </a:extLst>
          </p:cNvPr>
          <p:cNvCxnSpPr/>
          <p:nvPr/>
        </p:nvCxnSpPr>
        <p:spPr>
          <a:xfrm>
            <a:off x="1649273" y="2743201"/>
            <a:ext cx="9584334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134151-9CDB-4F0C-98CD-4A07EA2F2C8D}"/>
              </a:ext>
            </a:extLst>
          </p:cNvPr>
          <p:cNvCxnSpPr/>
          <p:nvPr/>
        </p:nvCxnSpPr>
        <p:spPr>
          <a:xfrm>
            <a:off x="1635365" y="1044385"/>
            <a:ext cx="0" cy="3834512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865686-6CF4-4648-9E16-E7959D6E07DB}"/>
              </a:ext>
            </a:extLst>
          </p:cNvPr>
          <p:cNvCxnSpPr/>
          <p:nvPr/>
        </p:nvCxnSpPr>
        <p:spPr>
          <a:xfrm>
            <a:off x="3240645" y="2743201"/>
            <a:ext cx="0" cy="51816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C0AA97-8D9B-4B4B-B515-B479D7610839}"/>
              </a:ext>
            </a:extLst>
          </p:cNvPr>
          <p:cNvCxnSpPr/>
          <p:nvPr/>
        </p:nvCxnSpPr>
        <p:spPr>
          <a:xfrm>
            <a:off x="4287125" y="2743201"/>
            <a:ext cx="0" cy="51816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6D39C6-00E4-4FB8-BF5B-4D9B122D1EEE}"/>
              </a:ext>
            </a:extLst>
          </p:cNvPr>
          <p:cNvCxnSpPr/>
          <p:nvPr/>
        </p:nvCxnSpPr>
        <p:spPr>
          <a:xfrm>
            <a:off x="6390245" y="2743201"/>
            <a:ext cx="0" cy="51816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5A3FC3-4B86-4E3F-9154-D536F40C2A24}"/>
              </a:ext>
            </a:extLst>
          </p:cNvPr>
          <p:cNvCxnSpPr/>
          <p:nvPr/>
        </p:nvCxnSpPr>
        <p:spPr>
          <a:xfrm>
            <a:off x="7446885" y="2743201"/>
            <a:ext cx="0" cy="51816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4654C5-C614-49BC-8B7A-60E81FC3888A}"/>
              </a:ext>
            </a:extLst>
          </p:cNvPr>
          <p:cNvCxnSpPr/>
          <p:nvPr/>
        </p:nvCxnSpPr>
        <p:spPr>
          <a:xfrm>
            <a:off x="8513685" y="2743201"/>
            <a:ext cx="0" cy="51816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1B6F5F-BE30-43AC-B68C-BA25FB648CFA}"/>
              </a:ext>
            </a:extLst>
          </p:cNvPr>
          <p:cNvCxnSpPr/>
          <p:nvPr/>
        </p:nvCxnSpPr>
        <p:spPr>
          <a:xfrm>
            <a:off x="10088485" y="2743201"/>
            <a:ext cx="0" cy="51816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F031BC-53EF-4F3C-B4A9-CD260EC59A80}"/>
              </a:ext>
            </a:extLst>
          </p:cNvPr>
          <p:cNvCxnSpPr/>
          <p:nvPr/>
        </p:nvCxnSpPr>
        <p:spPr>
          <a:xfrm>
            <a:off x="11216245" y="2743201"/>
            <a:ext cx="0" cy="51816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47FC029-7AC1-426F-97FE-FDF71AE63CA7}"/>
              </a:ext>
            </a:extLst>
          </p:cNvPr>
          <p:cNvSpPr txBox="1"/>
          <p:nvPr/>
        </p:nvSpPr>
        <p:spPr>
          <a:xfrm>
            <a:off x="741285" y="88777"/>
            <a:ext cx="10737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Bivariate analysis gives an indication about some possible characteristics of churn behavior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891BDD-DE76-4CD1-9967-2716A8DD7EF2}"/>
              </a:ext>
            </a:extLst>
          </p:cNvPr>
          <p:cNvSpPr txBox="1"/>
          <p:nvPr/>
        </p:nvSpPr>
        <p:spPr>
          <a:xfrm>
            <a:off x="37421" y="-50554"/>
            <a:ext cx="219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I. Data cleaning and EDA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340C24-BFB8-46E6-A0E8-281C4A550A01}"/>
              </a:ext>
            </a:extLst>
          </p:cNvPr>
          <p:cNvSpPr txBox="1"/>
          <p:nvPr/>
        </p:nvSpPr>
        <p:spPr>
          <a:xfrm>
            <a:off x="436890" y="1616192"/>
            <a:ext cx="1283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# OF CUSTOMERS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57F847-7D15-4FBB-B59B-A5EBC46E5710}"/>
              </a:ext>
            </a:extLst>
          </p:cNvPr>
          <p:cNvSpPr txBox="1"/>
          <p:nvPr/>
        </p:nvSpPr>
        <p:spPr>
          <a:xfrm>
            <a:off x="436890" y="3492538"/>
            <a:ext cx="1283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CHURN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E91342-C616-4E72-B18C-835667D62BC7}"/>
              </a:ext>
            </a:extLst>
          </p:cNvPr>
          <p:cNvSpPr txBox="1"/>
          <p:nvPr/>
        </p:nvSpPr>
        <p:spPr>
          <a:xfrm>
            <a:off x="232890" y="5417376"/>
            <a:ext cx="11715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0"/>
              </a:rPr>
              <a:t>It is observed that Customers who don’t opt for online security, have electronic check payment method, don’t have tech support and are on a month to month contract are likely to churn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0"/>
              </a:rPr>
              <a:t>These customers also represent a sizeable chunk of the customer base</a:t>
            </a:r>
          </a:p>
        </p:txBody>
      </p:sp>
    </p:spTree>
    <p:extLst>
      <p:ext uri="{BB962C8B-B14F-4D97-AF65-F5344CB8AC3E}">
        <p14:creationId xmlns:p14="http://schemas.microsoft.com/office/powerpoint/2010/main" val="3582668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39AF8F-99D0-4F40-B89C-3F2FEB4305A3}"/>
              </a:ext>
            </a:extLst>
          </p:cNvPr>
          <p:cNvCxnSpPr>
            <a:cxnSpLocks/>
          </p:cNvCxnSpPr>
          <p:nvPr/>
        </p:nvCxnSpPr>
        <p:spPr>
          <a:xfrm>
            <a:off x="741285" y="852256"/>
            <a:ext cx="109106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606E3CF-8095-4586-9E51-6BE787108666}"/>
              </a:ext>
            </a:extLst>
          </p:cNvPr>
          <p:cNvSpPr txBox="1"/>
          <p:nvPr/>
        </p:nvSpPr>
        <p:spPr>
          <a:xfrm>
            <a:off x="741285" y="88777"/>
            <a:ext cx="10737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logistic problems, categorical variables are said to have highest predictive power. We validate using WOE and build our baseline model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E68026-61F7-4849-9659-7343AE4EF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660701"/>
              </p:ext>
            </p:extLst>
          </p:nvPr>
        </p:nvGraphicFramePr>
        <p:xfrm>
          <a:off x="619759" y="1290616"/>
          <a:ext cx="4397307" cy="3728425"/>
        </p:xfrm>
        <a:graphic>
          <a:graphicData uri="http://schemas.openxmlformats.org/drawingml/2006/table">
            <a:tbl>
              <a:tblPr/>
              <a:tblGrid>
                <a:gridCol w="2698053">
                  <a:extLst>
                    <a:ext uri="{9D8B030D-6E8A-4147-A177-3AD203B41FA5}">
                      <a16:colId xmlns:a16="http://schemas.microsoft.com/office/drawing/2014/main" val="2661664007"/>
                    </a:ext>
                  </a:extLst>
                </a:gridCol>
                <a:gridCol w="1699254">
                  <a:extLst>
                    <a:ext uri="{9D8B030D-6E8A-4147-A177-3AD203B41FA5}">
                      <a16:colId xmlns:a16="http://schemas.microsoft.com/office/drawing/2014/main" val="1701543190"/>
                    </a:ext>
                  </a:extLst>
                </a:gridCol>
              </a:tblGrid>
              <a:tr h="3424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</a:p>
                  </a:txBody>
                  <a:tcPr marL="45720" marR="7767" marT="7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112277"/>
                          </a:solidFill>
                          <a:effectLst/>
                          <a:latin typeface="Arial" panose="020B0604020202020204" pitchFamily="34" charset="0"/>
                        </a:rPr>
                        <a:t>Variable importance</a:t>
                      </a:r>
                    </a:p>
                  </a:txBody>
                  <a:tcPr marL="45720" marR="7767" marT="77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178298"/>
                  </a:ext>
                </a:extLst>
              </a:tr>
              <a:tr h="2257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Contract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1.188434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32541"/>
                  </a:ext>
                </a:extLst>
              </a:tr>
              <a:tr h="2257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M2M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1.043467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829991"/>
                  </a:ext>
                </a:extLst>
              </a:tr>
              <a:tr h="2257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tenure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0.797388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439978"/>
                  </a:ext>
                </a:extLst>
              </a:tr>
              <a:tr h="2257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Contract_2Y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0.79628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373009"/>
                  </a:ext>
                </a:extLst>
              </a:tr>
              <a:tr h="2257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NoFibreOptic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0.762879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859415"/>
                  </a:ext>
                </a:extLst>
              </a:tr>
              <a:tr h="2257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TechSupport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0.710629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08646"/>
                  </a:ext>
                </a:extLst>
              </a:tr>
              <a:tr h="2257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OnlineSecurity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0.709078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876979"/>
                  </a:ext>
                </a:extLst>
              </a:tr>
              <a:tr h="2257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InternetService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0.673835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033880"/>
                  </a:ext>
                </a:extLst>
              </a:tr>
              <a:tr h="2257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TechSupport_No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0.646902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752401"/>
                  </a:ext>
                </a:extLst>
              </a:tr>
              <a:tr h="2257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Fiber optic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0.569696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953825"/>
                  </a:ext>
                </a:extLst>
              </a:tr>
              <a:tr h="2257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OnlineBackup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0.538982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881211"/>
                  </a:ext>
                </a:extLst>
              </a:tr>
              <a:tr h="2257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DeviceProtection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0.514396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153166"/>
                  </a:ext>
                </a:extLst>
              </a:tr>
              <a:tr h="2257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PaymentMethod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0.450602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256943"/>
                  </a:ext>
                </a:extLst>
              </a:tr>
              <a:tr h="2257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PM_ElectronicCheck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0.444976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796900"/>
                  </a:ext>
                </a:extLst>
              </a:tr>
              <a:tr h="2257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MonthlyCharges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0.42982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81972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8AEB3AF-CCB0-46A7-9D34-C74D315FB170}"/>
              </a:ext>
            </a:extLst>
          </p:cNvPr>
          <p:cNvSpPr txBox="1"/>
          <p:nvPr/>
        </p:nvSpPr>
        <p:spPr>
          <a:xfrm>
            <a:off x="1898418" y="5585274"/>
            <a:ext cx="869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0"/>
              </a:rPr>
              <a:t>Contract type of a customer is crucial to determine if a customer will churn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0"/>
              </a:rPr>
              <a:t>Customers who prefer electronic means ( such as paperless billing , electronic means and </a:t>
            </a:r>
            <a:r>
              <a:rPr lang="en-US" dirty="0" err="1">
                <a:latin typeface="Agency FB" panose="020B0503020202020204" pitchFamily="34" charset="0"/>
              </a:rPr>
              <a:t>fibre</a:t>
            </a:r>
            <a:r>
              <a:rPr lang="en-US" dirty="0">
                <a:latin typeface="Agency FB" panose="020B0503020202020204" pitchFamily="34" charset="0"/>
              </a:rPr>
              <a:t> net) churn a lot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6059CC-5BEF-4110-A649-FFA22CE6A8D5}"/>
              </a:ext>
            </a:extLst>
          </p:cNvPr>
          <p:cNvSpPr txBox="1"/>
          <p:nvPr/>
        </p:nvSpPr>
        <p:spPr>
          <a:xfrm>
            <a:off x="37421" y="-50554"/>
            <a:ext cx="219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II. Model Building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758892-08D6-4C7F-957F-E08A86A7EBB9}"/>
              </a:ext>
            </a:extLst>
          </p:cNvPr>
          <p:cNvCxnSpPr/>
          <p:nvPr/>
        </p:nvCxnSpPr>
        <p:spPr>
          <a:xfrm>
            <a:off x="5425440" y="1138501"/>
            <a:ext cx="0" cy="41101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2356385-FF3D-4990-B2A7-B498D0FBE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576432"/>
              </p:ext>
            </p:extLst>
          </p:nvPr>
        </p:nvGraphicFramePr>
        <p:xfrm>
          <a:off x="6615885" y="1215402"/>
          <a:ext cx="4397306" cy="2131168"/>
        </p:xfrm>
        <a:graphic>
          <a:graphicData uri="http://schemas.openxmlformats.org/drawingml/2006/table">
            <a:tbl>
              <a:tblPr/>
              <a:tblGrid>
                <a:gridCol w="1534161">
                  <a:extLst>
                    <a:ext uri="{9D8B030D-6E8A-4147-A177-3AD203B41FA5}">
                      <a16:colId xmlns:a16="http://schemas.microsoft.com/office/drawing/2014/main" val="2661664007"/>
                    </a:ext>
                  </a:extLst>
                </a:gridCol>
                <a:gridCol w="727001">
                  <a:extLst>
                    <a:ext uri="{9D8B030D-6E8A-4147-A177-3AD203B41FA5}">
                      <a16:colId xmlns:a16="http://schemas.microsoft.com/office/drawing/2014/main" val="3295333619"/>
                    </a:ext>
                  </a:extLst>
                </a:gridCol>
                <a:gridCol w="712048">
                  <a:extLst>
                    <a:ext uri="{9D8B030D-6E8A-4147-A177-3AD203B41FA5}">
                      <a16:colId xmlns:a16="http://schemas.microsoft.com/office/drawing/2014/main" val="1816639486"/>
                    </a:ext>
                  </a:extLst>
                </a:gridCol>
                <a:gridCol w="712048">
                  <a:extLst>
                    <a:ext uri="{9D8B030D-6E8A-4147-A177-3AD203B41FA5}">
                      <a16:colId xmlns:a16="http://schemas.microsoft.com/office/drawing/2014/main" val="3890914681"/>
                    </a:ext>
                  </a:extLst>
                </a:gridCol>
                <a:gridCol w="712048">
                  <a:extLst>
                    <a:ext uri="{9D8B030D-6E8A-4147-A177-3AD203B41FA5}">
                      <a16:colId xmlns:a16="http://schemas.microsoft.com/office/drawing/2014/main" val="1701543190"/>
                    </a:ext>
                  </a:extLst>
                </a:gridCol>
              </a:tblGrid>
              <a:tr h="342430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40404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Estimate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Std. 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z value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Pr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(&gt;|z|)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178298"/>
                  </a:ext>
                </a:extLst>
              </a:tr>
              <a:tr h="2257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404040"/>
                          </a:solidFill>
                          <a:effectLst/>
                          <a:latin typeface="Agency FB" panose="020B0503020202020204" pitchFamily="34" charset="0"/>
                        </a:rPr>
                        <a:t>(Intercept)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-2.8509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0.229323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-12.432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&lt; 2e-16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32541"/>
                  </a:ext>
                </a:extLst>
              </a:tr>
              <a:tr h="2257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404040"/>
                          </a:solidFill>
                          <a:effectLst/>
                          <a:latin typeface="Agency FB" panose="020B0503020202020204" pitchFamily="34" charset="0"/>
                        </a:rPr>
                        <a:t>tenure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-0.01623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0.004351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-3.731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0.000191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829991"/>
                  </a:ext>
                </a:extLst>
              </a:tr>
              <a:tr h="2257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404040"/>
                          </a:solidFill>
                          <a:effectLst/>
                          <a:latin typeface="Agency FB" panose="020B0503020202020204" pitchFamily="34" charset="0"/>
                        </a:rPr>
                        <a:t>Contract with Month to Month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1.877343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0.236394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7.942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2.00E-15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439978"/>
                  </a:ext>
                </a:extLst>
              </a:tr>
              <a:tr h="2257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Agency FB" panose="020B0503020202020204" pitchFamily="34" charset="0"/>
                        </a:rPr>
                        <a:t>FiberOptic</a:t>
                      </a:r>
                      <a:r>
                        <a:rPr lang="en-US" sz="1400" b="0" i="0" u="none" strike="noStrike" dirty="0">
                          <a:solidFill>
                            <a:srgbClr val="404040"/>
                          </a:solidFill>
                          <a:effectLst/>
                          <a:latin typeface="Agency FB" panose="020B0503020202020204" pitchFamily="34" charset="0"/>
                        </a:rPr>
                        <a:t> Internet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1.240954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0.083523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14.858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&lt; 2e-16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373009"/>
                  </a:ext>
                </a:extLst>
              </a:tr>
              <a:tr h="2257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Agency FB" panose="020B0503020202020204" pitchFamily="34" charset="0"/>
                        </a:rPr>
                        <a:t>PaperlessBilling_Yes</a:t>
                      </a:r>
                      <a:endParaRPr lang="en-US" sz="1400" b="0" i="0" u="none" strike="noStrike" dirty="0">
                        <a:solidFill>
                          <a:srgbClr val="40404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0.515963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0.084045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6.139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8.30E-10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859415"/>
                  </a:ext>
                </a:extLst>
              </a:tr>
              <a:tr h="2257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404040"/>
                          </a:solidFill>
                          <a:effectLst/>
                          <a:latin typeface="Agency FB" panose="020B0503020202020204" pitchFamily="34" charset="0"/>
                        </a:rPr>
                        <a:t>Electronic check Payment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0.577782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0.078116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7.396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1.40E-13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08646"/>
                  </a:ext>
                </a:extLst>
              </a:tr>
              <a:tr h="2257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404040"/>
                          </a:solidFill>
                          <a:effectLst/>
                          <a:latin typeface="Agency FB" panose="020B0503020202020204" pitchFamily="34" charset="0"/>
                        </a:rPr>
                        <a:t>Tenure + </a:t>
                      </a:r>
                      <a:r>
                        <a:rPr lang="en-US" sz="14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Agency FB" panose="020B0503020202020204" pitchFamily="34" charset="0"/>
                        </a:rPr>
                        <a:t>Contract_MM</a:t>
                      </a:r>
                      <a:endParaRPr lang="en-US" sz="1400" b="0" i="0" u="none" strike="noStrike" dirty="0">
                        <a:solidFill>
                          <a:srgbClr val="40404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-0.02058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0.004942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-4.163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3.14E-05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87697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D9C4891-EFEF-4245-B871-BC607CE0F403}"/>
              </a:ext>
            </a:extLst>
          </p:cNvPr>
          <p:cNvSpPr txBox="1"/>
          <p:nvPr/>
        </p:nvSpPr>
        <p:spPr>
          <a:xfrm>
            <a:off x="8095942" y="882922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MODEL RESULTS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23337-4DCF-45EE-9B1A-49F88790F2E6}"/>
              </a:ext>
            </a:extLst>
          </p:cNvPr>
          <p:cNvSpPr txBox="1"/>
          <p:nvPr/>
        </p:nvSpPr>
        <p:spPr>
          <a:xfrm>
            <a:off x="2421134" y="874439"/>
            <a:ext cx="1674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WEIGHT OF EVIDENCE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94E12E-2AA0-4165-B25D-E2D754935D9C}"/>
              </a:ext>
            </a:extLst>
          </p:cNvPr>
          <p:cNvSpPr txBox="1"/>
          <p:nvPr/>
        </p:nvSpPr>
        <p:spPr>
          <a:xfrm>
            <a:off x="8977965" y="4565510"/>
            <a:ext cx="2582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Misclassification rate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262BEF-27D1-4C61-BDDB-B1FAFA693914}"/>
              </a:ext>
            </a:extLst>
          </p:cNvPr>
          <p:cNvSpPr txBox="1"/>
          <p:nvPr/>
        </p:nvSpPr>
        <p:spPr>
          <a:xfrm>
            <a:off x="8896685" y="4979198"/>
            <a:ext cx="2582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AUC Statistic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ED8B9E-2834-4DF2-8603-560F240BB77E}"/>
              </a:ext>
            </a:extLst>
          </p:cNvPr>
          <p:cNvSpPr txBox="1"/>
          <p:nvPr/>
        </p:nvSpPr>
        <p:spPr>
          <a:xfrm>
            <a:off x="10364389" y="4556512"/>
            <a:ext cx="2582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20%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99285D-9A3D-4DA2-AB3C-674E4BB034F9}"/>
              </a:ext>
            </a:extLst>
          </p:cNvPr>
          <p:cNvSpPr txBox="1"/>
          <p:nvPr/>
        </p:nvSpPr>
        <p:spPr>
          <a:xfrm>
            <a:off x="10364389" y="4979198"/>
            <a:ext cx="2582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0.833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84C02FD-91D6-4947-9AB5-062DE1A08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571684"/>
              </p:ext>
            </p:extLst>
          </p:nvPr>
        </p:nvGraphicFramePr>
        <p:xfrm>
          <a:off x="5505319" y="4387622"/>
          <a:ext cx="3572226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0742">
                  <a:extLst>
                    <a:ext uri="{9D8B030D-6E8A-4147-A177-3AD203B41FA5}">
                      <a16:colId xmlns:a16="http://schemas.microsoft.com/office/drawing/2014/main" val="2187882299"/>
                    </a:ext>
                  </a:extLst>
                </a:gridCol>
                <a:gridCol w="1190742">
                  <a:extLst>
                    <a:ext uri="{9D8B030D-6E8A-4147-A177-3AD203B41FA5}">
                      <a16:colId xmlns:a16="http://schemas.microsoft.com/office/drawing/2014/main" val="4055553546"/>
                    </a:ext>
                  </a:extLst>
                </a:gridCol>
                <a:gridCol w="1190742">
                  <a:extLst>
                    <a:ext uri="{9D8B030D-6E8A-4147-A177-3AD203B41FA5}">
                      <a16:colId xmlns:a16="http://schemas.microsoft.com/office/drawing/2014/main" val="260691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Agency FB" panose="020B0503020202020204" pitchFamily="34" charset="0"/>
                      </a:endParaRPr>
                    </a:p>
                  </a:txBody>
                  <a:tcPr>
                    <a:solidFill>
                      <a:srgbClr val="8389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gency FB" panose="020B0503020202020204" pitchFamily="34" charset="0"/>
                        </a:rPr>
                        <a:t>Predict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gency FB" panose="020B0503020202020204" pitchFamily="34" charset="0"/>
                        </a:rPr>
                        <a:t>Predict 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1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Actual Churn</a:t>
                      </a:r>
                    </a:p>
                  </a:txBody>
                  <a:tcPr>
                    <a:solidFill>
                      <a:srgbClr val="838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gency FB" panose="020B0503020202020204" pitchFamily="34" charset="0"/>
                        </a:rPr>
                        <a:t>156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311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132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Actual Active</a:t>
                      </a:r>
                    </a:p>
                  </a:txBody>
                  <a:tcPr>
                    <a:solidFill>
                      <a:srgbClr val="8389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gency FB" panose="020B0503020202020204" pitchFamily="34" charset="0"/>
                        </a:rPr>
                        <a:t>1212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84832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199B594-826C-4CE3-9364-F6DD44F671A6}"/>
              </a:ext>
            </a:extLst>
          </p:cNvPr>
          <p:cNvSpPr txBox="1"/>
          <p:nvPr/>
        </p:nvSpPr>
        <p:spPr>
          <a:xfrm>
            <a:off x="6347195" y="4043633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4154551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5DB4B09-FCD1-4CFE-92B3-D8307F044148}"/>
              </a:ext>
            </a:extLst>
          </p:cNvPr>
          <p:cNvCxnSpPr>
            <a:cxnSpLocks/>
          </p:cNvCxnSpPr>
          <p:nvPr/>
        </p:nvCxnSpPr>
        <p:spPr>
          <a:xfrm>
            <a:off x="741285" y="852256"/>
            <a:ext cx="109106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42335D-66EC-44B9-8C97-1F3AC806C6DC}"/>
              </a:ext>
            </a:extLst>
          </p:cNvPr>
          <p:cNvSpPr txBox="1"/>
          <p:nvPr/>
        </p:nvSpPr>
        <p:spPr>
          <a:xfrm>
            <a:off x="741285" y="88777"/>
            <a:ext cx="10737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Feature engineering proved to be important in a dataset with minimum variables. Additional features will be useful for different models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CA7590-4CAB-4749-90DA-1C257A85C2A1}"/>
              </a:ext>
            </a:extLst>
          </p:cNvPr>
          <p:cNvCxnSpPr/>
          <p:nvPr/>
        </p:nvCxnSpPr>
        <p:spPr>
          <a:xfrm>
            <a:off x="6156960" y="967509"/>
            <a:ext cx="0" cy="41101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718E75F-406B-4F92-A9D5-6D2DB96D9EC9}"/>
              </a:ext>
            </a:extLst>
          </p:cNvPr>
          <p:cNvSpPr txBox="1"/>
          <p:nvPr/>
        </p:nvSpPr>
        <p:spPr>
          <a:xfrm>
            <a:off x="8144872" y="846793"/>
            <a:ext cx="1944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Alternate models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977AA6-F41B-4139-9D39-15DDBB12B094}"/>
              </a:ext>
            </a:extLst>
          </p:cNvPr>
          <p:cNvSpPr txBox="1"/>
          <p:nvPr/>
        </p:nvSpPr>
        <p:spPr>
          <a:xfrm>
            <a:off x="2246992" y="919774"/>
            <a:ext cx="2142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Variable enhancement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D47757-DFBE-47EF-8ED6-675CA4E0F57A}"/>
              </a:ext>
            </a:extLst>
          </p:cNvPr>
          <p:cNvSpPr txBox="1"/>
          <p:nvPr/>
        </p:nvSpPr>
        <p:spPr>
          <a:xfrm>
            <a:off x="860735" y="1401365"/>
            <a:ext cx="5035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0"/>
              </a:rPr>
              <a:t>Categorical variables were converted to indicator variables in order to study if there are interaction effects. For ex. The effect of a particular variable occurring more in a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0"/>
              </a:rPr>
              <a:t>Math transformation was used to get best representation of features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843E91-D1D1-4042-BA54-B0FF5B534863}"/>
              </a:ext>
            </a:extLst>
          </p:cNvPr>
          <p:cNvSpPr txBox="1"/>
          <p:nvPr/>
        </p:nvSpPr>
        <p:spPr>
          <a:xfrm>
            <a:off x="1673944" y="4134702"/>
            <a:ext cx="3481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Tanh   Square   Cube  Log  Exponential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3ACCE8-3259-408E-A4A1-DC986945402C}"/>
              </a:ext>
            </a:extLst>
          </p:cNvPr>
          <p:cNvSpPr txBox="1"/>
          <p:nvPr/>
        </p:nvSpPr>
        <p:spPr>
          <a:xfrm>
            <a:off x="1637724" y="3351072"/>
            <a:ext cx="3481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Payment *Tenure *Multiline</a:t>
            </a:r>
          </a:p>
        </p:txBody>
      </p:sp>
      <p:sp>
        <p:nvSpPr>
          <p:cNvPr id="29" name="Plus Sign 28">
            <a:extLst>
              <a:ext uri="{FF2B5EF4-FFF2-40B4-BE49-F238E27FC236}">
                <a16:creationId xmlns:a16="http://schemas.microsoft.com/office/drawing/2014/main" id="{A55EB198-4E00-4909-BDA5-F075AD2AB37F}"/>
              </a:ext>
            </a:extLst>
          </p:cNvPr>
          <p:cNvSpPr/>
          <p:nvPr/>
        </p:nvSpPr>
        <p:spPr>
          <a:xfrm>
            <a:off x="3129175" y="3751182"/>
            <a:ext cx="498856" cy="425551"/>
          </a:xfrm>
          <a:prstGeom prst="mathPlus">
            <a:avLst/>
          </a:prstGeom>
          <a:solidFill>
            <a:srgbClr val="8E42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4058C66-F1F9-4EFF-B239-E7D799BCCC3D}"/>
              </a:ext>
            </a:extLst>
          </p:cNvPr>
          <p:cNvSpPr txBox="1"/>
          <p:nvPr/>
        </p:nvSpPr>
        <p:spPr>
          <a:xfrm>
            <a:off x="1492091" y="4507342"/>
            <a:ext cx="3845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(Tenure , Total charges, Monthly charges)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254467-BA48-41B3-B0D4-FF8184B0E73E}"/>
              </a:ext>
            </a:extLst>
          </p:cNvPr>
          <p:cNvSpPr txBox="1"/>
          <p:nvPr/>
        </p:nvSpPr>
        <p:spPr>
          <a:xfrm>
            <a:off x="6417444" y="1266255"/>
            <a:ext cx="5035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0"/>
              </a:rPr>
              <a:t>Apart from logistic regression, we have with us , the disposal to employ a wide variety of machine learning algorithms, in order to boost accuracy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4DA19EB8-8054-413D-B0B2-0D3A82E28346}"/>
              </a:ext>
            </a:extLst>
          </p:cNvPr>
          <p:cNvSpPr/>
          <p:nvPr/>
        </p:nvSpPr>
        <p:spPr>
          <a:xfrm>
            <a:off x="8536268" y="2726130"/>
            <a:ext cx="714635" cy="711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873EF3A-5852-4DB1-8D58-A140A77218DA}"/>
              </a:ext>
            </a:extLst>
          </p:cNvPr>
          <p:cNvSpPr/>
          <p:nvPr/>
        </p:nvSpPr>
        <p:spPr>
          <a:xfrm>
            <a:off x="9150955" y="3154160"/>
            <a:ext cx="714635" cy="711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Hexagon 61">
            <a:extLst>
              <a:ext uri="{FF2B5EF4-FFF2-40B4-BE49-F238E27FC236}">
                <a16:creationId xmlns:a16="http://schemas.microsoft.com/office/drawing/2014/main" id="{80199289-CBAC-4482-B98E-CB7BE1572586}"/>
              </a:ext>
            </a:extLst>
          </p:cNvPr>
          <p:cNvSpPr/>
          <p:nvPr/>
        </p:nvSpPr>
        <p:spPr>
          <a:xfrm>
            <a:off x="9174120" y="2298100"/>
            <a:ext cx="714635" cy="711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2DB4792B-EB99-4E27-9A2E-450EC6491E3E}"/>
              </a:ext>
            </a:extLst>
          </p:cNvPr>
          <p:cNvSpPr/>
          <p:nvPr/>
        </p:nvSpPr>
        <p:spPr>
          <a:xfrm>
            <a:off x="7906932" y="2326816"/>
            <a:ext cx="714635" cy="711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Hexagon 63">
            <a:extLst>
              <a:ext uri="{FF2B5EF4-FFF2-40B4-BE49-F238E27FC236}">
                <a16:creationId xmlns:a16="http://schemas.microsoft.com/office/drawing/2014/main" id="{AE1AFF18-8E2B-4A28-8B8F-DA1BA465BFD3}"/>
              </a:ext>
            </a:extLst>
          </p:cNvPr>
          <p:cNvSpPr/>
          <p:nvPr/>
        </p:nvSpPr>
        <p:spPr>
          <a:xfrm>
            <a:off x="7921581" y="3137817"/>
            <a:ext cx="714635" cy="711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7B50F47-4809-4880-8A82-10090253FD87}"/>
              </a:ext>
            </a:extLst>
          </p:cNvPr>
          <p:cNvSpPr txBox="1"/>
          <p:nvPr/>
        </p:nvSpPr>
        <p:spPr>
          <a:xfrm>
            <a:off x="7833454" y="2487752"/>
            <a:ext cx="890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GBM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91CAC3A-5A8F-41DB-AF3A-A934D003ED80}"/>
              </a:ext>
            </a:extLst>
          </p:cNvPr>
          <p:cNvSpPr txBox="1"/>
          <p:nvPr/>
        </p:nvSpPr>
        <p:spPr>
          <a:xfrm>
            <a:off x="7833454" y="3266856"/>
            <a:ext cx="890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RF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1ED1E4E-D88D-478B-98AF-1E333E2569E4}"/>
              </a:ext>
            </a:extLst>
          </p:cNvPr>
          <p:cNvSpPr txBox="1"/>
          <p:nvPr/>
        </p:nvSpPr>
        <p:spPr>
          <a:xfrm>
            <a:off x="8429235" y="2890003"/>
            <a:ext cx="890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NN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0C821B8-B597-4A86-89FB-4A763B2DD3AB}"/>
              </a:ext>
            </a:extLst>
          </p:cNvPr>
          <p:cNvSpPr txBox="1"/>
          <p:nvPr/>
        </p:nvSpPr>
        <p:spPr>
          <a:xfrm>
            <a:off x="9067202" y="2444409"/>
            <a:ext cx="890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SVM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B9F1525-BF6A-4668-AB36-BDF98E7EC7DC}"/>
              </a:ext>
            </a:extLst>
          </p:cNvPr>
          <p:cNvSpPr txBox="1"/>
          <p:nvPr/>
        </p:nvSpPr>
        <p:spPr>
          <a:xfrm>
            <a:off x="9056013" y="3306481"/>
            <a:ext cx="890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NBC</a:t>
            </a: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377548B2-AD3C-4739-8921-6B81BC3873A4}"/>
              </a:ext>
            </a:extLst>
          </p:cNvPr>
          <p:cNvSpPr/>
          <p:nvPr/>
        </p:nvSpPr>
        <p:spPr>
          <a:xfrm rot="7997511">
            <a:off x="7469152" y="3329005"/>
            <a:ext cx="379542" cy="260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400D65B4-B35A-4299-9F6D-BC6C57CCA500}"/>
              </a:ext>
            </a:extLst>
          </p:cNvPr>
          <p:cNvSpPr/>
          <p:nvPr/>
        </p:nvSpPr>
        <p:spPr>
          <a:xfrm rot="3024018">
            <a:off x="9899752" y="3267522"/>
            <a:ext cx="379542" cy="260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4E61816D-D6AC-4590-8EAE-956CE2B2D34A}"/>
              </a:ext>
            </a:extLst>
          </p:cNvPr>
          <p:cNvSpPr/>
          <p:nvPr/>
        </p:nvSpPr>
        <p:spPr>
          <a:xfrm>
            <a:off x="6520457" y="3456089"/>
            <a:ext cx="714635" cy="711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Hexagon 80">
            <a:extLst>
              <a:ext uri="{FF2B5EF4-FFF2-40B4-BE49-F238E27FC236}">
                <a16:creationId xmlns:a16="http://schemas.microsoft.com/office/drawing/2014/main" id="{1745E604-D482-497D-ACA3-E3D3D11B598B}"/>
              </a:ext>
            </a:extLst>
          </p:cNvPr>
          <p:cNvSpPr/>
          <p:nvPr/>
        </p:nvSpPr>
        <p:spPr>
          <a:xfrm>
            <a:off x="6520457" y="4293389"/>
            <a:ext cx="714635" cy="711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89D0205-1AA6-4DCD-BA38-719D1F3476D6}"/>
              </a:ext>
            </a:extLst>
          </p:cNvPr>
          <p:cNvSpPr txBox="1"/>
          <p:nvPr/>
        </p:nvSpPr>
        <p:spPr>
          <a:xfrm>
            <a:off x="6434726" y="4424756"/>
            <a:ext cx="890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GBM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063BF97-7041-4ABE-AD6F-B8A921E89606}"/>
              </a:ext>
            </a:extLst>
          </p:cNvPr>
          <p:cNvSpPr txBox="1"/>
          <p:nvPr/>
        </p:nvSpPr>
        <p:spPr>
          <a:xfrm>
            <a:off x="6437044" y="3644567"/>
            <a:ext cx="890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NN</a:t>
            </a:r>
          </a:p>
        </p:txBody>
      </p:sp>
      <p:sp>
        <p:nvSpPr>
          <p:cNvPr id="86" name="Hexagon 85">
            <a:extLst>
              <a:ext uri="{FF2B5EF4-FFF2-40B4-BE49-F238E27FC236}">
                <a16:creationId xmlns:a16="http://schemas.microsoft.com/office/drawing/2014/main" id="{BB98161D-F337-4AF7-95C9-F4AB8809FA37}"/>
              </a:ext>
            </a:extLst>
          </p:cNvPr>
          <p:cNvSpPr/>
          <p:nvPr/>
        </p:nvSpPr>
        <p:spPr>
          <a:xfrm>
            <a:off x="11122995" y="3670531"/>
            <a:ext cx="714635" cy="711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Hexagon 87">
            <a:extLst>
              <a:ext uri="{FF2B5EF4-FFF2-40B4-BE49-F238E27FC236}">
                <a16:creationId xmlns:a16="http://schemas.microsoft.com/office/drawing/2014/main" id="{6107C83F-1F28-4F33-A5DE-8C87B17AD405}"/>
              </a:ext>
            </a:extLst>
          </p:cNvPr>
          <p:cNvSpPr/>
          <p:nvPr/>
        </p:nvSpPr>
        <p:spPr>
          <a:xfrm>
            <a:off x="10493659" y="3271217"/>
            <a:ext cx="714635" cy="711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E696AF6-1CA3-47AA-9667-AA24B28205D4}"/>
              </a:ext>
            </a:extLst>
          </p:cNvPr>
          <p:cNvSpPr txBox="1"/>
          <p:nvPr/>
        </p:nvSpPr>
        <p:spPr>
          <a:xfrm>
            <a:off x="10420181" y="3432153"/>
            <a:ext cx="890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GBM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657F0F3-F5DA-460E-80F0-CD65F5A7E90A}"/>
              </a:ext>
            </a:extLst>
          </p:cNvPr>
          <p:cNvSpPr txBox="1"/>
          <p:nvPr/>
        </p:nvSpPr>
        <p:spPr>
          <a:xfrm>
            <a:off x="11015962" y="3834404"/>
            <a:ext cx="890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NN</a:t>
            </a:r>
          </a:p>
        </p:txBody>
      </p:sp>
      <p:sp>
        <p:nvSpPr>
          <p:cNvPr id="92" name="Hexagon 91">
            <a:extLst>
              <a:ext uri="{FF2B5EF4-FFF2-40B4-BE49-F238E27FC236}">
                <a16:creationId xmlns:a16="http://schemas.microsoft.com/office/drawing/2014/main" id="{2C405AAD-2262-470E-B73D-137D1658CC80}"/>
              </a:ext>
            </a:extLst>
          </p:cNvPr>
          <p:cNvSpPr/>
          <p:nvPr/>
        </p:nvSpPr>
        <p:spPr>
          <a:xfrm>
            <a:off x="10504527" y="4069293"/>
            <a:ext cx="714635" cy="711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771B918-5134-47C3-AE5D-88BE015941CE}"/>
              </a:ext>
            </a:extLst>
          </p:cNvPr>
          <p:cNvSpPr txBox="1"/>
          <p:nvPr/>
        </p:nvSpPr>
        <p:spPr>
          <a:xfrm>
            <a:off x="10416400" y="4198332"/>
            <a:ext cx="890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RF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E6C16F-F1A5-4B4D-9854-1E8C384F5E22}"/>
              </a:ext>
            </a:extLst>
          </p:cNvPr>
          <p:cNvSpPr/>
          <p:nvPr/>
        </p:nvSpPr>
        <p:spPr>
          <a:xfrm>
            <a:off x="10310753" y="2971599"/>
            <a:ext cx="1596096" cy="20146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Hexagon 94">
            <a:extLst>
              <a:ext uri="{FF2B5EF4-FFF2-40B4-BE49-F238E27FC236}">
                <a16:creationId xmlns:a16="http://schemas.microsoft.com/office/drawing/2014/main" id="{DBB9C8F5-77DE-4A88-98D7-DD80E84EB59C}"/>
              </a:ext>
            </a:extLst>
          </p:cNvPr>
          <p:cNvSpPr/>
          <p:nvPr/>
        </p:nvSpPr>
        <p:spPr>
          <a:xfrm>
            <a:off x="6500351" y="2680206"/>
            <a:ext cx="714635" cy="711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F4AE743-A04F-4EE6-8883-9F025FCA7017}"/>
              </a:ext>
            </a:extLst>
          </p:cNvPr>
          <p:cNvSpPr txBox="1"/>
          <p:nvPr/>
        </p:nvSpPr>
        <p:spPr>
          <a:xfrm>
            <a:off x="6412224" y="2809245"/>
            <a:ext cx="890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RF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97F7B6C-1B0A-4F46-8021-34267C681347}"/>
              </a:ext>
            </a:extLst>
          </p:cNvPr>
          <p:cNvSpPr txBox="1"/>
          <p:nvPr/>
        </p:nvSpPr>
        <p:spPr>
          <a:xfrm>
            <a:off x="6356808" y="5197818"/>
            <a:ext cx="5035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0"/>
              </a:rPr>
              <a:t>Machine learning models can be evaluated individually and as well as combined into an ensemble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968CB6-7DC6-4EFE-BF34-99F005082B4F}"/>
              </a:ext>
            </a:extLst>
          </p:cNvPr>
          <p:cNvSpPr txBox="1"/>
          <p:nvPr/>
        </p:nvSpPr>
        <p:spPr>
          <a:xfrm>
            <a:off x="37421" y="-50554"/>
            <a:ext cx="219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III. Model Fine tuning</a:t>
            </a:r>
          </a:p>
        </p:txBody>
      </p:sp>
    </p:spTree>
    <p:extLst>
      <p:ext uri="{BB962C8B-B14F-4D97-AF65-F5344CB8AC3E}">
        <p14:creationId xmlns:p14="http://schemas.microsoft.com/office/powerpoint/2010/main" val="657872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EE89D3A-A52F-4A6F-8746-129A2DCC4136}"/>
              </a:ext>
            </a:extLst>
          </p:cNvPr>
          <p:cNvCxnSpPr>
            <a:cxnSpLocks/>
          </p:cNvCxnSpPr>
          <p:nvPr/>
        </p:nvCxnSpPr>
        <p:spPr>
          <a:xfrm>
            <a:off x="741285" y="852256"/>
            <a:ext cx="109106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A94C1795-9DBB-4410-8FCB-E126EBE2651D}"/>
              </a:ext>
            </a:extLst>
          </p:cNvPr>
          <p:cNvGrpSpPr/>
          <p:nvPr/>
        </p:nvGrpSpPr>
        <p:grpSpPr>
          <a:xfrm>
            <a:off x="2198852" y="1620815"/>
            <a:ext cx="640080" cy="640080"/>
            <a:chOff x="9056852" y="1542961"/>
            <a:chExt cx="640080" cy="64008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355D487-4BFD-41C9-927E-54BDD9FFEEE3}"/>
                </a:ext>
              </a:extLst>
            </p:cNvPr>
            <p:cNvSpPr/>
            <p:nvPr/>
          </p:nvSpPr>
          <p:spPr>
            <a:xfrm>
              <a:off x="9056852" y="1542961"/>
              <a:ext cx="640080" cy="640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145">
              <a:extLst>
                <a:ext uri="{FF2B5EF4-FFF2-40B4-BE49-F238E27FC236}">
                  <a16:creationId xmlns:a16="http://schemas.microsoft.com/office/drawing/2014/main" id="{DF856370-5E8E-4B8F-908D-0034AAEF4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1133" y="1662295"/>
              <a:ext cx="436572" cy="376468"/>
            </a:xfrm>
            <a:custGeom>
              <a:avLst/>
              <a:gdLst/>
              <a:ahLst/>
              <a:cxnLst>
                <a:cxn ang="0">
                  <a:pos x="64" y="51"/>
                </a:cxn>
                <a:cxn ang="0">
                  <a:pos x="60" y="55"/>
                </a:cxn>
                <a:cxn ang="0">
                  <a:pos x="49" y="55"/>
                </a:cxn>
                <a:cxn ang="0">
                  <a:pos x="45" y="51"/>
                </a:cxn>
                <a:cxn ang="0">
                  <a:pos x="45" y="40"/>
                </a:cxn>
                <a:cxn ang="0">
                  <a:pos x="49" y="36"/>
                </a:cxn>
                <a:cxn ang="0">
                  <a:pos x="52" y="36"/>
                </a:cxn>
                <a:cxn ang="0">
                  <a:pos x="52" y="30"/>
                </a:cxn>
                <a:cxn ang="0">
                  <a:pos x="34" y="30"/>
                </a:cxn>
                <a:cxn ang="0">
                  <a:pos x="34" y="36"/>
                </a:cxn>
                <a:cxn ang="0">
                  <a:pos x="37" y="36"/>
                </a:cxn>
                <a:cxn ang="0">
                  <a:pos x="41" y="40"/>
                </a:cxn>
                <a:cxn ang="0">
                  <a:pos x="41" y="51"/>
                </a:cxn>
                <a:cxn ang="0">
                  <a:pos x="37" y="55"/>
                </a:cxn>
                <a:cxn ang="0">
                  <a:pos x="26" y="55"/>
                </a:cxn>
                <a:cxn ang="0">
                  <a:pos x="23" y="51"/>
                </a:cxn>
                <a:cxn ang="0">
                  <a:pos x="23" y="40"/>
                </a:cxn>
                <a:cxn ang="0">
                  <a:pos x="26" y="36"/>
                </a:cxn>
                <a:cxn ang="0">
                  <a:pos x="29" y="36"/>
                </a:cxn>
                <a:cxn ang="0">
                  <a:pos x="29" y="30"/>
                </a:cxn>
                <a:cxn ang="0">
                  <a:pos x="11" y="30"/>
                </a:cxn>
                <a:cxn ang="0">
                  <a:pos x="11" y="36"/>
                </a:cxn>
                <a:cxn ang="0">
                  <a:pos x="15" y="36"/>
                </a:cxn>
                <a:cxn ang="0">
                  <a:pos x="18" y="40"/>
                </a:cxn>
                <a:cxn ang="0">
                  <a:pos x="18" y="51"/>
                </a:cxn>
                <a:cxn ang="0">
                  <a:pos x="15" y="55"/>
                </a:cxn>
                <a:cxn ang="0">
                  <a:pos x="3" y="55"/>
                </a:cxn>
                <a:cxn ang="0">
                  <a:pos x="0" y="51"/>
                </a:cxn>
                <a:cxn ang="0">
                  <a:pos x="0" y="40"/>
                </a:cxn>
                <a:cxn ang="0">
                  <a:pos x="3" y="36"/>
                </a:cxn>
                <a:cxn ang="0">
                  <a:pos x="7" y="36"/>
                </a:cxn>
                <a:cxn ang="0">
                  <a:pos x="7" y="30"/>
                </a:cxn>
                <a:cxn ang="0">
                  <a:pos x="11" y="25"/>
                </a:cxn>
                <a:cxn ang="0">
                  <a:pos x="29" y="25"/>
                </a:cxn>
                <a:cxn ang="0">
                  <a:pos x="29" y="18"/>
                </a:cxn>
                <a:cxn ang="0">
                  <a:pos x="26" y="18"/>
                </a:cxn>
                <a:cxn ang="0">
                  <a:pos x="23" y="15"/>
                </a:cxn>
                <a:cxn ang="0">
                  <a:pos x="23" y="3"/>
                </a:cxn>
                <a:cxn ang="0">
                  <a:pos x="26" y="0"/>
                </a:cxn>
                <a:cxn ang="0">
                  <a:pos x="37" y="0"/>
                </a:cxn>
                <a:cxn ang="0">
                  <a:pos x="41" y="3"/>
                </a:cxn>
                <a:cxn ang="0">
                  <a:pos x="41" y="15"/>
                </a:cxn>
                <a:cxn ang="0">
                  <a:pos x="37" y="18"/>
                </a:cxn>
                <a:cxn ang="0">
                  <a:pos x="34" y="18"/>
                </a:cxn>
                <a:cxn ang="0">
                  <a:pos x="34" y="25"/>
                </a:cxn>
                <a:cxn ang="0">
                  <a:pos x="52" y="25"/>
                </a:cxn>
                <a:cxn ang="0">
                  <a:pos x="57" y="30"/>
                </a:cxn>
                <a:cxn ang="0">
                  <a:pos x="57" y="36"/>
                </a:cxn>
                <a:cxn ang="0">
                  <a:pos x="60" y="36"/>
                </a:cxn>
                <a:cxn ang="0">
                  <a:pos x="64" y="40"/>
                </a:cxn>
                <a:cxn ang="0">
                  <a:pos x="64" y="51"/>
                </a:cxn>
              </a:cxnLst>
              <a:rect l="0" t="0" r="r" b="b"/>
              <a:pathLst>
                <a:path w="64" h="55">
                  <a:moveTo>
                    <a:pt x="64" y="51"/>
                  </a:moveTo>
                  <a:cubicBezTo>
                    <a:pt x="64" y="53"/>
                    <a:pt x="62" y="55"/>
                    <a:pt x="60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7" y="55"/>
                    <a:pt x="45" y="53"/>
                    <a:pt x="45" y="5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38"/>
                    <a:pt x="47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9" y="36"/>
                    <a:pt x="41" y="38"/>
                    <a:pt x="41" y="4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3"/>
                    <a:pt x="39" y="55"/>
                    <a:pt x="37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4" y="55"/>
                    <a:pt x="23" y="53"/>
                    <a:pt x="23" y="5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8"/>
                    <a:pt x="24" y="36"/>
                    <a:pt x="26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7" y="36"/>
                    <a:pt x="18" y="38"/>
                    <a:pt x="18" y="40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3"/>
                    <a:pt x="17" y="55"/>
                    <a:pt x="15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3"/>
                    <a:pt x="0" y="5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1" y="36"/>
                    <a:pt x="3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27"/>
                    <a:pt x="9" y="25"/>
                    <a:pt x="11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4" y="18"/>
                    <a:pt x="23" y="17"/>
                    <a:pt x="23" y="1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1" y="1"/>
                    <a:pt x="41" y="3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7"/>
                    <a:pt x="39" y="18"/>
                    <a:pt x="37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5" y="25"/>
                    <a:pt x="57" y="27"/>
                    <a:pt x="57" y="30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2" y="36"/>
                    <a:pt x="64" y="38"/>
                    <a:pt x="64" y="40"/>
                  </a:cubicBezTo>
                  <a:lnTo>
                    <a:pt x="64" y="5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CC397B-BC33-436C-98CC-D3C445DA09D8}"/>
              </a:ext>
            </a:extLst>
          </p:cNvPr>
          <p:cNvSpPr/>
          <p:nvPr/>
        </p:nvSpPr>
        <p:spPr>
          <a:xfrm>
            <a:off x="1995652" y="1156883"/>
            <a:ext cx="9656290" cy="23440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2129E95-8CBD-4697-B773-661350C9E83B}"/>
              </a:ext>
            </a:extLst>
          </p:cNvPr>
          <p:cNvSpPr/>
          <p:nvPr/>
        </p:nvSpPr>
        <p:spPr>
          <a:xfrm>
            <a:off x="1995652" y="3964852"/>
            <a:ext cx="9656290" cy="22618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DC3903D-50C6-48DD-8D75-338C72E6A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415656"/>
              </p:ext>
            </p:extLst>
          </p:nvPr>
        </p:nvGraphicFramePr>
        <p:xfrm>
          <a:off x="4539132" y="4424887"/>
          <a:ext cx="4540269" cy="1096810"/>
        </p:xfrm>
        <a:graphic>
          <a:graphicData uri="http://schemas.openxmlformats.org/drawingml/2006/table">
            <a:tbl>
              <a:tblPr/>
              <a:tblGrid>
                <a:gridCol w="903362">
                  <a:extLst>
                    <a:ext uri="{9D8B030D-6E8A-4147-A177-3AD203B41FA5}">
                      <a16:colId xmlns:a16="http://schemas.microsoft.com/office/drawing/2014/main" val="28091315"/>
                    </a:ext>
                  </a:extLst>
                </a:gridCol>
                <a:gridCol w="879085">
                  <a:extLst>
                    <a:ext uri="{9D8B030D-6E8A-4147-A177-3AD203B41FA5}">
                      <a16:colId xmlns:a16="http://schemas.microsoft.com/office/drawing/2014/main" val="3976790898"/>
                    </a:ext>
                  </a:extLst>
                </a:gridCol>
                <a:gridCol w="861004">
                  <a:extLst>
                    <a:ext uri="{9D8B030D-6E8A-4147-A177-3AD203B41FA5}">
                      <a16:colId xmlns:a16="http://schemas.microsoft.com/office/drawing/2014/main" val="4011032045"/>
                    </a:ext>
                  </a:extLst>
                </a:gridCol>
                <a:gridCol w="1035814">
                  <a:extLst>
                    <a:ext uri="{9D8B030D-6E8A-4147-A177-3AD203B41FA5}">
                      <a16:colId xmlns:a16="http://schemas.microsoft.com/office/drawing/2014/main" val="2423135067"/>
                    </a:ext>
                  </a:extLst>
                </a:gridCol>
                <a:gridCol w="861004">
                  <a:extLst>
                    <a:ext uri="{9D8B030D-6E8A-4147-A177-3AD203B41FA5}">
                      <a16:colId xmlns:a16="http://schemas.microsoft.com/office/drawing/2014/main" val="1239735774"/>
                    </a:ext>
                  </a:extLst>
                </a:gridCol>
              </a:tblGrid>
              <a:tr h="34243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max_depth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min_rows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nbins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sample_rate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AUC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86609"/>
                  </a:ext>
                </a:extLst>
              </a:tr>
              <a:tr h="22573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0.55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0.836802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925788"/>
                  </a:ext>
                </a:extLst>
              </a:tr>
              <a:tr h="22573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0.65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0.83543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012502"/>
                  </a:ext>
                </a:extLst>
              </a:tr>
              <a:tr h="22573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0.835386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7365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B466184-6DE6-48F8-B6C5-935714568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407509"/>
              </p:ext>
            </p:extLst>
          </p:nvPr>
        </p:nvGraphicFramePr>
        <p:xfrm>
          <a:off x="4530827" y="1460460"/>
          <a:ext cx="4538974" cy="1096810"/>
        </p:xfrm>
        <a:graphic>
          <a:graphicData uri="http://schemas.openxmlformats.org/drawingml/2006/table">
            <a:tbl>
              <a:tblPr/>
              <a:tblGrid>
                <a:gridCol w="966436">
                  <a:extLst>
                    <a:ext uri="{9D8B030D-6E8A-4147-A177-3AD203B41FA5}">
                      <a16:colId xmlns:a16="http://schemas.microsoft.com/office/drawing/2014/main" val="28091315"/>
                    </a:ext>
                  </a:extLst>
                </a:gridCol>
                <a:gridCol w="940466">
                  <a:extLst>
                    <a:ext uri="{9D8B030D-6E8A-4147-A177-3AD203B41FA5}">
                      <a16:colId xmlns:a16="http://schemas.microsoft.com/office/drawing/2014/main" val="3976790898"/>
                    </a:ext>
                  </a:extLst>
                </a:gridCol>
                <a:gridCol w="921123">
                  <a:extLst>
                    <a:ext uri="{9D8B030D-6E8A-4147-A177-3AD203B41FA5}">
                      <a16:colId xmlns:a16="http://schemas.microsoft.com/office/drawing/2014/main" val="4011032045"/>
                    </a:ext>
                  </a:extLst>
                </a:gridCol>
                <a:gridCol w="789826">
                  <a:extLst>
                    <a:ext uri="{9D8B030D-6E8A-4147-A177-3AD203B41FA5}">
                      <a16:colId xmlns:a16="http://schemas.microsoft.com/office/drawing/2014/main" val="2423135067"/>
                    </a:ext>
                  </a:extLst>
                </a:gridCol>
                <a:gridCol w="921123">
                  <a:extLst>
                    <a:ext uri="{9D8B030D-6E8A-4147-A177-3AD203B41FA5}">
                      <a16:colId xmlns:a16="http://schemas.microsoft.com/office/drawing/2014/main" val="1239735774"/>
                    </a:ext>
                  </a:extLst>
                </a:gridCol>
              </a:tblGrid>
              <a:tr h="342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max_depth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mtries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ntrees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logloss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AUC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86609"/>
                  </a:ext>
                </a:extLst>
              </a:tr>
              <a:tr h="2257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500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0.410149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0.83452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925788"/>
                  </a:ext>
                </a:extLst>
              </a:tr>
              <a:tr h="2257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0.41023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0.83345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012502"/>
                  </a:ext>
                </a:extLst>
              </a:tr>
              <a:tr h="2257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1000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0.410277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</a:rPr>
                        <a:t>0.83138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7365"/>
                  </a:ext>
                </a:extLst>
              </a:tr>
            </a:tbl>
          </a:graphicData>
        </a:graphic>
      </p:graphicFrame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79FEA888-A3B4-4BE6-AA4D-DA069BED7F61}"/>
              </a:ext>
            </a:extLst>
          </p:cNvPr>
          <p:cNvSpPr/>
          <p:nvPr/>
        </p:nvSpPr>
        <p:spPr>
          <a:xfrm rot="5400000" flipH="1">
            <a:off x="670309" y="2367417"/>
            <a:ext cx="1896211" cy="778336"/>
          </a:xfrm>
          <a:prstGeom prst="bentUpArrow">
            <a:avLst>
              <a:gd name="adj1" fmla="val 25000"/>
              <a:gd name="adj2" fmla="val 25000"/>
              <a:gd name="adj3" fmla="val 2947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DEDBAD00-2687-4F98-9292-54B2CBFB8A63}"/>
              </a:ext>
            </a:extLst>
          </p:cNvPr>
          <p:cNvSpPr/>
          <p:nvPr/>
        </p:nvSpPr>
        <p:spPr>
          <a:xfrm rot="16200000" flipH="1" flipV="1">
            <a:off x="810807" y="4082834"/>
            <a:ext cx="1616129" cy="778336"/>
          </a:xfrm>
          <a:prstGeom prst="bentUpArrow">
            <a:avLst>
              <a:gd name="adj1" fmla="val 25000"/>
              <a:gd name="adj2" fmla="val 25000"/>
              <a:gd name="adj3" fmla="val 2947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data icon vector">
            <a:extLst>
              <a:ext uri="{FF2B5EF4-FFF2-40B4-BE49-F238E27FC236}">
                <a16:creationId xmlns:a16="http://schemas.microsoft.com/office/drawing/2014/main" id="{B5E53483-4823-493C-BDCD-7DFB69109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2" y="3100177"/>
            <a:ext cx="999785" cy="99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33AA5CD-7C53-4D43-B437-65AD63094FE7}"/>
              </a:ext>
            </a:extLst>
          </p:cNvPr>
          <p:cNvSpPr txBox="1"/>
          <p:nvPr/>
        </p:nvSpPr>
        <p:spPr>
          <a:xfrm>
            <a:off x="741285" y="98937"/>
            <a:ext cx="10737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Grid search was employed in order to get the best possible hyper parameters for Random forest and Gradient boosting machine</a:t>
            </a:r>
          </a:p>
        </p:txBody>
      </p:sp>
      <p:sp>
        <p:nvSpPr>
          <p:cNvPr id="28" name="Freeform 33">
            <a:extLst>
              <a:ext uri="{FF2B5EF4-FFF2-40B4-BE49-F238E27FC236}">
                <a16:creationId xmlns:a16="http://schemas.microsoft.com/office/drawing/2014/main" id="{3C128D4D-CF80-4E3A-8393-390D1F0EE07B}"/>
              </a:ext>
            </a:extLst>
          </p:cNvPr>
          <p:cNvSpPr>
            <a:spLocks/>
          </p:cNvSpPr>
          <p:nvPr/>
        </p:nvSpPr>
        <p:spPr bwMode="auto">
          <a:xfrm>
            <a:off x="2165138" y="4588894"/>
            <a:ext cx="640080" cy="640080"/>
          </a:xfrm>
          <a:custGeom>
            <a:avLst/>
            <a:gdLst>
              <a:gd name="T0" fmla="*/ 0 w 3222"/>
              <a:gd name="T1" fmla="*/ 1612 h 3223"/>
              <a:gd name="T2" fmla="*/ 0 w 3222"/>
              <a:gd name="T3" fmla="*/ 1612 h 3223"/>
              <a:gd name="T4" fmla="*/ 1611 w 3222"/>
              <a:gd name="T5" fmla="*/ 0 h 3223"/>
              <a:gd name="T6" fmla="*/ 3222 w 3222"/>
              <a:gd name="T7" fmla="*/ 1612 h 3223"/>
              <a:gd name="T8" fmla="*/ 1611 w 3222"/>
              <a:gd name="T9" fmla="*/ 3223 h 3223"/>
              <a:gd name="T10" fmla="*/ 0 w 3222"/>
              <a:gd name="T11" fmla="*/ 1612 h 3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22" h="3223">
                <a:moveTo>
                  <a:pt x="0" y="1612"/>
                </a:moveTo>
                <a:lnTo>
                  <a:pt x="0" y="1612"/>
                </a:lnTo>
                <a:cubicBezTo>
                  <a:pt x="0" y="722"/>
                  <a:pt x="721" y="0"/>
                  <a:pt x="1611" y="0"/>
                </a:cubicBezTo>
                <a:cubicBezTo>
                  <a:pt x="2501" y="0"/>
                  <a:pt x="3222" y="722"/>
                  <a:pt x="3222" y="1612"/>
                </a:cubicBezTo>
                <a:cubicBezTo>
                  <a:pt x="3222" y="2502"/>
                  <a:pt x="2501" y="3223"/>
                  <a:pt x="1611" y="3223"/>
                </a:cubicBezTo>
                <a:cubicBezTo>
                  <a:pt x="721" y="3223"/>
                  <a:pt x="0" y="2502"/>
                  <a:pt x="0" y="1612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34">
            <a:extLst>
              <a:ext uri="{FF2B5EF4-FFF2-40B4-BE49-F238E27FC236}">
                <a16:creationId xmlns:a16="http://schemas.microsoft.com/office/drawing/2014/main" id="{00B25ADF-0740-4CB8-B00C-C95FF74E3ABD}"/>
              </a:ext>
            </a:extLst>
          </p:cNvPr>
          <p:cNvSpPr>
            <a:spLocks noEditPoints="1"/>
          </p:cNvSpPr>
          <p:nvPr/>
        </p:nvSpPr>
        <p:spPr bwMode="auto">
          <a:xfrm>
            <a:off x="2177102" y="4751905"/>
            <a:ext cx="611366" cy="314058"/>
          </a:xfrm>
          <a:custGeom>
            <a:avLst/>
            <a:gdLst>
              <a:gd name="T0" fmla="*/ 2319 w 3077"/>
              <a:gd name="T1" fmla="*/ 1248 h 1578"/>
              <a:gd name="T2" fmla="*/ 2319 w 3077"/>
              <a:gd name="T3" fmla="*/ 1248 h 1578"/>
              <a:gd name="T4" fmla="*/ 2095 w 3077"/>
              <a:gd name="T5" fmla="*/ 1024 h 1578"/>
              <a:gd name="T6" fmla="*/ 2319 w 3077"/>
              <a:gd name="T7" fmla="*/ 800 h 1578"/>
              <a:gd name="T8" fmla="*/ 2543 w 3077"/>
              <a:gd name="T9" fmla="*/ 1024 h 1578"/>
              <a:gd name="T10" fmla="*/ 2319 w 3077"/>
              <a:gd name="T11" fmla="*/ 1248 h 1578"/>
              <a:gd name="T12" fmla="*/ 1392 w 3077"/>
              <a:gd name="T13" fmla="*/ 784 h 1578"/>
              <a:gd name="T14" fmla="*/ 1392 w 3077"/>
              <a:gd name="T15" fmla="*/ 784 h 1578"/>
              <a:gd name="T16" fmla="*/ 1169 w 3077"/>
              <a:gd name="T17" fmla="*/ 561 h 1578"/>
              <a:gd name="T18" fmla="*/ 1392 w 3077"/>
              <a:gd name="T19" fmla="*/ 337 h 1578"/>
              <a:gd name="T20" fmla="*/ 1616 w 3077"/>
              <a:gd name="T21" fmla="*/ 561 h 1578"/>
              <a:gd name="T22" fmla="*/ 1392 w 3077"/>
              <a:gd name="T23" fmla="*/ 784 h 1578"/>
              <a:gd name="T24" fmla="*/ 550 w 3077"/>
              <a:gd name="T25" fmla="*/ 1523 h 1578"/>
              <a:gd name="T26" fmla="*/ 550 w 3077"/>
              <a:gd name="T27" fmla="*/ 1523 h 1578"/>
              <a:gd name="T28" fmla="*/ 326 w 3077"/>
              <a:gd name="T29" fmla="*/ 1300 h 1578"/>
              <a:gd name="T30" fmla="*/ 550 w 3077"/>
              <a:gd name="T31" fmla="*/ 1076 h 1578"/>
              <a:gd name="T32" fmla="*/ 774 w 3077"/>
              <a:gd name="T33" fmla="*/ 1300 h 1578"/>
              <a:gd name="T34" fmla="*/ 550 w 3077"/>
              <a:gd name="T35" fmla="*/ 1523 h 1578"/>
              <a:gd name="T36" fmla="*/ 3066 w 3077"/>
              <a:gd name="T37" fmla="*/ 461 h 1578"/>
              <a:gd name="T38" fmla="*/ 3066 w 3077"/>
              <a:gd name="T39" fmla="*/ 461 h 1578"/>
              <a:gd name="T40" fmla="*/ 2947 w 3077"/>
              <a:gd name="T41" fmla="*/ 495 h 1578"/>
              <a:gd name="T42" fmla="*/ 2723 w 3077"/>
              <a:gd name="T43" fmla="*/ 271 h 1578"/>
              <a:gd name="T44" fmla="*/ 2916 w 3077"/>
              <a:gd name="T45" fmla="*/ 50 h 1578"/>
              <a:gd name="T46" fmla="*/ 2888 w 3077"/>
              <a:gd name="T47" fmla="*/ 0 h 1578"/>
              <a:gd name="T48" fmla="*/ 2669 w 3077"/>
              <a:gd name="T49" fmla="*/ 271 h 1578"/>
              <a:gd name="T50" fmla="*/ 2714 w 3077"/>
              <a:gd name="T51" fmla="*/ 423 h 1578"/>
              <a:gd name="T52" fmla="*/ 2427 w 3077"/>
              <a:gd name="T53" fmla="*/ 768 h 1578"/>
              <a:gd name="T54" fmla="*/ 2319 w 3077"/>
              <a:gd name="T55" fmla="*/ 746 h 1578"/>
              <a:gd name="T56" fmla="*/ 2118 w 3077"/>
              <a:gd name="T57" fmla="*/ 833 h 1578"/>
              <a:gd name="T58" fmla="*/ 1666 w 3077"/>
              <a:gd name="T59" fmla="*/ 607 h 1578"/>
              <a:gd name="T60" fmla="*/ 1671 w 3077"/>
              <a:gd name="T61" fmla="*/ 561 h 1578"/>
              <a:gd name="T62" fmla="*/ 1392 w 3077"/>
              <a:gd name="T63" fmla="*/ 282 h 1578"/>
              <a:gd name="T64" fmla="*/ 1114 w 3077"/>
              <a:gd name="T65" fmla="*/ 561 h 1578"/>
              <a:gd name="T66" fmla="*/ 1139 w 3077"/>
              <a:gd name="T67" fmla="*/ 674 h 1578"/>
              <a:gd name="T68" fmla="*/ 696 w 3077"/>
              <a:gd name="T69" fmla="*/ 1063 h 1578"/>
              <a:gd name="T70" fmla="*/ 550 w 3077"/>
              <a:gd name="T71" fmla="*/ 1021 h 1578"/>
              <a:gd name="T72" fmla="*/ 409 w 3077"/>
              <a:gd name="T73" fmla="*/ 1060 h 1578"/>
              <a:gd name="T74" fmla="*/ 4 w 3077"/>
              <a:gd name="T75" fmla="*/ 689 h 1578"/>
              <a:gd name="T76" fmla="*/ 0 w 3077"/>
              <a:gd name="T77" fmla="*/ 782 h 1578"/>
              <a:gd name="T78" fmla="*/ 6 w 3077"/>
              <a:gd name="T79" fmla="*/ 912 h 1578"/>
              <a:gd name="T80" fmla="*/ 299 w 3077"/>
              <a:gd name="T81" fmla="*/ 1180 h 1578"/>
              <a:gd name="T82" fmla="*/ 272 w 3077"/>
              <a:gd name="T83" fmla="*/ 1300 h 1578"/>
              <a:gd name="T84" fmla="*/ 550 w 3077"/>
              <a:gd name="T85" fmla="*/ 1578 h 1578"/>
              <a:gd name="T86" fmla="*/ 828 w 3077"/>
              <a:gd name="T87" fmla="*/ 1300 h 1578"/>
              <a:gd name="T88" fmla="*/ 803 w 3077"/>
              <a:gd name="T89" fmla="*/ 1185 h 1578"/>
              <a:gd name="T90" fmla="*/ 1246 w 3077"/>
              <a:gd name="T91" fmla="*/ 797 h 1578"/>
              <a:gd name="T92" fmla="*/ 1392 w 3077"/>
              <a:gd name="T93" fmla="*/ 839 h 1578"/>
              <a:gd name="T94" fmla="*/ 1594 w 3077"/>
              <a:gd name="T95" fmla="*/ 752 h 1578"/>
              <a:gd name="T96" fmla="*/ 2045 w 3077"/>
              <a:gd name="T97" fmla="*/ 978 h 1578"/>
              <a:gd name="T98" fmla="*/ 2041 w 3077"/>
              <a:gd name="T99" fmla="*/ 1024 h 1578"/>
              <a:gd name="T100" fmla="*/ 2319 w 3077"/>
              <a:gd name="T101" fmla="*/ 1302 h 1578"/>
              <a:gd name="T102" fmla="*/ 2597 w 3077"/>
              <a:gd name="T103" fmla="*/ 1024 h 1578"/>
              <a:gd name="T104" fmla="*/ 2552 w 3077"/>
              <a:gd name="T105" fmla="*/ 872 h 1578"/>
              <a:gd name="T106" fmla="*/ 2839 w 3077"/>
              <a:gd name="T107" fmla="*/ 528 h 1578"/>
              <a:gd name="T108" fmla="*/ 2947 w 3077"/>
              <a:gd name="T109" fmla="*/ 550 h 1578"/>
              <a:gd name="T110" fmla="*/ 3077 w 3077"/>
              <a:gd name="T111" fmla="*/ 517 h 1578"/>
              <a:gd name="T112" fmla="*/ 3066 w 3077"/>
              <a:gd name="T113" fmla="*/ 461 h 1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077" h="1578">
                <a:moveTo>
                  <a:pt x="2319" y="1248"/>
                </a:moveTo>
                <a:lnTo>
                  <a:pt x="2319" y="1248"/>
                </a:lnTo>
                <a:cubicBezTo>
                  <a:pt x="2195" y="1248"/>
                  <a:pt x="2095" y="1148"/>
                  <a:pt x="2095" y="1024"/>
                </a:cubicBezTo>
                <a:cubicBezTo>
                  <a:pt x="2095" y="901"/>
                  <a:pt x="2195" y="800"/>
                  <a:pt x="2319" y="800"/>
                </a:cubicBezTo>
                <a:cubicBezTo>
                  <a:pt x="2442" y="800"/>
                  <a:pt x="2543" y="901"/>
                  <a:pt x="2543" y="1024"/>
                </a:cubicBezTo>
                <a:cubicBezTo>
                  <a:pt x="2543" y="1148"/>
                  <a:pt x="2442" y="1248"/>
                  <a:pt x="2319" y="1248"/>
                </a:cubicBezTo>
                <a:close/>
                <a:moveTo>
                  <a:pt x="1392" y="784"/>
                </a:moveTo>
                <a:lnTo>
                  <a:pt x="1392" y="784"/>
                </a:lnTo>
                <a:cubicBezTo>
                  <a:pt x="1269" y="784"/>
                  <a:pt x="1169" y="684"/>
                  <a:pt x="1169" y="561"/>
                </a:cubicBezTo>
                <a:cubicBezTo>
                  <a:pt x="1169" y="437"/>
                  <a:pt x="1269" y="337"/>
                  <a:pt x="1392" y="337"/>
                </a:cubicBezTo>
                <a:cubicBezTo>
                  <a:pt x="1516" y="337"/>
                  <a:pt x="1616" y="437"/>
                  <a:pt x="1616" y="561"/>
                </a:cubicBezTo>
                <a:cubicBezTo>
                  <a:pt x="1616" y="684"/>
                  <a:pt x="1516" y="784"/>
                  <a:pt x="1392" y="784"/>
                </a:cubicBezTo>
                <a:close/>
                <a:moveTo>
                  <a:pt x="550" y="1523"/>
                </a:moveTo>
                <a:lnTo>
                  <a:pt x="550" y="1523"/>
                </a:lnTo>
                <a:cubicBezTo>
                  <a:pt x="426" y="1523"/>
                  <a:pt x="326" y="1423"/>
                  <a:pt x="326" y="1300"/>
                </a:cubicBezTo>
                <a:cubicBezTo>
                  <a:pt x="326" y="1176"/>
                  <a:pt x="426" y="1076"/>
                  <a:pt x="550" y="1076"/>
                </a:cubicBezTo>
                <a:cubicBezTo>
                  <a:pt x="673" y="1076"/>
                  <a:pt x="774" y="1176"/>
                  <a:pt x="774" y="1300"/>
                </a:cubicBezTo>
                <a:cubicBezTo>
                  <a:pt x="774" y="1423"/>
                  <a:pt x="673" y="1523"/>
                  <a:pt x="550" y="1523"/>
                </a:cubicBezTo>
                <a:close/>
                <a:moveTo>
                  <a:pt x="3066" y="461"/>
                </a:moveTo>
                <a:lnTo>
                  <a:pt x="3066" y="461"/>
                </a:lnTo>
                <a:cubicBezTo>
                  <a:pt x="3031" y="482"/>
                  <a:pt x="2990" y="495"/>
                  <a:pt x="2947" y="495"/>
                </a:cubicBezTo>
                <a:cubicBezTo>
                  <a:pt x="2823" y="495"/>
                  <a:pt x="2723" y="395"/>
                  <a:pt x="2723" y="271"/>
                </a:cubicBezTo>
                <a:cubicBezTo>
                  <a:pt x="2723" y="158"/>
                  <a:pt x="2807" y="65"/>
                  <a:pt x="2916" y="50"/>
                </a:cubicBezTo>
                <a:cubicBezTo>
                  <a:pt x="2907" y="33"/>
                  <a:pt x="2898" y="16"/>
                  <a:pt x="2888" y="0"/>
                </a:cubicBezTo>
                <a:cubicBezTo>
                  <a:pt x="2763" y="27"/>
                  <a:pt x="2669" y="138"/>
                  <a:pt x="2669" y="271"/>
                </a:cubicBezTo>
                <a:cubicBezTo>
                  <a:pt x="2669" y="327"/>
                  <a:pt x="2685" y="380"/>
                  <a:pt x="2714" y="423"/>
                </a:cubicBezTo>
                <a:lnTo>
                  <a:pt x="2427" y="768"/>
                </a:lnTo>
                <a:cubicBezTo>
                  <a:pt x="2394" y="754"/>
                  <a:pt x="2357" y="746"/>
                  <a:pt x="2319" y="746"/>
                </a:cubicBezTo>
                <a:cubicBezTo>
                  <a:pt x="2240" y="746"/>
                  <a:pt x="2168" y="779"/>
                  <a:pt x="2118" y="833"/>
                </a:cubicBezTo>
                <a:lnTo>
                  <a:pt x="1666" y="607"/>
                </a:lnTo>
                <a:cubicBezTo>
                  <a:pt x="1669" y="592"/>
                  <a:pt x="1671" y="576"/>
                  <a:pt x="1671" y="561"/>
                </a:cubicBezTo>
                <a:cubicBezTo>
                  <a:pt x="1671" y="407"/>
                  <a:pt x="1546" y="282"/>
                  <a:pt x="1392" y="282"/>
                </a:cubicBezTo>
                <a:cubicBezTo>
                  <a:pt x="1239" y="282"/>
                  <a:pt x="1114" y="407"/>
                  <a:pt x="1114" y="561"/>
                </a:cubicBezTo>
                <a:cubicBezTo>
                  <a:pt x="1114" y="601"/>
                  <a:pt x="1123" y="640"/>
                  <a:pt x="1139" y="674"/>
                </a:cubicBezTo>
                <a:lnTo>
                  <a:pt x="696" y="1063"/>
                </a:lnTo>
                <a:cubicBezTo>
                  <a:pt x="653" y="1037"/>
                  <a:pt x="604" y="1021"/>
                  <a:pt x="550" y="1021"/>
                </a:cubicBezTo>
                <a:cubicBezTo>
                  <a:pt x="498" y="1021"/>
                  <a:pt x="450" y="1036"/>
                  <a:pt x="409" y="1060"/>
                </a:cubicBezTo>
                <a:lnTo>
                  <a:pt x="4" y="689"/>
                </a:lnTo>
                <a:cubicBezTo>
                  <a:pt x="2" y="719"/>
                  <a:pt x="0" y="751"/>
                  <a:pt x="0" y="782"/>
                </a:cubicBezTo>
                <a:cubicBezTo>
                  <a:pt x="0" y="825"/>
                  <a:pt x="3" y="869"/>
                  <a:pt x="6" y="912"/>
                </a:cubicBezTo>
                <a:lnTo>
                  <a:pt x="299" y="1180"/>
                </a:lnTo>
                <a:cubicBezTo>
                  <a:pt x="282" y="1216"/>
                  <a:pt x="272" y="1257"/>
                  <a:pt x="272" y="1300"/>
                </a:cubicBezTo>
                <a:cubicBezTo>
                  <a:pt x="272" y="1453"/>
                  <a:pt x="397" y="1578"/>
                  <a:pt x="550" y="1578"/>
                </a:cubicBezTo>
                <a:cubicBezTo>
                  <a:pt x="703" y="1578"/>
                  <a:pt x="828" y="1453"/>
                  <a:pt x="828" y="1300"/>
                </a:cubicBezTo>
                <a:cubicBezTo>
                  <a:pt x="828" y="1259"/>
                  <a:pt x="819" y="1220"/>
                  <a:pt x="803" y="1185"/>
                </a:cubicBezTo>
                <a:lnTo>
                  <a:pt x="1246" y="797"/>
                </a:lnTo>
                <a:cubicBezTo>
                  <a:pt x="1289" y="823"/>
                  <a:pt x="1339" y="839"/>
                  <a:pt x="1392" y="839"/>
                </a:cubicBezTo>
                <a:cubicBezTo>
                  <a:pt x="1472" y="839"/>
                  <a:pt x="1543" y="805"/>
                  <a:pt x="1594" y="752"/>
                </a:cubicBezTo>
                <a:lnTo>
                  <a:pt x="2045" y="978"/>
                </a:lnTo>
                <a:cubicBezTo>
                  <a:pt x="2042" y="993"/>
                  <a:pt x="2041" y="1008"/>
                  <a:pt x="2041" y="1024"/>
                </a:cubicBezTo>
                <a:cubicBezTo>
                  <a:pt x="2041" y="1177"/>
                  <a:pt x="2165" y="1302"/>
                  <a:pt x="2319" y="1302"/>
                </a:cubicBezTo>
                <a:cubicBezTo>
                  <a:pt x="2472" y="1302"/>
                  <a:pt x="2597" y="1177"/>
                  <a:pt x="2597" y="1024"/>
                </a:cubicBezTo>
                <a:cubicBezTo>
                  <a:pt x="2597" y="968"/>
                  <a:pt x="2580" y="916"/>
                  <a:pt x="2552" y="872"/>
                </a:cubicBezTo>
                <a:lnTo>
                  <a:pt x="2839" y="528"/>
                </a:lnTo>
                <a:cubicBezTo>
                  <a:pt x="2872" y="542"/>
                  <a:pt x="2908" y="550"/>
                  <a:pt x="2947" y="550"/>
                </a:cubicBezTo>
                <a:cubicBezTo>
                  <a:pt x="2994" y="550"/>
                  <a:pt x="3038" y="538"/>
                  <a:pt x="3077" y="517"/>
                </a:cubicBezTo>
                <a:cubicBezTo>
                  <a:pt x="3073" y="498"/>
                  <a:pt x="3070" y="479"/>
                  <a:pt x="3066" y="46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8C43C8-5D06-41F1-A472-F8BB7535AB5D}"/>
              </a:ext>
            </a:extLst>
          </p:cNvPr>
          <p:cNvSpPr txBox="1"/>
          <p:nvPr/>
        </p:nvSpPr>
        <p:spPr>
          <a:xfrm>
            <a:off x="9226898" y="4520090"/>
            <a:ext cx="2582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AUC Statistic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CA37B4-871F-4D4E-8E9A-D4903CF187DD}"/>
              </a:ext>
            </a:extLst>
          </p:cNvPr>
          <p:cNvSpPr txBox="1"/>
          <p:nvPr/>
        </p:nvSpPr>
        <p:spPr>
          <a:xfrm>
            <a:off x="9217296" y="4973292"/>
            <a:ext cx="2582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0.836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3ABE53-CD14-473F-84E8-6CEF09852258}"/>
              </a:ext>
            </a:extLst>
          </p:cNvPr>
          <p:cNvSpPr txBox="1"/>
          <p:nvPr/>
        </p:nvSpPr>
        <p:spPr>
          <a:xfrm>
            <a:off x="9311336" y="1540745"/>
            <a:ext cx="2582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AUC Statistic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C8D159-2E6D-4A3D-8FB5-E9B7C0AB9ADB}"/>
              </a:ext>
            </a:extLst>
          </p:cNvPr>
          <p:cNvSpPr txBox="1"/>
          <p:nvPr/>
        </p:nvSpPr>
        <p:spPr>
          <a:xfrm>
            <a:off x="9311336" y="1942350"/>
            <a:ext cx="2582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0.834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590A54-457E-41C9-A6E5-A1ED7544E3DB}"/>
              </a:ext>
            </a:extLst>
          </p:cNvPr>
          <p:cNvSpPr txBox="1"/>
          <p:nvPr/>
        </p:nvSpPr>
        <p:spPr>
          <a:xfrm>
            <a:off x="2963553" y="1586912"/>
            <a:ext cx="1283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Random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Forest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1DB42C-AFF4-4D9F-B0DB-33CEA1D60028}"/>
              </a:ext>
            </a:extLst>
          </p:cNvPr>
          <p:cNvSpPr txBox="1"/>
          <p:nvPr/>
        </p:nvSpPr>
        <p:spPr>
          <a:xfrm>
            <a:off x="2974704" y="4561774"/>
            <a:ext cx="12835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Gradient Boosting Machine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3B8F04-B39A-4854-9F84-47FE31E8897E}"/>
              </a:ext>
            </a:extLst>
          </p:cNvPr>
          <p:cNvSpPr txBox="1"/>
          <p:nvPr/>
        </p:nvSpPr>
        <p:spPr>
          <a:xfrm>
            <a:off x="2608680" y="5586441"/>
            <a:ext cx="84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0"/>
              </a:rPr>
              <a:t>H20 package in R uses a validation dataset to optimize for number of trees and learning rate. The rest of the parameters are user inputs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743BA5-09D1-4BA1-B1F7-31844C62582F}"/>
              </a:ext>
            </a:extLst>
          </p:cNvPr>
          <p:cNvSpPr txBox="1"/>
          <p:nvPr/>
        </p:nvSpPr>
        <p:spPr>
          <a:xfrm>
            <a:off x="2716837" y="2721609"/>
            <a:ext cx="84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gency FB" panose="020B0503020202020204" pitchFamily="34" charset="0"/>
              </a:rPr>
              <a:t>Grid search was applied to get the variable sampling rate and maximum depth. Number of trees were based on user specification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CA9F-68DD-44FE-A651-D4CD2749A749}"/>
              </a:ext>
            </a:extLst>
          </p:cNvPr>
          <p:cNvSpPr txBox="1"/>
          <p:nvPr/>
        </p:nvSpPr>
        <p:spPr>
          <a:xfrm>
            <a:off x="37421" y="-50554"/>
            <a:ext cx="219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III. Model Fine tuning</a:t>
            </a:r>
          </a:p>
        </p:txBody>
      </p:sp>
    </p:spTree>
    <p:extLst>
      <p:ext uri="{BB962C8B-B14F-4D97-AF65-F5344CB8AC3E}">
        <p14:creationId xmlns:p14="http://schemas.microsoft.com/office/powerpoint/2010/main" val="8936395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Override1.xml><?xml version="1.0" encoding="utf-8"?>
<a:themeOverride xmlns:a="http://schemas.openxmlformats.org/drawingml/2006/main">
  <a:clrScheme name="Custom 30">
    <a:dk1>
      <a:srgbClr val="A2A2A2"/>
    </a:dk1>
    <a:lt1>
      <a:srgbClr val="626262"/>
    </a:lt1>
    <a:dk2>
      <a:srgbClr val="FFFFFF"/>
    </a:dk2>
    <a:lt2>
      <a:srgbClr val="D8D8D8"/>
    </a:lt2>
    <a:accent1>
      <a:srgbClr val="72C5E2"/>
    </a:accent1>
    <a:accent2>
      <a:srgbClr val="258FB5"/>
    </a:accent2>
    <a:accent3>
      <a:srgbClr val="BDE6F5"/>
    </a:accent3>
    <a:accent4>
      <a:srgbClr val="A5A5A5"/>
    </a:accent4>
    <a:accent5>
      <a:srgbClr val="A0E6F0"/>
    </a:accent5>
    <a:accent6>
      <a:srgbClr val="F79646"/>
    </a:accent6>
    <a:hlink>
      <a:srgbClr val="0000FF"/>
    </a:hlink>
    <a:folHlink>
      <a:srgbClr val="800080"/>
    </a:folHlink>
  </a:clrScheme>
  <a:fontScheme name="Custom 1">
    <a:majorFont>
      <a:latin typeface="Open Sans Extrabold"/>
      <a:ea typeface=""/>
      <a:cs typeface=""/>
    </a:majorFont>
    <a:minorFont>
      <a:latin typeface="Open Sans Light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2793</TotalTime>
  <Words>1351</Words>
  <Application>Microsoft Office PowerPoint</Application>
  <PresentationFormat>Widescreen</PresentationFormat>
  <Paragraphs>321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Agency FB</vt:lpstr>
      <vt:lpstr>Arial</vt:lpstr>
      <vt:lpstr>Calibri</vt:lpstr>
      <vt:lpstr>Calibri Light</vt:lpstr>
      <vt:lpstr>Segoe UI</vt:lpstr>
      <vt:lpstr>Retrospect</vt:lpstr>
      <vt:lpstr>Predictive modelling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Roshan Zubair</dc:creator>
  <cp:lastModifiedBy>Roshan Zubair Mohammad</cp:lastModifiedBy>
  <cp:revision>126</cp:revision>
  <dcterms:created xsi:type="dcterms:W3CDTF">2014-09-12T02:11:56Z</dcterms:created>
  <dcterms:modified xsi:type="dcterms:W3CDTF">2017-11-29T12:52:29Z</dcterms:modified>
</cp:coreProperties>
</file>