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8" r:id="rId10"/>
    <p:sldId id="269" r:id="rId11"/>
    <p:sldId id="265" r:id="rId12"/>
    <p:sldId id="271" r:id="rId13"/>
    <p:sldId id="266" r:id="rId14"/>
    <p:sldId id="272" r:id="rId15"/>
    <p:sldId id="273" r:id="rId16"/>
    <p:sldId id="267" r:id="rId17"/>
    <p:sldId id="270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7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ZBWJ0lKWwg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-cDHDVHWL8" TargetMode="External"/><Relationship Id="rId2" Type="http://schemas.openxmlformats.org/officeDocument/2006/relationships/hyperlink" Target="https://drive.google.com/file/d/1npB8Hr-OpyAwio8iXaHZ_ox8dPFAgdig/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pic>
        <p:nvPicPr>
          <p:cNvPr id="4" name="Picture 3" descr="Pigmentos de pintura coloridos">
            <a:extLst>
              <a:ext uri="{FF2B5EF4-FFF2-40B4-BE49-F238E27FC236}">
                <a16:creationId xmlns:a16="http://schemas.microsoft.com/office/drawing/2014/main" id="{ECB50381-1A20-F121-0D5F-CA4C919F16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ítulo 2">
            <a:extLst>
              <a:ext uri="{FF2B5EF4-FFF2-40B4-BE49-F238E27FC236}">
                <a16:creationId xmlns:a16="http://schemas.microsoft.com/office/drawing/2014/main" id="{96567BB7-4329-289E-461C-51BBC9EE3AA7}"/>
              </a:ext>
            </a:extLst>
          </p:cNvPr>
          <p:cNvSpPr txBox="1">
            <a:spLocks/>
          </p:cNvSpPr>
          <p:nvPr/>
        </p:nvSpPr>
        <p:spPr>
          <a:xfrm>
            <a:off x="1467871" y="2183012"/>
            <a:ext cx="9256258" cy="2277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972C">
                  <a:lumMod val="60000"/>
                  <a:lumOff val="4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MX" sz="3600" b="1" i="0" u="none" strike="noStrike" kern="1200" cap="all" spc="0" normalizeH="0" baseline="0" noProof="0" dirty="0">
                <a:ln>
                  <a:noFill/>
                </a:ln>
                <a:solidFill>
                  <a:srgbClr val="CF972C">
                    <a:lumMod val="60000"/>
                    <a:lumOff val="40000"/>
                  </a:srgbClr>
                </a:solidFill>
                <a:effectLst/>
                <a:uLnTx/>
                <a:uFillTx/>
                <a:latin typeface="Baskerville Old Face"/>
                <a:ea typeface="+mj-ea"/>
                <a:cs typeface="+mj-cs"/>
              </a:rPr>
              <a:t>Proyecto 4: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972C">
                  <a:lumMod val="60000"/>
                  <a:lumOff val="4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MX" sz="3600" b="0" i="0" u="none" strike="noStrike" kern="1200" cap="none" spc="0" normalizeH="0" baseline="0" noProof="0" dirty="0">
                <a:ln>
                  <a:noFill/>
                </a:ln>
                <a:solidFill>
                  <a:srgbClr val="CF972C">
                    <a:lumMod val="60000"/>
                    <a:lumOff val="40000"/>
                  </a:srgbClr>
                </a:solidFill>
                <a:effectLst/>
                <a:uLnTx/>
                <a:uFillTx/>
                <a:latin typeface="Baskerville Old Face"/>
                <a:ea typeface="+mj-ea"/>
                <a:cs typeface="+mj-cs"/>
              </a:rPr>
              <a:t>“Puerta automática para personas”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CF972C">
                  <a:lumMod val="60000"/>
                  <a:lumOff val="40000"/>
                </a:srgbClr>
              </a:solidFill>
              <a:effectLst/>
              <a:uLnTx/>
              <a:uFillTx/>
              <a:latin typeface="Baskerville Old Face"/>
              <a:ea typeface="+mj-ea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972C">
                  <a:lumMod val="60000"/>
                  <a:lumOff val="4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rgbClr val="CF972C">
                  <a:lumMod val="60000"/>
                  <a:lumOff val="40000"/>
                </a:srgbClr>
              </a:solidFill>
              <a:effectLst/>
              <a:uLnTx/>
              <a:uFillTx/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83B1994-D698-3837-ED84-637B1C4A1E76}"/>
              </a:ext>
            </a:extLst>
          </p:cNvPr>
          <p:cNvSpPr txBox="1"/>
          <p:nvPr/>
        </p:nvSpPr>
        <p:spPr>
          <a:xfrm>
            <a:off x="465581" y="5255280"/>
            <a:ext cx="1070316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Hernández Jaimes Rogelio Yael		</a:t>
            </a:r>
            <a:r>
              <a:rPr lang="es-MX" sz="2400" dirty="0">
                <a:solidFill>
                  <a:srgbClr val="FFFFFF"/>
                </a:solidFill>
                <a:latin typeface="Calibri" panose="020F0502020204030204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entrega: 11/</a:t>
            </a:r>
            <a:r>
              <a:rPr lang="es-MX" sz="2400" dirty="0" err="1">
                <a:solidFill>
                  <a:srgbClr val="FFFFFF"/>
                </a:solidFill>
                <a:latin typeface="Calibri" panose="020F0502020204030204"/>
              </a:rPr>
              <a:t>Dici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embre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/2022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A7009C72-B65E-E443-9E7A-ACBEC50D5694}"/>
              </a:ext>
            </a:extLst>
          </p:cNvPr>
          <p:cNvSpPr txBox="1">
            <a:spLocks/>
          </p:cNvSpPr>
          <p:nvPr/>
        </p:nvSpPr>
        <p:spPr>
          <a:xfrm>
            <a:off x="3048000" y="218315"/>
            <a:ext cx="6096000" cy="1730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Universidad Nacional Autónoma de México</a:t>
            </a:r>
            <a:b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s-MX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Facultad de Ingeniería</a:t>
            </a:r>
          </a:p>
        </p:txBody>
      </p:sp>
      <p:pic>
        <p:nvPicPr>
          <p:cNvPr id="33" name="Imagen 32" descr="Forma&#10;&#10;Descripción generada automáticamente con confianza media">
            <a:extLst>
              <a:ext uri="{FF2B5EF4-FFF2-40B4-BE49-F238E27FC236}">
                <a16:creationId xmlns:a16="http://schemas.microsoft.com/office/drawing/2014/main" id="{BFBE810A-266B-A627-02DB-8D6103CB36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45F3C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" y="257205"/>
            <a:ext cx="1449881" cy="1627198"/>
          </a:xfrm>
          <a:prstGeom prst="rect">
            <a:avLst/>
          </a:prstGeom>
        </p:spPr>
      </p:pic>
      <p:pic>
        <p:nvPicPr>
          <p:cNvPr id="35" name="Imagen 3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DE413A9B-A255-7678-2167-0DA6B52BD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10" y="218315"/>
            <a:ext cx="1317275" cy="1560036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F6B563DE-335C-6560-8DCB-0275EE790393}"/>
              </a:ext>
            </a:extLst>
          </p:cNvPr>
          <p:cNvSpPr txBox="1"/>
          <p:nvPr/>
        </p:nvSpPr>
        <p:spPr>
          <a:xfrm>
            <a:off x="1467871" y="3982993"/>
            <a:ext cx="9256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Diseño Digital VLSI 		Grupo: 05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M.I. ELIZABETH FONSECA CHAVEZ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0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6E2B4-AC5A-D4A3-EF43-59D4C6F2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Contador.vhdl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694B95C-9D9B-5428-97D2-819AA9CD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01" y="855163"/>
            <a:ext cx="5731615" cy="51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D91E8-3D90-6023-9EE3-08672934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Estados.vhdl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9E1F55-C7FF-C11A-FD6A-AB838B16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76" y="254867"/>
            <a:ext cx="5052508" cy="42062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616B0876-432D-E0E3-2425-C579E9B9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650" y="2905045"/>
            <a:ext cx="3025540" cy="35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1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8D284D-9A46-C7FD-28EF-E0BB2A7D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42317"/>
            <a:ext cx="3810000" cy="215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Estados.vhdl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7990A7-E284-2E2D-00DD-BFD25382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37" y="603947"/>
            <a:ext cx="5268722" cy="56501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08D9925-B3F4-61EB-974E-0978FE3D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0" y="3191693"/>
            <a:ext cx="3683500" cy="2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8A78F-C370-615B-A9C8-E2E02CFC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Secuencia.vhdl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F7E295-18FE-98E9-0082-86DC3CA4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34" y="160116"/>
            <a:ext cx="5477893" cy="40536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7FB076-91D2-0B08-C1FC-8AB03128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44" y="3112681"/>
            <a:ext cx="3689349" cy="33691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3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299D11-D3D7-1E4B-780D-F459DD637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79921E-308F-D99E-99AA-A26A28A36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2"/>
          <a:stretch/>
        </p:blipFill>
        <p:spPr>
          <a:xfrm>
            <a:off x="-1" y="185194"/>
            <a:ext cx="12191999" cy="64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3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C9109-8988-78B8-EECF-6BAE5310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Romlod.vhdl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B57195B-43B3-C236-36D2-ACAD7A76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03" y="931462"/>
            <a:ext cx="6027046" cy="53188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0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921AD-7E86-7568-E14F-604EEE98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Romlod.vhdl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0EDDE5-A1AC-89F9-D4AB-8446DBCD0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408" r="4051"/>
          <a:stretch/>
        </p:blipFill>
        <p:spPr>
          <a:xfrm>
            <a:off x="6175093" y="2161934"/>
            <a:ext cx="5937813" cy="295154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0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5162-4DBF-4F90-6B28-D7F7E595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94" y="200493"/>
            <a:ext cx="9238434" cy="857559"/>
          </a:xfrm>
        </p:spPr>
        <p:txBody>
          <a:bodyPr/>
          <a:lstStyle/>
          <a:p>
            <a:r>
              <a:rPr lang="es-MX" dirty="0"/>
              <a:t>Diagrama rtl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D042A3-5C9C-7AFE-4C15-7BF03C04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9" y="1483581"/>
            <a:ext cx="11528701" cy="33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FBB24-4AB2-9DE8-6D0F-A6AB9051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8" y="0"/>
            <a:ext cx="9238434" cy="857559"/>
          </a:xfrm>
        </p:spPr>
        <p:txBody>
          <a:bodyPr/>
          <a:lstStyle/>
          <a:p>
            <a:r>
              <a:rPr lang="es-MX" dirty="0"/>
              <a:t>Funcionamiento</a:t>
            </a:r>
          </a:p>
        </p:txBody>
      </p:sp>
      <p:pic>
        <p:nvPicPr>
          <p:cNvPr id="5" name="Elementos multimedia en línea 4" title="Proyecto 3: Puerta Automática | Sensor ultrasónico + Motor a Pasos | Diseño VLSI Grupo: 05">
            <a:hlinkClick r:id="" action="ppaction://media"/>
            <a:extLst>
              <a:ext uri="{FF2B5EF4-FFF2-40B4-BE49-F238E27FC236}">
                <a16:creationId xmlns:a16="http://schemas.microsoft.com/office/drawing/2014/main" id="{B8A7285E-106B-2EF2-4D30-A3E4DDB18B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89262" y="999321"/>
            <a:ext cx="9653928" cy="54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 del antiguo palacio">
            <a:extLst>
              <a:ext uri="{FF2B5EF4-FFF2-40B4-BE49-F238E27FC236}">
                <a16:creationId xmlns:a16="http://schemas.microsoft.com/office/drawing/2014/main" id="{10AB28BC-95C7-00D9-787A-2235D5BCF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7031" b="22443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446C32-F7B8-4B96-7ED2-46B4AEA3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Introducción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B3E04-1506-6AAF-6B0C-270E0B3A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8806127" cy="3352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sz="2400" dirty="0">
                <a:solidFill>
                  <a:srgbClr val="FFFFFF"/>
                </a:solidFill>
              </a:rPr>
              <a:t>Desde hace siglos, las puertas existen. Regulan el paso de las personas, abriendo y cerrándose según se necesite. Desde hace algunos años, las puertas automáticas existen, puertas que abren y cierran por sí solas. Evitan así la necesidad de las personas de ejecutar la apertura y cierre manual. </a:t>
            </a:r>
          </a:p>
          <a:p>
            <a:pPr marL="0" indent="0" algn="just">
              <a:buNone/>
            </a:pPr>
            <a:r>
              <a:rPr lang="es-MX" sz="2400" dirty="0">
                <a:solidFill>
                  <a:srgbClr val="FFFFFF"/>
                </a:solidFill>
              </a:rPr>
              <a:t>Esta idea, permite a personas con capacidades diferentes y personas adultas mayores un paso menos complicado por las puertas, pues evitan la necesidad de abrir la puerta que en ocasiones resulta complicado.</a:t>
            </a:r>
          </a:p>
        </p:txBody>
      </p:sp>
    </p:spTree>
    <p:extLst>
      <p:ext uri="{BB962C8B-B14F-4D97-AF65-F5344CB8AC3E}">
        <p14:creationId xmlns:p14="http://schemas.microsoft.com/office/powerpoint/2010/main" val="35016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C8686-28E0-D869-F304-6EAE7547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s-MX"/>
              <a:t>Conclusión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D0A5FD6-514F-8B00-BB6A-D6FE8838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Los conocimientos adquiridos a lo largo del curso se pueden utilizar en aplicaciones de la vida real con relativa facilidad. Esto a través de la variedad de componentes que la tarjeta FPGA nos permite utilizar. </a:t>
            </a:r>
          </a:p>
          <a:p>
            <a:pPr marL="0" indent="0">
              <a:buNone/>
            </a:pPr>
            <a:r>
              <a:rPr lang="es-ES"/>
              <a:t>Asimismo, es importante comprender cada parte necesaria para la construcción de un sistema, pues se requiere armar cada una de las partes una por una y considerar a profundidad el funcionamiento que se busca conseguir.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559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E2086-96D0-17B3-1D20-138339B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4" y="333220"/>
            <a:ext cx="9238434" cy="857559"/>
          </a:xfrm>
        </p:spPr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04667-9978-898C-6B63-98DAB8E8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18" y="1524000"/>
            <a:ext cx="9238434" cy="3810000"/>
          </a:xfrm>
        </p:spPr>
        <p:txBody>
          <a:bodyPr/>
          <a:lstStyle/>
          <a:p>
            <a:pPr algn="just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Fonseca, E. </a:t>
            </a:r>
            <a:r>
              <a:rPr lang="es-ES" sz="1800" b="0" i="1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Prácticas de diseño digital VLSI 2022 para tarjetas FPGA Altera-Intel (DE10-LITE)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. </a:t>
            </a:r>
            <a:r>
              <a:rPr lang="es-ES" sz="1800" b="0" i="0" u="sng" strike="noStrike" dirty="0">
                <a:solidFill>
                  <a:srgbClr val="009384"/>
                </a:solidFill>
                <a:effectLst/>
                <a:latin typeface="Merriweather" panose="020B0604020202020204" pitchFamily="2" charset="0"/>
                <a:hlinkClick r:id="rId2"/>
              </a:rPr>
              <a:t>https://drive.google.com/file/d/1npB8Hr-OpyAwio8iXaHZ_ox8dPFAgdig/view</a:t>
            </a:r>
            <a:endParaRPr lang="es-ES" sz="1800" b="0" i="0" u="none" strike="noStrike" dirty="0">
              <a:solidFill>
                <a:srgbClr val="FFFFFF"/>
              </a:solidFill>
              <a:effectLst/>
              <a:latin typeface="Merriweather" panose="020B0604020202020204" pitchFamily="2" charset="0"/>
            </a:endParaRPr>
          </a:p>
          <a:p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Profesora Elizabeth Fonseca. (2020, 25 marzo). </a:t>
            </a:r>
            <a:r>
              <a:rPr lang="es-ES" sz="1800" b="0" i="1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ROM VHDL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 [Vídeo]. YouTube. </a:t>
            </a:r>
            <a:r>
              <a:rPr lang="es-ES" sz="1800" b="0" i="0" u="sng" strike="noStrike" dirty="0">
                <a:solidFill>
                  <a:srgbClr val="009384"/>
                </a:solidFill>
                <a:effectLst/>
                <a:latin typeface="Merriweather" panose="020B0604020202020204" pitchFamily="2" charset="0"/>
                <a:hlinkClick r:id="rId3"/>
              </a:rPr>
              <a:t>https://www.youtube.com/watch?v=X-cDHDVHWL8</a:t>
            </a:r>
            <a:r>
              <a:rPr lang="es-ES" sz="1800" b="0" i="0" u="none" strike="noStrike" dirty="0">
                <a:solidFill>
                  <a:srgbClr val="FFFFFF"/>
                </a:solidFill>
                <a:effectLst/>
                <a:latin typeface="Merriweather" panose="020B0604020202020204" pitchFamily="2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1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o entre la multitud">
            <a:extLst>
              <a:ext uri="{FF2B5EF4-FFF2-40B4-BE49-F238E27FC236}">
                <a16:creationId xmlns:a16="http://schemas.microsoft.com/office/drawing/2014/main" id="{52E5EFE4-5F2B-D6B6-2BA3-E178CE30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47" b="17280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29CAB0-E086-324C-4995-88C0A9FA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Objetivo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8921B-7E50-645E-8F6A-D63F692F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9571237" cy="3352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solidFill>
                  <a:srgbClr val="FFFFFF"/>
                </a:solidFill>
              </a:rPr>
              <a:t>Desarrollar un modelo de puerta automática que realice su apertura y cierre de forma independiente, pensando que las personas pueden demorar más o menos tiempo en cruzar la puerta.</a:t>
            </a:r>
          </a:p>
        </p:txBody>
      </p:sp>
    </p:spTree>
    <p:extLst>
      <p:ext uri="{BB962C8B-B14F-4D97-AF65-F5344CB8AC3E}">
        <p14:creationId xmlns:p14="http://schemas.microsoft.com/office/powerpoint/2010/main" val="36840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C2D0D06-769E-B0A0-22B0-A7757F51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DD8282-6078-AE71-583D-A03798561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8"/>
          <a:stretch/>
        </p:blipFill>
        <p:spPr>
          <a:xfrm>
            <a:off x="2958228" y="2066924"/>
            <a:ext cx="7799543" cy="377189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0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C5C4C-D9FA-FD82-79F3-644353DF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Programas de uso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F02A7-ABF8-1429-8CB4-B2F4B985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05000"/>
            <a:ext cx="5219700" cy="3048000"/>
          </a:xfrm>
        </p:spPr>
        <p:txBody>
          <a:bodyPr anchor="ctr">
            <a:normAutofit/>
          </a:bodyPr>
          <a:lstStyle/>
          <a:p>
            <a:r>
              <a:rPr lang="es-MX" sz="2400" dirty="0"/>
              <a:t>Divisor de frecuencia: divf</a:t>
            </a:r>
          </a:p>
          <a:p>
            <a:r>
              <a:rPr lang="es-MX" sz="2400" dirty="0"/>
              <a:t>Regulador de ancho de pulso (PWM)</a:t>
            </a:r>
          </a:p>
        </p:txBody>
      </p:sp>
    </p:spTree>
    <p:extLst>
      <p:ext uri="{BB962C8B-B14F-4D97-AF65-F5344CB8AC3E}">
        <p14:creationId xmlns:p14="http://schemas.microsoft.com/office/powerpoint/2010/main" val="411050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E600C-FB23-CD22-4EBC-E64AC2BA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MOTOR a Pasos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B46BF-B3F2-E973-50CC-27EE0E045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1" r="1811" b="-2"/>
          <a:stretch/>
        </p:blipFill>
        <p:spPr>
          <a:xfrm>
            <a:off x="4851156" y="983898"/>
            <a:ext cx="6996880" cy="48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86290-A49B-FC14-653A-53CDADD5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Trigger.vhdl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00752C-848F-B7D2-B1A6-D4B0FB78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03" y="843747"/>
            <a:ext cx="6043490" cy="52427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7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2A56BA-3A0A-4BA7-80D6-2E9A479F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EBB314-BE08-0C91-3168-37243E8A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contadoR.VHDL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84274D-012C-0905-6D2B-8DA14A2D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56" y="31599"/>
            <a:ext cx="5016361" cy="363686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BD566134-3841-9424-0F7E-1B0E3C98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56" y="3632833"/>
            <a:ext cx="6461741" cy="3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6E2B4-AC5A-D4A3-EF43-59D4C6F2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Contador.vhdl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6E1995-F4A4-B7C3-8B36-F388514D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3303" y="968801"/>
            <a:ext cx="5721394" cy="49203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3931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365</Words>
  <Application>Microsoft Office PowerPoint</Application>
  <PresentationFormat>Panorámica</PresentationFormat>
  <Paragraphs>34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Baskerville Old Face</vt:lpstr>
      <vt:lpstr>Calibri</vt:lpstr>
      <vt:lpstr>Calibri Light</vt:lpstr>
      <vt:lpstr>Century Gothic</vt:lpstr>
      <vt:lpstr>Merriweather</vt:lpstr>
      <vt:lpstr>Trade Gothic Next Cond</vt:lpstr>
      <vt:lpstr>Trade Gothic Next Light</vt:lpstr>
      <vt:lpstr>Wingdings 3</vt:lpstr>
      <vt:lpstr>PortalVTI</vt:lpstr>
      <vt:lpstr>Presentación de PowerPoint</vt:lpstr>
      <vt:lpstr>Introducción</vt:lpstr>
      <vt:lpstr>Objetivo</vt:lpstr>
      <vt:lpstr>Modelo</vt:lpstr>
      <vt:lpstr>Programas de uso general</vt:lpstr>
      <vt:lpstr>MOTOR a Pasos</vt:lpstr>
      <vt:lpstr>Trigger.vhdl</vt:lpstr>
      <vt:lpstr>contadoR.VHDL</vt:lpstr>
      <vt:lpstr>Contador.vhdl</vt:lpstr>
      <vt:lpstr>Contador.vhdl</vt:lpstr>
      <vt:lpstr>Estados.vhdl</vt:lpstr>
      <vt:lpstr>Estados.vhdl</vt:lpstr>
      <vt:lpstr>Secuencia.vhdl</vt:lpstr>
      <vt:lpstr>Presentación de PowerPoint</vt:lpstr>
      <vt:lpstr>Presentación de PowerPoint</vt:lpstr>
      <vt:lpstr>Romlod.vhdl</vt:lpstr>
      <vt:lpstr>Romlod.vhdl</vt:lpstr>
      <vt:lpstr>Diagrama rtl</vt:lpstr>
      <vt:lpstr>Funcionamiento</vt:lpstr>
      <vt:lpstr>Conclusión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Rogelio Yael Hernandez Jaimes</dc:creator>
  <cp:lastModifiedBy>Rogelio Yael Hernandez Jaimes</cp:lastModifiedBy>
  <cp:revision>7</cp:revision>
  <dcterms:created xsi:type="dcterms:W3CDTF">2022-12-11T14:43:33Z</dcterms:created>
  <dcterms:modified xsi:type="dcterms:W3CDTF">2022-12-11T16:11:49Z</dcterms:modified>
</cp:coreProperties>
</file>