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Revolutionizing Traffic Flow Predictions with SGCN-LSTM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Hybrid Approach to Smart Mobility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Traffic congestion causes delays, accidents, and environmental costs. SGCN-LSTM offers a hybrid model combining GCNs and LSTMs for accurate, efficient traffic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Solutions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methods fail to capture complex spatial-temporal dependencies.</a:t>
            </a:r>
          </a:p>
          <a:p>
            <a:r>
              <a:t>- STGCN: Accurate but computationally expensive.</a:t>
            </a:r>
          </a:p>
          <a:p>
            <a:r>
              <a:t>- A3T-GCN: Attention mechanism balances features but struggles with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SGCN-LSTM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Combines Graph Convolutional Networks (GCNs) for spatial features and LSTMs for temporal patterns.</a:t>
            </a:r>
          </a:p>
          <a:p>
            <a:r>
              <a:t>- Efficient and scalable for real-world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PEMS-BAY Dataset:</a:t>
            </a:r>
          </a:p>
          <a:p>
            <a:r>
              <a:t>- MAE: 0.4347</a:t>
            </a:r>
          </a:p>
          <a:p>
            <a:r>
              <a:t>- RMSE: 0.7946</a:t>
            </a:r>
          </a:p>
          <a:p>
            <a:r>
              <a:t>Outperforms baselines (STGCN, A3T-GCN) in all metrics.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quality: Missing/noisy data impacts accuracy.</a:t>
            </a:r>
          </a:p>
          <a:p>
            <a:r>
              <a:t>- Scalability: Requires high-performance hardware for larger datasets.</a:t>
            </a:r>
          </a:p>
          <a:p>
            <a:r>
              <a:t>- Future work: Extend predictions to longer intervals; predict traffic volume/density.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 traffic signals.</a:t>
            </a:r>
          </a:p>
          <a:p>
            <a:r>
              <a:t>- Provide real-time navigation updates.</a:t>
            </a:r>
          </a:p>
          <a:p>
            <a:r>
              <a:t>- Aid urban planning with data-driven insights.</a:t>
            </a:r>
          </a:p>
          <a:p>
            <a:r>
              <a:t>- Assist emergency services in avoiding congestion.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