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3ECB325-AE61-4B38-9F49-ABEFABC3CB15}" type="datetimeFigureOut">
              <a:rPr lang="en-US" smtClean="0"/>
              <a:pPr/>
              <a:t>12/22/2020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E0394-8112-4F15-8EA5-9231468D66A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ECB325-AE61-4B38-9F49-ABEFABC3CB15}" type="datetimeFigureOut">
              <a:rPr lang="en-US" smtClean="0"/>
              <a:pPr/>
              <a:t>12/22/2020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E0394-8112-4F15-8EA5-9231468D66A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ECB325-AE61-4B38-9F49-ABEFABC3CB15}" type="datetimeFigureOut">
              <a:rPr lang="en-US" smtClean="0"/>
              <a:pPr/>
              <a:t>12/22/2020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E0394-8112-4F15-8EA5-9231468D66A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ECB325-AE61-4B38-9F49-ABEFABC3CB15}" type="datetimeFigureOut">
              <a:rPr lang="en-US" smtClean="0"/>
              <a:pPr/>
              <a:t>12/22/2020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E0394-8112-4F15-8EA5-9231468D66A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ECB325-AE61-4B38-9F49-ABEFABC3CB15}" type="datetimeFigureOut">
              <a:rPr lang="en-US" smtClean="0"/>
              <a:pPr/>
              <a:t>12/22/2020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2E0394-8112-4F15-8EA5-9231468D66A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3ECB325-AE61-4B38-9F49-ABEFABC3CB15}" type="datetimeFigureOut">
              <a:rPr lang="en-US" smtClean="0"/>
              <a:pPr/>
              <a:t>12/22/2020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2E0394-8112-4F15-8EA5-9231468D66A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3ECB325-AE61-4B38-9F49-ABEFABC3CB15}" type="datetimeFigureOut">
              <a:rPr lang="en-US" smtClean="0"/>
              <a:pPr/>
              <a:t>12/22/2020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2E0394-8112-4F15-8EA5-9231468D66A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3ECB325-AE61-4B38-9F49-ABEFABC3CB15}" type="datetimeFigureOut">
              <a:rPr lang="en-US" smtClean="0"/>
              <a:pPr/>
              <a:t>12/22/2020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2E0394-8112-4F15-8EA5-9231468D66A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ECB325-AE61-4B38-9F49-ABEFABC3CB15}" type="datetimeFigureOut">
              <a:rPr lang="en-US" smtClean="0"/>
              <a:pPr/>
              <a:t>12/22/2020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2E0394-8112-4F15-8EA5-9231468D66A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ECB325-AE61-4B38-9F49-ABEFABC3CB15}" type="datetimeFigureOut">
              <a:rPr lang="en-US" smtClean="0"/>
              <a:pPr/>
              <a:t>12/22/2020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2E0394-8112-4F15-8EA5-9231468D66A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ECB325-AE61-4B38-9F49-ABEFABC3CB15}" type="datetimeFigureOut">
              <a:rPr lang="en-US" smtClean="0"/>
              <a:pPr/>
              <a:t>12/22/2020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2E0394-8112-4F15-8EA5-9231468D66A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CB325-AE61-4B38-9F49-ABEFABC3CB15}" type="datetimeFigureOut">
              <a:rPr lang="en-US" smtClean="0"/>
              <a:pPr/>
              <a:t>12/22/2020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E0394-8112-4F15-8EA5-9231468D66A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kommuasha/kommuasha.git" TargetMode="External"/><Relationship Id="rId2" Type="http://schemas.openxmlformats.org/officeDocument/2006/relationships/hyperlink" Target="https://github.com/roshini-joga/roshini.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0"/>
            <a:ext cx="7772400" cy="1470025"/>
          </a:xfrm>
        </p:spPr>
        <p:txBody>
          <a:bodyPr>
            <a:normAutofit/>
          </a:bodyPr>
          <a:lstStyle/>
          <a:p>
            <a:r>
              <a:rPr lang="en-IN" sz="2800" b="1" dirty="0" smtClean="0"/>
              <a:t>MINI PROJECT-I</a:t>
            </a:r>
            <a:r>
              <a:rPr lang="en-IN" sz="2800" dirty="0" smtClean="0"/>
              <a:t/>
            </a:r>
            <a:br>
              <a:rPr lang="en-IN" sz="2800" dirty="0" smtClean="0"/>
            </a:br>
            <a:r>
              <a:rPr lang="en-IN" sz="2800" b="1" u="sng" dirty="0" smtClean="0">
                <a:solidFill>
                  <a:srgbClr val="FF0000"/>
                </a:solidFill>
              </a:rPr>
              <a:t>METRO TICKET RESERVATION SYSTEM</a:t>
            </a:r>
            <a:endParaRPr lang="en-IN" sz="2800" b="1" u="sng" dirty="0">
              <a:solidFill>
                <a:srgbClr val="FF0000"/>
              </a:solidFill>
            </a:endParaRPr>
          </a:p>
        </p:txBody>
      </p:sp>
      <p:sp>
        <p:nvSpPr>
          <p:cNvPr id="3" name="Subtitle 2"/>
          <p:cNvSpPr>
            <a:spLocks noGrp="1"/>
          </p:cNvSpPr>
          <p:nvPr>
            <p:ph type="subTitle" idx="1"/>
          </p:nvPr>
        </p:nvSpPr>
        <p:spPr>
          <a:xfrm>
            <a:off x="785786" y="1285860"/>
            <a:ext cx="7643866" cy="4857784"/>
          </a:xfrm>
        </p:spPr>
        <p:txBody>
          <a:bodyPr>
            <a:normAutofit/>
          </a:bodyPr>
          <a:lstStyle/>
          <a:p>
            <a:r>
              <a:rPr lang="en-IN" sz="2400" dirty="0">
                <a:solidFill>
                  <a:schemeClr val="tx1">
                    <a:lumMod val="95000"/>
                    <a:lumOff val="5000"/>
                  </a:schemeClr>
                </a:solidFill>
              </a:rPr>
              <a:t>This whole system is based on a concept to reserve train tickets of various </a:t>
            </a:r>
            <a:r>
              <a:rPr lang="en-IN" sz="2400" dirty="0" smtClean="0">
                <a:solidFill>
                  <a:schemeClr val="tx1">
                    <a:lumMod val="95000"/>
                    <a:lumOff val="5000"/>
                  </a:schemeClr>
                </a:solidFill>
              </a:rPr>
              <a:t>destinations .</a:t>
            </a:r>
            <a:r>
              <a:rPr lang="en-IN" sz="2400" dirty="0">
                <a:solidFill>
                  <a:schemeClr val="tx1">
                    <a:lumMod val="95000"/>
                    <a:lumOff val="5000"/>
                  </a:schemeClr>
                </a:solidFill>
              </a:rPr>
              <a:t>Here, as the program is executed, there’s a login system then the user has to choose between reserving a ticket, viewing all the available </a:t>
            </a:r>
            <a:r>
              <a:rPr lang="en-IN" sz="2400" dirty="0" smtClean="0">
                <a:solidFill>
                  <a:schemeClr val="tx1">
                    <a:lumMod val="95000"/>
                    <a:lumOff val="5000"/>
                  </a:schemeClr>
                </a:solidFill>
              </a:rPr>
              <a:t>trains, </a:t>
            </a:r>
            <a:r>
              <a:rPr lang="en-IN" sz="2400" dirty="0">
                <a:solidFill>
                  <a:schemeClr val="tx1">
                    <a:lumMod val="95000"/>
                    <a:lumOff val="5000"/>
                  </a:schemeClr>
                </a:solidFill>
              </a:rPr>
              <a:t>cancel the </a:t>
            </a:r>
            <a:r>
              <a:rPr lang="en-IN" sz="2400" dirty="0" smtClean="0">
                <a:solidFill>
                  <a:schemeClr val="tx1">
                    <a:lumMod val="95000"/>
                    <a:lumOff val="5000"/>
                  </a:schemeClr>
                </a:solidFill>
              </a:rPr>
              <a:t>metro </a:t>
            </a:r>
            <a:r>
              <a:rPr lang="en-IN" sz="2400" dirty="0" smtClean="0">
                <a:solidFill>
                  <a:schemeClr val="tx1">
                    <a:lumMod val="95000"/>
                    <a:lumOff val="5000"/>
                  </a:schemeClr>
                </a:solidFill>
              </a:rPr>
              <a:t>ticket and change the date of travelling. </a:t>
            </a:r>
            <a:r>
              <a:rPr lang="en-IN" sz="2400" dirty="0">
                <a:solidFill>
                  <a:schemeClr val="tx1">
                    <a:lumMod val="95000"/>
                    <a:lumOff val="5000"/>
                  </a:schemeClr>
                </a:solidFill>
              </a:rPr>
              <a:t>By choosing reservation of ticket, user has to enter the name, number of tickets and then choose by which train to travel according to their destination. Then the system will ask for ticket confirmations. User can also view full list of all the trains available. After reserving a </a:t>
            </a:r>
            <a:r>
              <a:rPr lang="en-IN" sz="2400" dirty="0" smtClean="0">
                <a:solidFill>
                  <a:schemeClr val="tx1">
                    <a:lumMod val="95000"/>
                    <a:lumOff val="5000"/>
                  </a:schemeClr>
                </a:solidFill>
              </a:rPr>
              <a:t>metro ticket </a:t>
            </a:r>
            <a:r>
              <a:rPr lang="en-IN" sz="2400" dirty="0">
                <a:solidFill>
                  <a:schemeClr val="tx1">
                    <a:lumMod val="95000"/>
                    <a:lumOff val="5000"/>
                  </a:schemeClr>
                </a:solidFill>
              </a:rPr>
              <a:t>you </a:t>
            </a:r>
            <a:r>
              <a:rPr lang="en-IN" sz="2400" dirty="0" smtClean="0">
                <a:solidFill>
                  <a:schemeClr val="tx1">
                    <a:lumMod val="95000"/>
                    <a:lumOff val="5000"/>
                  </a:schemeClr>
                </a:solidFill>
              </a:rPr>
              <a:t>can </a:t>
            </a:r>
            <a:r>
              <a:rPr lang="en-IN" sz="2400" dirty="0">
                <a:solidFill>
                  <a:schemeClr val="tx1">
                    <a:lumMod val="95000"/>
                    <a:lumOff val="5000"/>
                  </a:schemeClr>
                </a:solidFill>
              </a:rPr>
              <a:t>also cancel your reservation.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230" y="357166"/>
            <a:ext cx="8229600" cy="1143000"/>
          </a:xfrm>
        </p:spPr>
        <p:txBody>
          <a:bodyPr>
            <a:normAutofit/>
          </a:bodyPr>
          <a:lstStyle/>
          <a:p>
            <a:r>
              <a:rPr lang="en-IN" sz="6000" b="1" u="sng" dirty="0" err="1" smtClean="0"/>
              <a:t>Feautures</a:t>
            </a:r>
            <a:endParaRPr lang="en-IN" sz="6000" b="1" u="sng" dirty="0"/>
          </a:p>
        </p:txBody>
      </p:sp>
      <p:sp>
        <p:nvSpPr>
          <p:cNvPr id="3" name="Content Placeholder 2"/>
          <p:cNvSpPr>
            <a:spLocks noGrp="1"/>
          </p:cNvSpPr>
          <p:nvPr>
            <p:ph idx="1"/>
          </p:nvPr>
        </p:nvSpPr>
        <p:spPr/>
        <p:txBody>
          <a:bodyPr>
            <a:normAutofit/>
          </a:bodyPr>
          <a:lstStyle/>
          <a:p>
            <a:pPr fontAlgn="base"/>
            <a:r>
              <a:rPr lang="en-IN" sz="2400" dirty="0"/>
              <a:t>Login </a:t>
            </a:r>
            <a:r>
              <a:rPr lang="en-IN" sz="2400" dirty="0" smtClean="0"/>
              <a:t>or sign-up System </a:t>
            </a:r>
            <a:r>
              <a:rPr lang="en-IN" sz="2400" dirty="0"/>
              <a:t>with </a:t>
            </a:r>
            <a:r>
              <a:rPr lang="en-IN" sz="2400" dirty="0" smtClean="0"/>
              <a:t>validations.</a:t>
            </a:r>
            <a:endParaRPr lang="en-IN" sz="2400" dirty="0"/>
          </a:p>
          <a:p>
            <a:pPr fontAlgn="base"/>
            <a:r>
              <a:rPr lang="en-IN" sz="2400" dirty="0"/>
              <a:t>Easy </a:t>
            </a:r>
            <a:r>
              <a:rPr lang="en-IN" sz="2400" dirty="0" smtClean="0"/>
              <a:t>and simple way of ticket </a:t>
            </a:r>
            <a:r>
              <a:rPr lang="en-IN" sz="2400" dirty="0"/>
              <a:t>reservations</a:t>
            </a:r>
          </a:p>
          <a:p>
            <a:pPr fontAlgn="base"/>
            <a:r>
              <a:rPr lang="en-IN" sz="2400" dirty="0"/>
              <a:t>View the </a:t>
            </a:r>
            <a:r>
              <a:rPr lang="en-IN" sz="2400" dirty="0" smtClean="0"/>
              <a:t>exact arrival </a:t>
            </a:r>
            <a:r>
              <a:rPr lang="en-IN" sz="2400" dirty="0"/>
              <a:t>and departure time of </a:t>
            </a:r>
            <a:r>
              <a:rPr lang="en-IN" sz="2400" dirty="0" smtClean="0"/>
              <a:t>trains.</a:t>
            </a:r>
            <a:endParaRPr lang="en-IN" sz="2400" dirty="0"/>
          </a:p>
          <a:p>
            <a:pPr fontAlgn="base"/>
            <a:r>
              <a:rPr lang="en-IN" sz="2400" dirty="0" smtClean="0"/>
              <a:t>Detail representation </a:t>
            </a:r>
            <a:r>
              <a:rPr lang="en-IN" sz="2400" dirty="0"/>
              <a:t>of </a:t>
            </a:r>
            <a:r>
              <a:rPr lang="en-IN" sz="2400" dirty="0" smtClean="0"/>
              <a:t>metro station’s </a:t>
            </a:r>
            <a:r>
              <a:rPr lang="en-IN" sz="2400" dirty="0"/>
              <a:t>information</a:t>
            </a:r>
          </a:p>
          <a:p>
            <a:r>
              <a:rPr lang="en-IN" sz="2400" dirty="0" smtClean="0"/>
              <a:t>Simple way of changing your reservation to another date.</a:t>
            </a:r>
            <a:endParaRPr lang="en-IN" sz="2400" dirty="0"/>
          </a:p>
        </p:txBody>
      </p:sp>
      <p:sp>
        <p:nvSpPr>
          <p:cNvPr id="8" name="TextBox 7"/>
          <p:cNvSpPr txBox="1"/>
          <p:nvPr/>
        </p:nvSpPr>
        <p:spPr>
          <a:xfrm>
            <a:off x="6357950" y="4643446"/>
            <a:ext cx="2051331" cy="1200329"/>
          </a:xfrm>
          <a:prstGeom prst="rect">
            <a:avLst/>
          </a:prstGeom>
          <a:noFill/>
        </p:spPr>
        <p:txBody>
          <a:bodyPr wrap="none" rtlCol="0">
            <a:spAutoFit/>
          </a:bodyPr>
          <a:lstStyle/>
          <a:p>
            <a:r>
              <a:rPr lang="en-IN" dirty="0" smtClean="0"/>
              <a:t>DONE BY,</a:t>
            </a:r>
          </a:p>
          <a:p>
            <a:r>
              <a:rPr lang="en-IN" dirty="0" smtClean="0"/>
              <a:t>B5.</a:t>
            </a:r>
          </a:p>
          <a:p>
            <a:r>
              <a:rPr lang="en-IN" dirty="0" smtClean="0"/>
              <a:t>KOMMU.ASHA(005)</a:t>
            </a:r>
          </a:p>
          <a:p>
            <a:r>
              <a:rPr lang="en-IN" dirty="0" smtClean="0"/>
              <a:t>JOGA.ROSHINI(035)</a:t>
            </a:r>
            <a:endParaRPr lang="en-IN" dirty="0"/>
          </a:p>
        </p:txBody>
      </p:sp>
      <p:sp>
        <p:nvSpPr>
          <p:cNvPr id="13" name="TextBox 12"/>
          <p:cNvSpPr txBox="1"/>
          <p:nvPr/>
        </p:nvSpPr>
        <p:spPr>
          <a:xfrm>
            <a:off x="857224" y="4357694"/>
            <a:ext cx="4183325" cy="923330"/>
          </a:xfrm>
          <a:prstGeom prst="rect">
            <a:avLst/>
          </a:prstGeom>
          <a:noFill/>
        </p:spPr>
        <p:txBody>
          <a:bodyPr wrap="none" rtlCol="0">
            <a:spAutoFit/>
          </a:bodyPr>
          <a:lstStyle/>
          <a:p>
            <a:r>
              <a:rPr lang="en-IN" dirty="0" smtClean="0"/>
              <a:t>GITHUB LINK(035):</a:t>
            </a:r>
          </a:p>
          <a:p>
            <a:r>
              <a:rPr lang="en-IN" dirty="0" smtClean="0">
                <a:hlinkClick r:id="rId2"/>
              </a:rPr>
              <a:t>https://github.com/roshini-joga/roshini.git</a:t>
            </a:r>
            <a:endParaRPr lang="en-IN" dirty="0" smtClean="0"/>
          </a:p>
          <a:p>
            <a:endParaRPr lang="en-IN" dirty="0"/>
          </a:p>
        </p:txBody>
      </p:sp>
      <p:sp>
        <p:nvSpPr>
          <p:cNvPr id="14" name="TextBox 13"/>
          <p:cNvSpPr txBox="1"/>
          <p:nvPr/>
        </p:nvSpPr>
        <p:spPr>
          <a:xfrm>
            <a:off x="857224" y="5286388"/>
            <a:ext cx="4729372" cy="923330"/>
          </a:xfrm>
          <a:prstGeom prst="rect">
            <a:avLst/>
          </a:prstGeom>
          <a:noFill/>
        </p:spPr>
        <p:txBody>
          <a:bodyPr wrap="square" rtlCol="0">
            <a:spAutoFit/>
          </a:bodyPr>
          <a:lstStyle/>
          <a:p>
            <a:r>
              <a:rPr lang="en-IN" dirty="0" smtClean="0"/>
              <a:t>GITHUB LINK(005):</a:t>
            </a:r>
          </a:p>
          <a:p>
            <a:r>
              <a:rPr lang="en-IN" dirty="0" smtClean="0">
                <a:hlinkClick r:id="rId3"/>
              </a:rPr>
              <a:t>https://github.com/kommuasha/kommuasha.git</a:t>
            </a:r>
            <a:endParaRPr lang="en-IN" dirty="0" smtClean="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182</Words>
  <Application>Microsoft Office PowerPoint</Application>
  <PresentationFormat>On-screen Show (4:3)</PresentationFormat>
  <Paragraphs>16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MINI PROJECT-I METRO TICKET RESERVATION SYSTEM</vt:lpstr>
      <vt:lpstr>Feautures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METRO TICKET RESERVATION SYSTEM</dc:title>
  <dc:creator>admin</dc:creator>
  <cp:lastModifiedBy>admin</cp:lastModifiedBy>
  <cp:revision>9</cp:revision>
  <dcterms:created xsi:type="dcterms:W3CDTF">2020-10-08T11:39:50Z</dcterms:created>
  <dcterms:modified xsi:type="dcterms:W3CDTF">2020-12-21T21:54:24Z</dcterms:modified>
</cp:coreProperties>
</file>