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5.xml" ContentType="application/vnd.ms-office.drawingml.diagramDrawing+xml"/>
  <Override PartName="/ppt/diagrams/drawing1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14.xml" ContentType="application/vnd.ms-office.drawingml.diagramDrawing+xml"/>
  <Override PartName="/ppt/diagrams/drawing13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11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diagrams/drawing17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69" r:id="rId4"/>
    <p:sldId id="266" r:id="rId5"/>
    <p:sldId id="262" r:id="rId6"/>
    <p:sldId id="263" r:id="rId7"/>
    <p:sldId id="267" r:id="rId8"/>
    <p:sldId id="264" r:id="rId9"/>
    <p:sldId id="265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EBE79-1A79-42DD-9FA8-46FBEF7E62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45433-9D1D-43FF-99A2-A56385216A06}">
      <dgm:prSet phldrT="[Text]"/>
      <dgm:spPr/>
      <dgm:t>
        <a:bodyPr/>
        <a:lstStyle/>
        <a:p>
          <a:r>
            <a:rPr lang="en-US" dirty="0" smtClean="0"/>
            <a:t>Reservation</a:t>
          </a:r>
        </a:p>
        <a:p>
          <a:r>
            <a:rPr lang="en-US" dirty="0" smtClean="0"/>
            <a:t>process</a:t>
          </a:r>
          <a:endParaRPr lang="en-US" dirty="0"/>
        </a:p>
      </dgm:t>
    </dgm:pt>
    <dgm:pt modelId="{D2E3A91D-8C03-491A-A3BA-88D0131F1CAC}" type="parTrans" cxnId="{364CEC3D-3DB6-4845-97E1-53F7FA60260F}">
      <dgm:prSet/>
      <dgm:spPr/>
      <dgm:t>
        <a:bodyPr/>
        <a:lstStyle/>
        <a:p>
          <a:endParaRPr lang="en-US"/>
        </a:p>
      </dgm:t>
    </dgm:pt>
    <dgm:pt modelId="{7B2CD55B-471A-4AE7-AC58-35CB659F026B}" type="sibTrans" cxnId="{364CEC3D-3DB6-4845-97E1-53F7FA60260F}">
      <dgm:prSet/>
      <dgm:spPr/>
      <dgm:t>
        <a:bodyPr/>
        <a:lstStyle/>
        <a:p>
          <a:endParaRPr lang="en-US"/>
        </a:p>
      </dgm:t>
    </dgm:pt>
    <dgm:pt modelId="{48778074-E4F6-415D-9D35-EFC907A2C402}" type="pres">
      <dgm:prSet presAssocID="{16FEBE79-1A79-42DD-9FA8-46FBEF7E62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2EBDAC-04F9-4312-8E8B-C4FABD61B4FF}" type="pres">
      <dgm:prSet presAssocID="{4F445433-9D1D-43FF-99A2-A56385216A06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4CEC3D-3DB6-4845-97E1-53F7FA60260F}" srcId="{16FEBE79-1A79-42DD-9FA8-46FBEF7E621B}" destId="{4F445433-9D1D-43FF-99A2-A56385216A06}" srcOrd="0" destOrd="0" parTransId="{D2E3A91D-8C03-491A-A3BA-88D0131F1CAC}" sibTransId="{7B2CD55B-471A-4AE7-AC58-35CB659F026B}"/>
    <dgm:cxn modelId="{0E7A2BC2-EB4C-4777-AF44-10208C5EB7CC}" type="presOf" srcId="{4F445433-9D1D-43FF-99A2-A56385216A06}" destId="{DB2EBDAC-04F9-4312-8E8B-C4FABD61B4FF}" srcOrd="0" destOrd="0" presId="urn:microsoft.com/office/officeart/2005/8/layout/cycle2"/>
    <dgm:cxn modelId="{2CDFFF16-E52C-4A74-8B0B-27F3D7EA63C3}" type="presOf" srcId="{16FEBE79-1A79-42DD-9FA8-46FBEF7E621B}" destId="{48778074-E4F6-415D-9D35-EFC907A2C402}" srcOrd="0" destOrd="0" presId="urn:microsoft.com/office/officeart/2005/8/layout/cycle2"/>
    <dgm:cxn modelId="{938F3B29-85B8-412A-9600-D44430E664EB}" type="presParOf" srcId="{48778074-E4F6-415D-9D35-EFC907A2C402}" destId="{DB2EBDAC-04F9-4312-8E8B-C4FABD61B4FF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121ED-0C6B-4F9C-9BCF-0FD6EB844A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A08CEC-8BDF-4704-9561-BCC62C0377B8}">
      <dgm:prSet phldrT="[Text]"/>
      <dgm:spPr/>
      <dgm:t>
        <a:bodyPr/>
        <a:lstStyle/>
        <a:p>
          <a:r>
            <a:rPr lang="en-US" dirty="0" smtClean="0"/>
            <a:t>Train management</a:t>
          </a:r>
          <a:endParaRPr lang="en-US" dirty="0"/>
        </a:p>
      </dgm:t>
    </dgm:pt>
    <dgm:pt modelId="{5E7061ED-29E0-4BF2-AEAE-54E7D8EAF8FF}" type="parTrans" cxnId="{F999D67D-887B-4859-8682-0D64A9AAA372}">
      <dgm:prSet/>
      <dgm:spPr/>
      <dgm:t>
        <a:bodyPr/>
        <a:lstStyle/>
        <a:p>
          <a:endParaRPr lang="en-US"/>
        </a:p>
      </dgm:t>
    </dgm:pt>
    <dgm:pt modelId="{6D989CEA-77B3-4F61-B150-9ACD82E6EA22}" type="sibTrans" cxnId="{F999D67D-887B-4859-8682-0D64A9AAA372}">
      <dgm:prSet/>
      <dgm:spPr/>
      <dgm:t>
        <a:bodyPr/>
        <a:lstStyle/>
        <a:p>
          <a:endParaRPr lang="en-US"/>
        </a:p>
      </dgm:t>
    </dgm:pt>
    <dgm:pt modelId="{E1F47D4B-4FE2-4CD8-8AB8-C9B9A0CBD0DD}" type="pres">
      <dgm:prSet presAssocID="{452121ED-0C6B-4F9C-9BCF-0FD6EB844A2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D7773F-0F03-42C8-9344-17EF9C6FF1AD}" type="pres">
      <dgm:prSet presAssocID="{D1A08CEC-8BDF-4704-9561-BCC62C0377B8}" presName="node" presStyleLbl="node1" presStyleIdx="0" presStyleCnt="1" custScaleY="46102" custLinFactNeighborY="-122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1763A7-4FE4-48A2-9758-41957C14346C}" type="presOf" srcId="{D1A08CEC-8BDF-4704-9561-BCC62C0377B8}" destId="{4BD7773F-0F03-42C8-9344-17EF9C6FF1AD}" srcOrd="0" destOrd="0" presId="urn:microsoft.com/office/officeart/2005/8/layout/default"/>
    <dgm:cxn modelId="{F999D67D-887B-4859-8682-0D64A9AAA372}" srcId="{452121ED-0C6B-4F9C-9BCF-0FD6EB844A2C}" destId="{D1A08CEC-8BDF-4704-9561-BCC62C0377B8}" srcOrd="0" destOrd="0" parTransId="{5E7061ED-29E0-4BF2-AEAE-54E7D8EAF8FF}" sibTransId="{6D989CEA-77B3-4F61-B150-9ACD82E6EA22}"/>
    <dgm:cxn modelId="{47EB24E5-D2D6-4F35-A03C-3BFF08CFA217}" type="presOf" srcId="{452121ED-0C6B-4F9C-9BCF-0FD6EB844A2C}" destId="{E1F47D4B-4FE2-4CD8-8AB8-C9B9A0CBD0DD}" srcOrd="0" destOrd="0" presId="urn:microsoft.com/office/officeart/2005/8/layout/default"/>
    <dgm:cxn modelId="{56253B3C-63BB-42CA-8842-7191793806DD}" type="presParOf" srcId="{E1F47D4B-4FE2-4CD8-8AB8-C9B9A0CBD0DD}" destId="{4BD7773F-0F03-42C8-9344-17EF9C6FF1AD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A7CAE-F7E4-44C3-B3E5-D85B7133005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0B934A-E620-418F-80E7-C68B939646E5}">
      <dgm:prSet phldrT="[Text]"/>
      <dgm:spPr/>
      <dgm:t>
        <a:bodyPr/>
        <a:lstStyle/>
        <a:p>
          <a:r>
            <a:rPr lang="en-US" dirty="0" smtClean="0"/>
            <a:t>Seats management</a:t>
          </a:r>
          <a:endParaRPr lang="en-US" dirty="0"/>
        </a:p>
      </dgm:t>
    </dgm:pt>
    <dgm:pt modelId="{E4EE8B35-CA1E-4B58-874E-F6160538ECDA}" type="parTrans" cxnId="{3CD7DF5B-F68D-4260-BAD9-834A8F7C337D}">
      <dgm:prSet/>
      <dgm:spPr/>
      <dgm:t>
        <a:bodyPr/>
        <a:lstStyle/>
        <a:p>
          <a:endParaRPr lang="en-US"/>
        </a:p>
      </dgm:t>
    </dgm:pt>
    <dgm:pt modelId="{786B23AA-7A06-4210-BFCC-F838661B4A7D}" type="sibTrans" cxnId="{3CD7DF5B-F68D-4260-BAD9-834A8F7C337D}">
      <dgm:prSet/>
      <dgm:spPr/>
      <dgm:t>
        <a:bodyPr/>
        <a:lstStyle/>
        <a:p>
          <a:endParaRPr lang="en-US"/>
        </a:p>
      </dgm:t>
    </dgm:pt>
    <dgm:pt modelId="{F42E4AA7-BECB-4E2C-882E-5F20370747A5}" type="pres">
      <dgm:prSet presAssocID="{CFBA7CAE-F7E4-44C3-B3E5-D85B7133005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2AD2FF-FD2E-45FF-93BC-D6711C20B95D}" type="pres">
      <dgm:prSet presAssocID="{3F0B934A-E620-418F-80E7-C68B939646E5}" presName="node" presStyleLbl="node1" presStyleIdx="0" presStyleCnt="1" custScaleY="36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790067-2055-4B15-A7F8-44D62F5D37C8}" type="presOf" srcId="{3F0B934A-E620-418F-80E7-C68B939646E5}" destId="{692AD2FF-FD2E-45FF-93BC-D6711C20B95D}" srcOrd="0" destOrd="0" presId="urn:microsoft.com/office/officeart/2005/8/layout/default"/>
    <dgm:cxn modelId="{3CD7DF5B-F68D-4260-BAD9-834A8F7C337D}" srcId="{CFBA7CAE-F7E4-44C3-B3E5-D85B7133005F}" destId="{3F0B934A-E620-418F-80E7-C68B939646E5}" srcOrd="0" destOrd="0" parTransId="{E4EE8B35-CA1E-4B58-874E-F6160538ECDA}" sibTransId="{786B23AA-7A06-4210-BFCC-F838661B4A7D}"/>
    <dgm:cxn modelId="{A51F7D31-C598-4D4C-A76E-9947E2B9F5B6}" type="presOf" srcId="{CFBA7CAE-F7E4-44C3-B3E5-D85B7133005F}" destId="{F42E4AA7-BECB-4E2C-882E-5F20370747A5}" srcOrd="0" destOrd="0" presId="urn:microsoft.com/office/officeart/2005/8/layout/default"/>
    <dgm:cxn modelId="{787C0E25-4889-4654-8965-8299B21D368A}" type="presParOf" srcId="{F42E4AA7-BECB-4E2C-882E-5F20370747A5}" destId="{692AD2FF-FD2E-45FF-93BC-D6711C20B95D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CB35A2-DC40-4363-AEC2-E8A479E811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E0D91-1B25-4173-8405-760EB0F3973C}">
      <dgm:prSet phldrT="[Text]"/>
      <dgm:spPr/>
      <dgm:t>
        <a:bodyPr/>
        <a:lstStyle/>
        <a:p>
          <a:r>
            <a:rPr lang="en-US" dirty="0" smtClean="0"/>
            <a:t>Change date management</a:t>
          </a:r>
          <a:endParaRPr lang="en-US" dirty="0"/>
        </a:p>
      </dgm:t>
    </dgm:pt>
    <dgm:pt modelId="{7222C36B-85EE-4343-9745-582C17CE9FA4}" type="parTrans" cxnId="{28175809-FB19-4E99-A7F0-838F7191C8A0}">
      <dgm:prSet/>
      <dgm:spPr/>
      <dgm:t>
        <a:bodyPr/>
        <a:lstStyle/>
        <a:p>
          <a:endParaRPr lang="en-US"/>
        </a:p>
      </dgm:t>
    </dgm:pt>
    <dgm:pt modelId="{DA6E0B48-27CE-4AE2-BD4E-F4C012B4C7EE}" type="sibTrans" cxnId="{28175809-FB19-4E99-A7F0-838F7191C8A0}">
      <dgm:prSet/>
      <dgm:spPr/>
      <dgm:t>
        <a:bodyPr/>
        <a:lstStyle/>
        <a:p>
          <a:endParaRPr lang="en-US"/>
        </a:p>
      </dgm:t>
    </dgm:pt>
    <dgm:pt modelId="{0A2A60A5-3744-4668-9DF9-11BCBA294D65}" type="pres">
      <dgm:prSet presAssocID="{72CB35A2-DC40-4363-AEC2-E8A479E811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F84D4B-0E2C-48EE-83A2-639A6D4EC8BF}" type="pres">
      <dgm:prSet presAssocID="{C3FE0D91-1B25-4173-8405-760EB0F3973C}" presName="node" presStyleLbl="node1" presStyleIdx="0" presStyleCnt="1" custScaleX="47946" custScaleY="13546" custLinFactNeighborX="39726" custLinFactNeighborY="303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990649-AD32-43F7-92FF-A9ED2F02F0A7}" type="presOf" srcId="{72CB35A2-DC40-4363-AEC2-E8A479E811C8}" destId="{0A2A60A5-3744-4668-9DF9-11BCBA294D65}" srcOrd="0" destOrd="0" presId="urn:microsoft.com/office/officeart/2005/8/layout/default"/>
    <dgm:cxn modelId="{03B30737-39D3-489C-8140-E53DD20596BB}" type="presOf" srcId="{C3FE0D91-1B25-4173-8405-760EB0F3973C}" destId="{0CF84D4B-0E2C-48EE-83A2-639A6D4EC8BF}" srcOrd="0" destOrd="0" presId="urn:microsoft.com/office/officeart/2005/8/layout/default"/>
    <dgm:cxn modelId="{28175809-FB19-4E99-A7F0-838F7191C8A0}" srcId="{72CB35A2-DC40-4363-AEC2-E8A479E811C8}" destId="{C3FE0D91-1B25-4173-8405-760EB0F3973C}" srcOrd="0" destOrd="0" parTransId="{7222C36B-85EE-4343-9745-582C17CE9FA4}" sibTransId="{DA6E0B48-27CE-4AE2-BD4E-F4C012B4C7EE}"/>
    <dgm:cxn modelId="{44DBDF18-BA3C-4ED9-A4C6-5215CE193EFA}" type="presParOf" srcId="{0A2A60A5-3744-4668-9DF9-11BCBA294D65}" destId="{0CF84D4B-0E2C-48EE-83A2-639A6D4EC8BF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C0862C-E211-4572-8B14-52D3A874D8B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B9309-629E-4E89-9FF2-5AA8DF68F815}">
      <dgm:prSet phldrT="[Text]"/>
      <dgm:spPr/>
      <dgm:t>
        <a:bodyPr/>
        <a:lstStyle/>
        <a:p>
          <a:r>
            <a:rPr lang="en-US" dirty="0" smtClean="0"/>
            <a:t>Station management</a:t>
          </a:r>
          <a:endParaRPr lang="en-US" dirty="0"/>
        </a:p>
      </dgm:t>
    </dgm:pt>
    <dgm:pt modelId="{8DB49D13-06C1-45DD-BF4C-67E120BBE204}" type="parTrans" cxnId="{D76281C3-2F67-4FDB-819C-69735E9F8E2E}">
      <dgm:prSet/>
      <dgm:spPr/>
      <dgm:t>
        <a:bodyPr/>
        <a:lstStyle/>
        <a:p>
          <a:endParaRPr lang="en-US"/>
        </a:p>
      </dgm:t>
    </dgm:pt>
    <dgm:pt modelId="{3C3FBD3E-7A64-4BF8-8D80-A4ECEB34E648}" type="sibTrans" cxnId="{D76281C3-2F67-4FDB-819C-69735E9F8E2E}">
      <dgm:prSet/>
      <dgm:spPr/>
      <dgm:t>
        <a:bodyPr/>
        <a:lstStyle/>
        <a:p>
          <a:endParaRPr lang="en-US"/>
        </a:p>
      </dgm:t>
    </dgm:pt>
    <dgm:pt modelId="{A3FFEC80-627C-45E4-BA55-A1DCA1D19727}" type="pres">
      <dgm:prSet presAssocID="{95C0862C-E211-4572-8B14-52D3A874D8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8C651F-7279-4CC9-A49E-B01F14A00BB5}" type="pres">
      <dgm:prSet presAssocID="{ACDB9309-629E-4E89-9FF2-5AA8DF68F815}" presName="node" presStyleLbl="node1" presStyleIdx="0" presStyleCnt="1" custScaleY="33333" custLinFactNeighborY="2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281C3-2F67-4FDB-819C-69735E9F8E2E}" srcId="{95C0862C-E211-4572-8B14-52D3A874D8B7}" destId="{ACDB9309-629E-4E89-9FF2-5AA8DF68F815}" srcOrd="0" destOrd="0" parTransId="{8DB49D13-06C1-45DD-BF4C-67E120BBE204}" sibTransId="{3C3FBD3E-7A64-4BF8-8D80-A4ECEB34E648}"/>
    <dgm:cxn modelId="{4AB11B3D-BC91-4064-AD23-CE417462CAAD}" type="presOf" srcId="{ACDB9309-629E-4E89-9FF2-5AA8DF68F815}" destId="{BB8C651F-7279-4CC9-A49E-B01F14A00BB5}" srcOrd="0" destOrd="0" presId="urn:microsoft.com/office/officeart/2005/8/layout/default"/>
    <dgm:cxn modelId="{A498D45E-B43D-4AF9-B3ED-19BF754F98D3}" type="presOf" srcId="{95C0862C-E211-4572-8B14-52D3A874D8B7}" destId="{A3FFEC80-627C-45E4-BA55-A1DCA1D19727}" srcOrd="0" destOrd="0" presId="urn:microsoft.com/office/officeart/2005/8/layout/default"/>
    <dgm:cxn modelId="{3386038F-5EA5-4F58-9DFC-F0E5C2D113D1}" type="presParOf" srcId="{A3FFEC80-627C-45E4-BA55-A1DCA1D19727}" destId="{BB8C651F-7279-4CC9-A49E-B01F14A00BB5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5E4EC9-46AE-4660-B889-C506F8B163C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6AC74-235B-4937-9BB5-ACBE869B2CA5}">
      <dgm:prSet phldrT="[Text]"/>
      <dgm:spPr/>
      <dgm:t>
        <a:bodyPr/>
        <a:lstStyle/>
        <a:p>
          <a:r>
            <a:rPr lang="en-US" dirty="0" smtClean="0"/>
            <a:t>Booking management</a:t>
          </a:r>
          <a:endParaRPr lang="en-US" dirty="0"/>
        </a:p>
      </dgm:t>
    </dgm:pt>
    <dgm:pt modelId="{4F9719D7-0D37-44B7-A02D-CEE5AD5559B9}" type="parTrans" cxnId="{2D8CF416-8BA2-4E5E-ADEF-810111436447}">
      <dgm:prSet/>
      <dgm:spPr/>
      <dgm:t>
        <a:bodyPr/>
        <a:lstStyle/>
        <a:p>
          <a:endParaRPr lang="en-US"/>
        </a:p>
      </dgm:t>
    </dgm:pt>
    <dgm:pt modelId="{F5AA91FB-CBE9-458A-B938-BC0B8FA7A353}" type="sibTrans" cxnId="{2D8CF416-8BA2-4E5E-ADEF-810111436447}">
      <dgm:prSet/>
      <dgm:spPr/>
      <dgm:t>
        <a:bodyPr/>
        <a:lstStyle/>
        <a:p>
          <a:endParaRPr lang="en-US"/>
        </a:p>
      </dgm:t>
    </dgm:pt>
    <dgm:pt modelId="{8B07016D-8FB2-4C3C-BF7B-1BEDE4A4BFB9}" type="pres">
      <dgm:prSet presAssocID="{0B5E4EC9-46AE-4660-B889-C506F8B163C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0884BA-A3C3-4002-B881-BC3074AA51E8}" type="pres">
      <dgm:prSet presAssocID="{D6B6AC74-235B-4937-9BB5-ACBE869B2CA5}" presName="node" presStyleLbl="node1" presStyleIdx="0" presStyleCnt="1" custScaleY="32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CF416-8BA2-4E5E-ADEF-810111436447}" srcId="{0B5E4EC9-46AE-4660-B889-C506F8B163C4}" destId="{D6B6AC74-235B-4937-9BB5-ACBE869B2CA5}" srcOrd="0" destOrd="0" parTransId="{4F9719D7-0D37-44B7-A02D-CEE5AD5559B9}" sibTransId="{F5AA91FB-CBE9-458A-B938-BC0B8FA7A353}"/>
    <dgm:cxn modelId="{74C961F5-9875-4CC4-8405-8A5AB47E18DC}" type="presOf" srcId="{0B5E4EC9-46AE-4660-B889-C506F8B163C4}" destId="{8B07016D-8FB2-4C3C-BF7B-1BEDE4A4BFB9}" srcOrd="0" destOrd="0" presId="urn:microsoft.com/office/officeart/2005/8/layout/default"/>
    <dgm:cxn modelId="{15C3A684-1A4A-441E-A1A2-181D512D08ED}" type="presOf" srcId="{D6B6AC74-235B-4937-9BB5-ACBE869B2CA5}" destId="{3C0884BA-A3C3-4002-B881-BC3074AA51E8}" srcOrd="0" destOrd="0" presId="urn:microsoft.com/office/officeart/2005/8/layout/default"/>
    <dgm:cxn modelId="{281193CE-9604-4B65-8362-AECE0C3B6184}" type="presParOf" srcId="{8B07016D-8FB2-4C3C-BF7B-1BEDE4A4BFB9}" destId="{3C0884BA-A3C3-4002-B881-BC3074AA51E8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A49B48-3C0C-47AE-B2C2-944078604CB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873A3E-3584-4359-BCB9-7C4E9EE92CBF}">
      <dgm:prSet phldrT="[Text]"/>
      <dgm:spPr/>
      <dgm:t>
        <a:bodyPr/>
        <a:lstStyle/>
        <a:p>
          <a:r>
            <a:rPr lang="en-US" dirty="0" smtClean="0"/>
            <a:t>Passenger management</a:t>
          </a:r>
          <a:endParaRPr lang="en-US" dirty="0"/>
        </a:p>
      </dgm:t>
    </dgm:pt>
    <dgm:pt modelId="{5E3A2816-0B77-4FAB-9CC0-10C1912ED7A2}" type="parTrans" cxnId="{60AD6CDA-027E-4113-BCFD-C2D4E0EE963D}">
      <dgm:prSet/>
      <dgm:spPr/>
      <dgm:t>
        <a:bodyPr/>
        <a:lstStyle/>
        <a:p>
          <a:endParaRPr lang="en-US"/>
        </a:p>
      </dgm:t>
    </dgm:pt>
    <dgm:pt modelId="{F743E5BB-B5EF-46F2-97A9-E966E06D830F}" type="sibTrans" cxnId="{60AD6CDA-027E-4113-BCFD-C2D4E0EE963D}">
      <dgm:prSet/>
      <dgm:spPr/>
      <dgm:t>
        <a:bodyPr/>
        <a:lstStyle/>
        <a:p>
          <a:endParaRPr lang="en-US"/>
        </a:p>
      </dgm:t>
    </dgm:pt>
    <dgm:pt modelId="{FFE40084-B982-40BF-A74F-843A40541901}" type="pres">
      <dgm:prSet presAssocID="{9AA49B48-3C0C-47AE-B2C2-944078604CB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449541-2421-427F-AA36-10B806D9CDC5}" type="pres">
      <dgm:prSet presAssocID="{1F873A3E-3584-4359-BCB9-7C4E9EE92CBF}" presName="node" presStyleLbl="node1" presStyleIdx="0" presStyleCnt="1" custScaleY="29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D6CDA-027E-4113-BCFD-C2D4E0EE963D}" srcId="{9AA49B48-3C0C-47AE-B2C2-944078604CB6}" destId="{1F873A3E-3584-4359-BCB9-7C4E9EE92CBF}" srcOrd="0" destOrd="0" parTransId="{5E3A2816-0B77-4FAB-9CC0-10C1912ED7A2}" sibTransId="{F743E5BB-B5EF-46F2-97A9-E966E06D830F}"/>
    <dgm:cxn modelId="{9A73A5D2-68D7-4990-BFBE-C222499DF1A2}" type="presOf" srcId="{9AA49B48-3C0C-47AE-B2C2-944078604CB6}" destId="{FFE40084-B982-40BF-A74F-843A40541901}" srcOrd="0" destOrd="0" presId="urn:microsoft.com/office/officeart/2005/8/layout/default"/>
    <dgm:cxn modelId="{BC27221A-B9D6-4F51-B547-CD85D5D6C7E5}" type="presOf" srcId="{1F873A3E-3584-4359-BCB9-7C4E9EE92CBF}" destId="{95449541-2421-427F-AA36-10B806D9CDC5}" srcOrd="0" destOrd="0" presId="urn:microsoft.com/office/officeart/2005/8/layout/default"/>
    <dgm:cxn modelId="{80456B72-5C10-43FD-AD81-81E032EF4462}" type="presParOf" srcId="{FFE40084-B982-40BF-A74F-843A40541901}" destId="{95449541-2421-427F-AA36-10B806D9CDC5}" srcOrd="0" destOrd="0" presId="urn:microsoft.com/office/officeart/2005/8/layout/default"/>
  </dgm:cxnLst>
  <dgm:bg/>
  <dgm:whole/>
  <dgm:extLst>
    <a:ext uri="http://schemas.microsoft.com/office/drawing/2008/diagram">
      <dsp:dataModelExt xmlns="" xmlns:dsp="http://schemas.microsoft.com/office/drawing/2008/diagram" relId="rId36" minVer="http://schemas.openxmlformats.org/drawingml/2006/diagram"/>
    </a:ext>
  </dgm:extLst>
</dgm:dataModel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2EBDAC-04F9-4312-8E8B-C4FABD61B4FF}">
      <dsp:nvSpPr>
        <dsp:cNvPr id="0" name=""/>
        <dsp:cNvSpPr/>
      </dsp:nvSpPr>
      <dsp:spPr>
        <a:xfrm>
          <a:off x="972442" y="98"/>
          <a:ext cx="1407914" cy="14079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Reservation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process</a:t>
          </a:r>
          <a:endParaRPr lang="en-US" sz="1400" kern="1200" dirty="0"/>
        </a:p>
      </dsp:txBody>
      <dsp:txXfrm>
        <a:off x="972442" y="98"/>
        <a:ext cx="1407914" cy="140791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D7773F-0F03-42C8-9344-17EF9C6FF1AD}">
      <dsp:nvSpPr>
        <dsp:cNvPr id="0" name=""/>
        <dsp:cNvSpPr/>
      </dsp:nvSpPr>
      <dsp:spPr>
        <a:xfrm>
          <a:off x="0" y="1530991"/>
          <a:ext cx="2362199" cy="653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 management</a:t>
          </a:r>
          <a:endParaRPr lang="en-US" sz="2000" kern="1200" dirty="0"/>
        </a:p>
      </dsp:txBody>
      <dsp:txXfrm>
        <a:off x="0" y="1530991"/>
        <a:ext cx="2362199" cy="653412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92AD2FF-FD2E-45FF-93BC-D6711C20B95D}">
      <dsp:nvSpPr>
        <dsp:cNvPr id="0" name=""/>
        <dsp:cNvSpPr/>
      </dsp:nvSpPr>
      <dsp:spPr>
        <a:xfrm>
          <a:off x="0" y="1708977"/>
          <a:ext cx="2971800" cy="646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Seats management</a:t>
          </a:r>
          <a:endParaRPr lang="en-US" sz="2600" kern="1200" dirty="0"/>
        </a:p>
      </dsp:txBody>
      <dsp:txXfrm>
        <a:off x="0" y="1708977"/>
        <a:ext cx="2971800" cy="646045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CF84D4B-0E2C-48EE-83A2-639A6D4EC8BF}">
      <dsp:nvSpPr>
        <dsp:cNvPr id="0" name=""/>
        <dsp:cNvSpPr/>
      </dsp:nvSpPr>
      <dsp:spPr>
        <a:xfrm>
          <a:off x="2895555" y="2819397"/>
          <a:ext cx="2667044" cy="4521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Change date management</a:t>
          </a:r>
          <a:endParaRPr lang="en-US" sz="1700" kern="1200" dirty="0"/>
        </a:p>
      </dsp:txBody>
      <dsp:txXfrm>
        <a:off x="2895555" y="2819397"/>
        <a:ext cx="2667044" cy="452105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8C651F-7279-4CC9-A49E-B01F14A00BB5}">
      <dsp:nvSpPr>
        <dsp:cNvPr id="0" name=""/>
        <dsp:cNvSpPr/>
      </dsp:nvSpPr>
      <dsp:spPr>
        <a:xfrm>
          <a:off x="0" y="1727203"/>
          <a:ext cx="3048000" cy="6095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Station management</a:t>
          </a:r>
          <a:endParaRPr lang="en-US" sz="2400" kern="1200" dirty="0"/>
        </a:p>
      </dsp:txBody>
      <dsp:txXfrm>
        <a:off x="0" y="1727203"/>
        <a:ext cx="3048000" cy="609593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0884BA-A3C3-4002-B881-BC3074AA51E8}">
      <dsp:nvSpPr>
        <dsp:cNvPr id="0" name=""/>
        <dsp:cNvSpPr/>
      </dsp:nvSpPr>
      <dsp:spPr>
        <a:xfrm>
          <a:off x="0" y="1786675"/>
          <a:ext cx="2514599" cy="4906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Booking management</a:t>
          </a:r>
          <a:endParaRPr lang="en-US" sz="1900" kern="1200" dirty="0"/>
        </a:p>
      </dsp:txBody>
      <dsp:txXfrm>
        <a:off x="0" y="1786675"/>
        <a:ext cx="2514599" cy="490648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449541-2421-427F-AA36-10B806D9CDC5}">
      <dsp:nvSpPr>
        <dsp:cNvPr id="0" name=""/>
        <dsp:cNvSpPr/>
      </dsp:nvSpPr>
      <dsp:spPr>
        <a:xfrm>
          <a:off x="0" y="1818637"/>
          <a:ext cx="2438400" cy="4267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Passenger management</a:t>
          </a:r>
          <a:endParaRPr lang="en-US" sz="1700" kern="1200" dirty="0"/>
        </a:p>
      </dsp:txBody>
      <dsp:txXfrm>
        <a:off x="0" y="1818637"/>
        <a:ext cx="2438400" cy="426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79C5-BB32-4844-84B7-E087FC82204A}" type="datetimeFigureOut">
              <a:rPr lang="en-US" smtClean="0"/>
              <a:pPr/>
              <a:t>12/22/2020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1854-49C1-4CB1-BCAC-D7F129BB15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8D27EBE-9CA2-4685-B0FC-51E152BEC6C8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95158AE-8EBC-40CF-9106-2D25D729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18" Type="http://schemas.openxmlformats.org/officeDocument/2006/relationships/diagramData" Target="../diagrams/data5.xml"/><Relationship Id="rId26" Type="http://schemas.openxmlformats.org/officeDocument/2006/relationships/diagramData" Target="../diagrams/data7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5.xml"/><Relationship Id="rId34" Type="http://schemas.microsoft.com/office/2007/relationships/diagramDrawing" Target="../diagrams/drawing12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5" Type="http://schemas.openxmlformats.org/officeDocument/2006/relationships/diagramColors" Target="../diagrams/colors6.xml"/><Relationship Id="rId33" Type="http://schemas.microsoft.com/office/2007/relationships/diagramDrawing" Target="../diagrams/drawing11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20" Type="http://schemas.openxmlformats.org/officeDocument/2006/relationships/diagramQuickStyle" Target="../diagrams/quickStyle5.xml"/><Relationship Id="rId29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24" Type="http://schemas.openxmlformats.org/officeDocument/2006/relationships/diagramQuickStyle" Target="../diagrams/quickStyle6.xml"/><Relationship Id="rId32" Type="http://schemas.microsoft.com/office/2007/relationships/diagramDrawing" Target="../diagrams/drawing13.xml"/><Relationship Id="rId37" Type="http://schemas.microsoft.com/office/2007/relationships/diagramDrawing" Target="../diagrams/drawing16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23" Type="http://schemas.openxmlformats.org/officeDocument/2006/relationships/diagramLayout" Target="../diagrams/layout6.xml"/><Relationship Id="rId28" Type="http://schemas.openxmlformats.org/officeDocument/2006/relationships/diagramQuickStyle" Target="../diagrams/quickStyle7.xml"/><Relationship Id="rId36" Type="http://schemas.microsoft.com/office/2007/relationships/diagramDrawing" Target="../diagrams/drawing17.xml"/><Relationship Id="rId10" Type="http://schemas.openxmlformats.org/officeDocument/2006/relationships/diagramData" Target="../diagrams/data3.xml"/><Relationship Id="rId19" Type="http://schemas.openxmlformats.org/officeDocument/2006/relationships/diagramLayout" Target="../diagrams/layout5.xml"/><Relationship Id="rId31" Type="http://schemas.microsoft.com/office/2007/relationships/diagramDrawing" Target="../diagrams/drawing14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Relationship Id="rId22" Type="http://schemas.openxmlformats.org/officeDocument/2006/relationships/diagramData" Target="../diagrams/data6.xml"/><Relationship Id="rId27" Type="http://schemas.openxmlformats.org/officeDocument/2006/relationships/diagramLayout" Target="../diagrams/layout7.xml"/><Relationship Id="rId30" Type="http://schemas.microsoft.com/office/2007/relationships/diagramDrawing" Target="../diagrams/drawin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828800"/>
          </a:xfrm>
        </p:spPr>
        <p:txBody>
          <a:bodyPr/>
          <a:lstStyle/>
          <a:p>
            <a:r>
              <a:rPr lang="en-US" dirty="0" smtClean="0"/>
              <a:t>METRO TICKET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5867400" y="3962400"/>
            <a:ext cx="2514600" cy="2286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Team no:B5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035</a:t>
            </a:r>
            <a:r>
              <a:rPr lang="en-US" sz="2000" dirty="0" smtClean="0">
                <a:solidFill>
                  <a:schemeClr val="tx1"/>
                </a:solidFill>
              </a:rPr>
              <a:t>-JOGA ROSHINI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005</a:t>
            </a:r>
            <a:r>
              <a:rPr lang="en-US" sz="2000" dirty="0" smtClean="0">
                <a:solidFill>
                  <a:schemeClr val="tx1"/>
                </a:solidFill>
              </a:rPr>
              <a:t>-KOMMU ASHA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43712"/>
          </a:xfrm>
        </p:spPr>
        <p:txBody>
          <a:bodyPr>
            <a:normAutofit/>
          </a:bodyPr>
          <a:lstStyle/>
          <a:p>
            <a:r>
              <a:rPr lang="en-IN" dirty="0" smtClean="0"/>
              <a:t>User case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IN" sz="1800" dirty="0" smtClean="0"/>
              <a:t>User:UC07</a:t>
            </a:r>
          </a:p>
          <a:p>
            <a:r>
              <a:rPr lang="en-IN" sz="1800" dirty="0" smtClean="0"/>
              <a:t>Name: changing the date of boarding.</a:t>
            </a:r>
          </a:p>
          <a:p>
            <a:r>
              <a:rPr lang="en-IN" sz="1800" dirty="0" err="1" smtClean="0"/>
              <a:t>Actors:users</a:t>
            </a:r>
            <a:r>
              <a:rPr lang="en-IN" sz="1800" dirty="0" smtClean="0"/>
              <a:t> </a:t>
            </a:r>
          </a:p>
          <a:p>
            <a:r>
              <a:rPr lang="en-IN" sz="1800" dirty="0" smtClean="0"/>
              <a:t>Description: allows user to change the date of travelling</a:t>
            </a:r>
          </a:p>
          <a:p>
            <a:r>
              <a:rPr lang="en-IN" sz="1800" dirty="0" smtClean="0"/>
              <a:t>Pre-conditions: asks user to enter the date he/she wants to change to</a:t>
            </a:r>
          </a:p>
          <a:p>
            <a:r>
              <a:rPr lang="en-IN" sz="1800" dirty="0" smtClean="0"/>
              <a:t>Post-</a:t>
            </a:r>
            <a:r>
              <a:rPr lang="en-IN" sz="1800" dirty="0" err="1" smtClean="0"/>
              <a:t>conditions:system</a:t>
            </a:r>
            <a:r>
              <a:rPr lang="en-IN" sz="1800" dirty="0" smtClean="0"/>
              <a:t> successfully changes the date of boarding and prints the new ticket.</a:t>
            </a: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505200"/>
          <a:ext cx="853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1.Chooses</a:t>
                      </a:r>
                      <a:r>
                        <a:rPr lang="en-IN" baseline="0" dirty="0" smtClean="0"/>
                        <a:t> to change the date of reservation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2.Asks</a:t>
                      </a:r>
                      <a:r>
                        <a:rPr lang="en-IN" baseline="0" dirty="0" smtClean="0"/>
                        <a:t> to log-in and enter the date he/she wants to change to</a:t>
                      </a:r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r>
                        <a:rPr lang="en-IN" dirty="0" smtClean="0"/>
                        <a:t>3.Enters the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7056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4.Validates the information</a:t>
                      </a:r>
                      <a:r>
                        <a:rPr lang="en-IN" baseline="0" dirty="0" smtClean="0"/>
                        <a:t> and changes the date of reservation.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4572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flow: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3048000" y="2743200"/>
          <a:ext cx="3352800" cy="14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3276600" y="0"/>
          <a:ext cx="2362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5638800" y="838200"/>
          <a:ext cx="2971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2819400" y="1600200"/>
          <a:ext cx="5562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 14"/>
          <p:cNvGraphicFramePr/>
          <p:nvPr/>
        </p:nvGraphicFramePr>
        <p:xfrm>
          <a:off x="1676400" y="2794000"/>
          <a:ext cx="3048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 15"/>
          <p:cNvGraphicFramePr/>
          <p:nvPr/>
        </p:nvGraphicFramePr>
        <p:xfrm>
          <a:off x="762000" y="16002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762000" y="5334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4724400" y="2133600"/>
            <a:ext cx="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00400" y="2667000"/>
            <a:ext cx="914400" cy="457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76600" y="35814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4152900" y="4229100"/>
            <a:ext cx="4572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34000" y="2895600"/>
            <a:ext cx="304800" cy="152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34000" y="3733800"/>
            <a:ext cx="762000" cy="685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1"/>
                </a:solidFill>
              </a:rPr>
              <a:t>Features of project</a:t>
            </a:r>
            <a:endParaRPr lang="en-US" b="1" u="sng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71600"/>
            <a:ext cx="4114800" cy="46783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User :</a:t>
            </a:r>
          </a:p>
          <a:p>
            <a:r>
              <a:rPr lang="en-US" sz="2800" dirty="0" smtClean="0"/>
              <a:t>Register</a:t>
            </a:r>
            <a:endParaRPr lang="en-US" sz="2800" dirty="0" smtClean="0"/>
          </a:p>
          <a:p>
            <a:r>
              <a:rPr lang="en-US" sz="2800" dirty="0" smtClean="0"/>
              <a:t>Reserve a ticket</a:t>
            </a:r>
            <a:endParaRPr lang="en-US" sz="2800" dirty="0" smtClean="0"/>
          </a:p>
          <a:p>
            <a:r>
              <a:rPr lang="en-US" sz="2800" dirty="0" smtClean="0"/>
              <a:t>Search for the train</a:t>
            </a:r>
          </a:p>
          <a:p>
            <a:r>
              <a:rPr lang="en-US" sz="2800" dirty="0" smtClean="0"/>
              <a:t>Display the ticket</a:t>
            </a:r>
            <a:endParaRPr lang="en-US" sz="2800" dirty="0" smtClean="0"/>
          </a:p>
          <a:p>
            <a:r>
              <a:rPr lang="en-US" dirty="0" smtClean="0"/>
              <a:t>Changing reservation</a:t>
            </a:r>
            <a:endParaRPr lang="en-US" sz="2800" dirty="0" smtClean="0"/>
          </a:p>
          <a:p>
            <a:r>
              <a:rPr lang="en-US" sz="2800" dirty="0" smtClean="0"/>
              <a:t> Ticket cancelling</a:t>
            </a:r>
          </a:p>
          <a:p>
            <a:endParaRPr lang="en-US" sz="26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371600"/>
            <a:ext cx="3200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7030A0"/>
                </a:solidFill>
              </a:rPr>
              <a:t>Admin:</a:t>
            </a:r>
            <a:endParaRPr lang="en-US" sz="4000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Update train </a:t>
            </a:r>
            <a:r>
              <a:rPr lang="en-US" sz="2800" dirty="0" smtClean="0"/>
              <a:t>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Show the </a:t>
            </a:r>
            <a:r>
              <a:rPr lang="en-US" sz="2800" dirty="0" smtClean="0"/>
              <a:t>status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Display the registered users</a:t>
            </a:r>
            <a:endParaRPr lang="en-IN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 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1"/>
            <a:ext cx="9144000" cy="64192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User case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/>
          <a:lstStyle/>
          <a:p>
            <a:r>
              <a:rPr lang="en-IN" sz="1800" dirty="0" smtClean="0"/>
              <a:t>User case ID: UC01</a:t>
            </a:r>
          </a:p>
          <a:p>
            <a:r>
              <a:rPr lang="en-IN" sz="1800" dirty="0" smtClean="0"/>
              <a:t>name: Register</a:t>
            </a:r>
          </a:p>
          <a:p>
            <a:r>
              <a:rPr lang="en-IN" sz="1800" dirty="0" smtClean="0"/>
              <a:t>actors: User/ customer</a:t>
            </a:r>
          </a:p>
          <a:p>
            <a:r>
              <a:rPr lang="en-IN" sz="1800" dirty="0" smtClean="0"/>
              <a:t>Description: this allows the user  to register  if they  did not and allows to login afterwards. </a:t>
            </a:r>
          </a:p>
          <a:p>
            <a:r>
              <a:rPr lang="en-IN" sz="1800" dirty="0" smtClean="0"/>
              <a:t>Pre-conditions:  user  needs to  choose register  option</a:t>
            </a:r>
          </a:p>
          <a:p>
            <a:r>
              <a:rPr lang="en-IN" sz="1800" dirty="0" smtClean="0"/>
              <a:t>Post-conditions:  user  can  enter  their  desired  details  and successfully  gets  registered.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038600"/>
          <a:ext cx="7772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44739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344739">
                <a:tc>
                  <a:txBody>
                    <a:bodyPr/>
                    <a:lstStyle/>
                    <a:p>
                      <a:r>
                        <a:rPr lang="en-IN" dirty="0" smtClean="0"/>
                        <a:t>1.</a:t>
                      </a:r>
                      <a:r>
                        <a:rPr lang="en-IN" baseline="0" dirty="0" smtClean="0"/>
                        <a:t> chooses to register .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032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2.Asks the desired details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603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3.Enters the desired details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032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4.Gets</a:t>
                      </a:r>
                      <a:r>
                        <a:rPr lang="en-IN" baseline="0" dirty="0" smtClean="0"/>
                        <a:t> registered into the system.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IN" sz="3600" dirty="0" smtClean="0"/>
              <a:t>User case description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389120"/>
          </a:xfrm>
        </p:spPr>
        <p:txBody>
          <a:bodyPr/>
          <a:lstStyle/>
          <a:p>
            <a:r>
              <a:rPr lang="en-IN" sz="2000" dirty="0" smtClean="0"/>
              <a:t>User case ID:UC02</a:t>
            </a:r>
          </a:p>
          <a:p>
            <a:r>
              <a:rPr lang="en-IN" sz="2000" dirty="0" smtClean="0"/>
              <a:t>Name: reservation of the ticket</a:t>
            </a:r>
          </a:p>
          <a:p>
            <a:r>
              <a:rPr lang="en-IN" sz="2000" dirty="0" smtClean="0"/>
              <a:t>Actors : user</a:t>
            </a:r>
          </a:p>
          <a:p>
            <a:r>
              <a:rPr lang="en-IN" sz="2000" dirty="0" smtClean="0"/>
              <a:t>Description: allows user to reserve ticket.</a:t>
            </a:r>
          </a:p>
          <a:p>
            <a:r>
              <a:rPr lang="en-IN" sz="2000" dirty="0" smtClean="0"/>
              <a:t>Pre-conditions: user need to enter their name and no. Of tickets required.</a:t>
            </a:r>
          </a:p>
          <a:p>
            <a:r>
              <a:rPr lang="en-IN" sz="2000" dirty="0" smtClean="0"/>
              <a:t>Post-conditions: user can successfully gets reserved for the ticket. </a:t>
            </a:r>
          </a:p>
          <a:p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3962400"/>
          <a:ext cx="8077200" cy="2633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60224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621757">
                <a:tc>
                  <a:txBody>
                    <a:bodyPr/>
                    <a:lstStyle/>
                    <a:p>
                      <a:r>
                        <a:rPr lang="en-IN" dirty="0" smtClean="0"/>
                        <a:t>1. Chooses</a:t>
                      </a:r>
                      <a:r>
                        <a:rPr lang="en-IN" baseline="0" dirty="0" smtClean="0"/>
                        <a:t> to reserve metro ticket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217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2.Asks to</a:t>
                      </a:r>
                      <a:r>
                        <a:rPr lang="en-IN" baseline="0" dirty="0" smtClean="0"/>
                        <a:t> enter name and no. Of tickets</a:t>
                      </a:r>
                      <a:endParaRPr lang="en-IN" dirty="0"/>
                    </a:p>
                  </a:txBody>
                  <a:tcPr/>
                </a:tc>
              </a:tr>
              <a:tr h="360224">
                <a:tc>
                  <a:txBody>
                    <a:bodyPr/>
                    <a:lstStyle/>
                    <a:p>
                      <a:r>
                        <a:rPr lang="en-IN" dirty="0" smtClean="0"/>
                        <a:t>3.Enters the data required.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217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</a:t>
                      </a:r>
                      <a:r>
                        <a:rPr lang="en-IN" baseline="0" dirty="0" smtClean="0"/>
                        <a:t> Prints the ticket and reserves your ticket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USER CASE DESCRIPTION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229600" cy="4389120"/>
          </a:xfrm>
        </p:spPr>
        <p:txBody>
          <a:bodyPr/>
          <a:lstStyle/>
          <a:p>
            <a:r>
              <a:rPr lang="en-IN" sz="1800" dirty="0" smtClean="0"/>
              <a:t>User case ID:UC03</a:t>
            </a:r>
          </a:p>
          <a:p>
            <a:r>
              <a:rPr lang="en-IN" sz="1800" dirty="0" smtClean="0"/>
              <a:t>Name: viewing all metro trains.</a:t>
            </a:r>
          </a:p>
          <a:p>
            <a:r>
              <a:rPr lang="en-IN" sz="1800" dirty="0" err="1" smtClean="0"/>
              <a:t>Actors:users</a:t>
            </a:r>
            <a:endParaRPr lang="en-IN" sz="1800" dirty="0" smtClean="0"/>
          </a:p>
          <a:p>
            <a:r>
              <a:rPr lang="en-IN" sz="1800" dirty="0" smtClean="0"/>
              <a:t>Description: allows user to view all metro trains.</a:t>
            </a:r>
          </a:p>
          <a:p>
            <a:r>
              <a:rPr lang="en-IN" sz="1800" dirty="0" smtClean="0"/>
              <a:t>Pre-Conditions: views all metro stations and asks to select train number</a:t>
            </a:r>
          </a:p>
          <a:p>
            <a:r>
              <a:rPr lang="en-IN" sz="1800" dirty="0" smtClean="0"/>
              <a:t>post-conditions: user  enters the train number  </a:t>
            </a:r>
            <a:r>
              <a:rPr lang="en-IN" sz="1800" dirty="0" err="1" smtClean="0"/>
              <a:t>succesfully</a:t>
            </a:r>
            <a:r>
              <a:rPr lang="en-IN" sz="1800" dirty="0" smtClean="0"/>
              <a:t>. 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709086"/>
          <a:ext cx="8839200" cy="315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4419600"/>
              </a:tblGrid>
              <a:tr h="462767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433102">
                <a:tc>
                  <a:txBody>
                    <a:bodyPr/>
                    <a:lstStyle/>
                    <a:p>
                      <a:r>
                        <a:rPr lang="en-IN" dirty="0" smtClean="0"/>
                        <a:t>1.Choose to view</a:t>
                      </a:r>
                      <a:r>
                        <a:rPr lang="en-IN" baseline="0" dirty="0" smtClean="0"/>
                        <a:t> all metro trains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153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2.Asks to select the metro train number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433102">
                <a:tc>
                  <a:txBody>
                    <a:bodyPr/>
                    <a:lstStyle/>
                    <a:p>
                      <a:r>
                        <a:rPr lang="en-IN" dirty="0" smtClean="0"/>
                        <a:t>3.Enters</a:t>
                      </a:r>
                      <a:r>
                        <a:rPr lang="en-IN" baseline="0" dirty="0" smtClean="0"/>
                        <a:t> the selected metro train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331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4.Validates</a:t>
                      </a:r>
                      <a:r>
                        <a:rPr lang="en-IN" baseline="0" dirty="0" smtClean="0"/>
                        <a:t> the train number.</a:t>
                      </a:r>
                    </a:p>
                    <a:p>
                      <a:r>
                        <a:rPr lang="en-IN" baseline="0" dirty="0" smtClean="0"/>
                        <a:t>4.1. if data is </a:t>
                      </a:r>
                      <a:r>
                        <a:rPr lang="en-IN" baseline="0" dirty="0" err="1" smtClean="0"/>
                        <a:t>valid,shows</a:t>
                      </a:r>
                      <a:r>
                        <a:rPr lang="en-IN" baseline="0" dirty="0" smtClean="0"/>
                        <a:t> all metro’s</a:t>
                      </a:r>
                    </a:p>
                    <a:p>
                      <a:r>
                        <a:rPr lang="en-IN" baseline="0" dirty="0" smtClean="0"/>
                        <a:t>4.2.if data is invalid. Display error message and prompts for new data.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467600" cy="896112"/>
          </a:xfrm>
        </p:spPr>
        <p:txBody>
          <a:bodyPr>
            <a:normAutofit/>
          </a:bodyPr>
          <a:lstStyle/>
          <a:p>
            <a:r>
              <a:rPr lang="en-IN" dirty="0" smtClean="0"/>
              <a:t>User case description: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IN" sz="1800" dirty="0" smtClean="0"/>
              <a:t>User case:UC04</a:t>
            </a:r>
          </a:p>
          <a:p>
            <a:r>
              <a:rPr lang="en-IN" sz="1800" dirty="0" smtClean="0"/>
              <a:t>Name: Displaying the ticket</a:t>
            </a:r>
          </a:p>
          <a:p>
            <a:r>
              <a:rPr lang="en-IN" sz="1800" dirty="0" err="1" smtClean="0"/>
              <a:t>Actors:users</a:t>
            </a:r>
            <a:endParaRPr lang="en-IN" sz="1800" dirty="0" smtClean="0"/>
          </a:p>
          <a:p>
            <a:r>
              <a:rPr lang="en-IN" sz="1800" dirty="0" smtClean="0"/>
              <a:t>Description: allows the user to login and display the ticket whenever they want.</a:t>
            </a:r>
          </a:p>
          <a:p>
            <a:r>
              <a:rPr lang="en-IN" sz="1800" dirty="0" smtClean="0"/>
              <a:t>Pre-conditions: user needs to select display ticket</a:t>
            </a:r>
          </a:p>
          <a:p>
            <a:r>
              <a:rPr lang="en-IN" sz="1800" dirty="0" smtClean="0"/>
              <a:t>Post-conditions: user logs in and displays the ticket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505201"/>
          <a:ext cx="7772400" cy="320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459827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459827">
                <a:tc>
                  <a:txBody>
                    <a:bodyPr/>
                    <a:lstStyle/>
                    <a:p>
                      <a:r>
                        <a:rPr lang="en-IN" dirty="0" smtClean="0"/>
                        <a:t>1. Choose</a:t>
                      </a:r>
                      <a:r>
                        <a:rPr lang="en-IN" baseline="0" dirty="0" smtClean="0"/>
                        <a:t> to display the ticket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6373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2.Asks to Log in to the</a:t>
                      </a:r>
                      <a:r>
                        <a:rPr lang="en-IN" baseline="0" dirty="0" smtClean="0"/>
                        <a:t> his/her account</a:t>
                      </a:r>
                      <a:endParaRPr lang="en-IN" dirty="0"/>
                    </a:p>
                  </a:txBody>
                  <a:tcPr/>
                </a:tc>
              </a:tr>
              <a:tr h="459827">
                <a:tc>
                  <a:txBody>
                    <a:bodyPr/>
                    <a:lstStyle/>
                    <a:p>
                      <a:r>
                        <a:rPr lang="en-IN" dirty="0" smtClean="0"/>
                        <a:t>3.</a:t>
                      </a:r>
                      <a:r>
                        <a:rPr lang="en-IN" baseline="0" dirty="0" smtClean="0"/>
                        <a:t> Logs in to the account.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18359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4.Validates</a:t>
                      </a:r>
                      <a:r>
                        <a:rPr lang="en-IN" baseline="0" dirty="0" smtClean="0"/>
                        <a:t> the details</a:t>
                      </a:r>
                    </a:p>
                    <a:p>
                      <a:r>
                        <a:rPr lang="en-IN" baseline="0" dirty="0" smtClean="0"/>
                        <a:t>(</a:t>
                      </a:r>
                      <a:r>
                        <a:rPr lang="en-IN" baseline="0" dirty="0" err="1" smtClean="0"/>
                        <a:t>i</a:t>
                      </a:r>
                      <a:r>
                        <a:rPr lang="en-IN" baseline="0" dirty="0" smtClean="0"/>
                        <a:t>)If data is valid, displays the ticket.</a:t>
                      </a:r>
                    </a:p>
                    <a:p>
                      <a:r>
                        <a:rPr lang="en-IN" baseline="0" dirty="0" smtClean="0"/>
                        <a:t>(ii)If data is invalid, asks to re-enter the data.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/>
              <a:t>User case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495800"/>
          </a:xfrm>
        </p:spPr>
        <p:txBody>
          <a:bodyPr/>
          <a:lstStyle/>
          <a:p>
            <a:r>
              <a:rPr lang="en-IN" sz="1800" dirty="0" smtClean="0"/>
              <a:t>User case:uc05</a:t>
            </a:r>
          </a:p>
          <a:p>
            <a:r>
              <a:rPr lang="en-IN" sz="1800" dirty="0" smtClean="0"/>
              <a:t>Name: cancelling reservation.</a:t>
            </a:r>
          </a:p>
          <a:p>
            <a:r>
              <a:rPr lang="en-IN" sz="1800" dirty="0" err="1" smtClean="0"/>
              <a:t>Actors:users</a:t>
            </a:r>
            <a:endParaRPr lang="en-IN" sz="1800" dirty="0" smtClean="0"/>
          </a:p>
          <a:p>
            <a:r>
              <a:rPr lang="en-IN" sz="1800" dirty="0" err="1" smtClean="0"/>
              <a:t>Description:allows</a:t>
            </a:r>
            <a:r>
              <a:rPr lang="en-IN" sz="1800" dirty="0" smtClean="0"/>
              <a:t> user to cancel reservation</a:t>
            </a:r>
          </a:p>
          <a:p>
            <a:r>
              <a:rPr lang="en-IN" sz="1800" dirty="0" smtClean="0"/>
              <a:t>Pre-Conditions: asks the user to enter the train number to cancel</a:t>
            </a:r>
            <a:endParaRPr lang="en-IN" dirty="0" smtClean="0"/>
          </a:p>
          <a:p>
            <a:r>
              <a:rPr lang="en-IN" sz="1800" dirty="0" smtClean="0"/>
              <a:t>Post-conditions: system </a:t>
            </a:r>
            <a:r>
              <a:rPr lang="en-IN" sz="1800" dirty="0" err="1" smtClean="0"/>
              <a:t>succesfully</a:t>
            </a:r>
            <a:r>
              <a:rPr lang="en-IN" sz="1800" dirty="0" smtClean="0"/>
              <a:t> cancel the reservation</a:t>
            </a:r>
            <a:endParaRPr lang="en-IN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352800"/>
          <a:ext cx="8991600" cy="339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33753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347405">
                <a:tc>
                  <a:txBody>
                    <a:bodyPr/>
                    <a:lstStyle/>
                    <a:p>
                      <a:r>
                        <a:rPr lang="en-IN" dirty="0" smtClean="0"/>
                        <a:t>1. Chooses to cancel reservation.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8343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2.Asks</a:t>
                      </a:r>
                      <a:r>
                        <a:rPr lang="en-IN" baseline="0" dirty="0" smtClean="0"/>
                        <a:t> the metro train number to cancel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84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3.Enters train number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474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4.Validates</a:t>
                      </a:r>
                      <a:r>
                        <a:rPr lang="en-IN" baseline="0" dirty="0" smtClean="0"/>
                        <a:t> the information</a:t>
                      </a:r>
                    </a:p>
                    <a:p>
                      <a:r>
                        <a:rPr lang="en-IN" baseline="0" dirty="0" smtClean="0"/>
                        <a:t>4,1,if data is valid, cancels the reservation.</a:t>
                      </a:r>
                    </a:p>
                    <a:p>
                      <a:r>
                        <a:rPr lang="en-IN" baseline="0" dirty="0" smtClean="0"/>
                        <a:t>4.2.if data invalid, displays error message and prompts for new data.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User case description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User case ID:UC06</a:t>
            </a:r>
          </a:p>
          <a:p>
            <a:r>
              <a:rPr lang="en-IN" sz="1800" dirty="0" smtClean="0"/>
              <a:t>Name: displays the number of registered users.</a:t>
            </a:r>
          </a:p>
          <a:p>
            <a:r>
              <a:rPr lang="en-IN" sz="1800" dirty="0" smtClean="0"/>
              <a:t>Actors: admin</a:t>
            </a:r>
          </a:p>
          <a:p>
            <a:r>
              <a:rPr lang="en-IN" sz="1800" dirty="0" smtClean="0"/>
              <a:t>Description: allows user to display the registered users.</a:t>
            </a:r>
          </a:p>
          <a:p>
            <a:r>
              <a:rPr lang="en-IN" sz="1800" dirty="0" smtClean="0"/>
              <a:t>Pre-Conditions: none</a:t>
            </a:r>
          </a:p>
          <a:p>
            <a:r>
              <a:rPr lang="en-IN" sz="1800" dirty="0" smtClean="0"/>
              <a:t>Post-conditions: shows the registered users.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3505200"/>
          <a:ext cx="807720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698"/>
                <a:gridCol w="4175502"/>
              </a:tblGrid>
              <a:tr h="518160">
                <a:tc>
                  <a:txBody>
                    <a:bodyPr/>
                    <a:lstStyle/>
                    <a:p>
                      <a:r>
                        <a:rPr lang="en-IN" dirty="0" smtClean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SYSTEM</a:t>
                      </a:r>
                      <a:endParaRPr lang="en-IN" dirty="0"/>
                    </a:p>
                  </a:txBody>
                  <a:tcPr/>
                </a:tc>
              </a:tr>
              <a:tr h="906780">
                <a:tc>
                  <a:txBody>
                    <a:bodyPr/>
                    <a:lstStyle/>
                    <a:p>
                      <a:r>
                        <a:rPr lang="en-IN" dirty="0" smtClean="0"/>
                        <a:t>1.Chooses</a:t>
                      </a:r>
                      <a:r>
                        <a:rPr lang="en-IN" baseline="0" dirty="0" smtClean="0"/>
                        <a:t> to display the number of registered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9067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2.Shows</a:t>
                      </a:r>
                      <a:r>
                        <a:rPr lang="en-IN" baseline="0" dirty="0" smtClean="0"/>
                        <a:t> the registered users who registered.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1870</TotalTime>
  <Words>625</Words>
  <Application>Microsoft Office PowerPoint</Application>
  <PresentationFormat>On-screen Show (4:3)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METRO TICKET RESERVATION SYSTEM</vt:lpstr>
      <vt:lpstr>Features of project</vt:lpstr>
      <vt:lpstr>Slide 3</vt:lpstr>
      <vt:lpstr>User case description</vt:lpstr>
      <vt:lpstr>User case description.</vt:lpstr>
      <vt:lpstr>USER CASE DESCRIPTION</vt:lpstr>
      <vt:lpstr>User case description:</vt:lpstr>
      <vt:lpstr>User case description</vt:lpstr>
      <vt:lpstr>User case description</vt:lpstr>
      <vt:lpstr>User case description</vt:lpstr>
      <vt:lpstr>Main flow: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TICKET RESERVATION SYSTEM</dc:title>
  <dc:creator>my pc</dc:creator>
  <cp:lastModifiedBy>admin</cp:lastModifiedBy>
  <cp:revision>19</cp:revision>
  <dcterms:created xsi:type="dcterms:W3CDTF">2020-11-05T15:44:17Z</dcterms:created>
  <dcterms:modified xsi:type="dcterms:W3CDTF">2020-12-22T09:53:52Z</dcterms:modified>
</cp:coreProperties>
</file>