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57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0" autoAdjust="0"/>
    <p:restoredTop sz="94660"/>
  </p:normalViewPr>
  <p:slideViewPr>
    <p:cSldViewPr snapToGrid="0">
      <p:cViewPr varScale="1">
        <p:scale>
          <a:sx n="92" d="100"/>
          <a:sy n="92" d="100"/>
        </p:scale>
        <p:origin x="10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8C45C-5290-4D84-6C6A-1A3863E438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083FC5-C569-FDF9-DC17-F802C8B496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E25AA2-7790-12A9-468C-86B7287C3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A1D43-43C9-4141-B4D3-E777A8E9B946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452AF5-27CA-047A-B53B-6C01BDA38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36CD29-06B7-0923-1C07-0DA1505D7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D2144-EFE8-4C3A-87A4-72621D4A60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8811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7B24E-F08B-130D-9A7B-7CF3D628B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94EBF5-01FD-1E46-09FB-5EC9ACF47B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A6E98D-A2BA-6D53-86BF-415961B7D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A1D43-43C9-4141-B4D3-E777A8E9B946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5EE2EA-9FE8-094D-E5D6-5172E128F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11C218-D19F-5A11-4C76-8CEDD087A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D2144-EFE8-4C3A-87A4-72621D4A60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1189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ABF5E3-536F-0653-45BD-54A5C35D4C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FDE938-36DD-A661-5B5B-BB8F91B7E7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5C680C-B7F3-2388-6E69-7A22CC475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A1D43-43C9-4141-B4D3-E777A8E9B946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FB9E9D-CEE8-77F7-5A44-BF225C201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7D828E-2890-4FB7-4AAA-F9689B050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D2144-EFE8-4C3A-87A4-72621D4A60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0863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1AD01-0577-15AF-07D1-B0ECA23D3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D41C33-5F89-333D-F314-BAB8164FBF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C81613-9E9E-9C79-EBBF-69E7CD426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A1D43-43C9-4141-B4D3-E777A8E9B946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2894F0-6DFA-F258-43BA-850588D85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0323C6-99D3-6BD3-210E-7FE0DAC57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D2144-EFE8-4C3A-87A4-72621D4A60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8294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046F7-7A6F-4A79-6EDB-FA4115E17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D9A0F5-503E-705C-F1E4-37E0F1CD09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039DFD-F2AF-419C-4822-B6F210294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A1D43-43C9-4141-B4D3-E777A8E9B946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1F2FD7-E856-96BD-F575-3F8F55E3E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F1625-DB9F-5094-CFDE-8317761D4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D2144-EFE8-4C3A-87A4-72621D4A60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3969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620FB-03FF-551A-F7BD-1E560DC4D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DA8FE1-02FF-72AB-AAD8-0C5BAB63C7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C76725-D886-FA22-D601-AD5A1F7BA0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53F4E1-F7B4-F4DB-D4E8-71D8CFC73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A1D43-43C9-4141-B4D3-E777A8E9B946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39C022-2E6D-C0A5-5577-B91BA5CC3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BFBF6E-FCE3-E91C-9B92-1DA4EFA8E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D2144-EFE8-4C3A-87A4-72621D4A60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4826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35FCE-8CAD-DB88-F2BD-0249FBB06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01FDDF-229B-A7AE-B7BB-B3215868E1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74AD6C-4310-D2D5-9B67-5B61AFE052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936FF7-DC04-4D96-2D03-2FA051133F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91CD37-FD35-8F92-A8AB-6B0D090A43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C64960-5E5D-6A26-B23F-E5364B00B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A1D43-43C9-4141-B4D3-E777A8E9B946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13F844-6914-288F-2E25-75AE9EA8F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18D5C8-F469-3C97-A744-D3AB49CDC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D2144-EFE8-4C3A-87A4-72621D4A60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133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6496D-C60A-28B2-79AB-619238DFF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C24717-B828-482C-9E1E-C16496380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A1D43-43C9-4141-B4D3-E777A8E9B946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3738F2-7B5D-FB35-3783-95720847D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D9A999-2AA7-29FC-B897-525FB0FD0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D2144-EFE8-4C3A-87A4-72621D4A60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0181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B971CF-8FDD-8A9B-FDF7-124DDF605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A1D43-43C9-4141-B4D3-E777A8E9B946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520EC1-2BAF-7EA2-0D4C-329B47546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E8E299-ABDF-DBBD-4BB7-8B2345088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D2144-EFE8-4C3A-87A4-72621D4A60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1144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20F96-B6FA-8332-4008-2BF8CE192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134633-A3E7-FCB4-9537-08BBA8404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344E69-3049-EA89-C232-DDBEE22EB4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756473-20E4-49CA-A822-8E57F6ACD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A1D43-43C9-4141-B4D3-E777A8E9B946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D0F10A-FE0C-7B65-89AB-3DB0B7914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CA203A-AB2A-3DF9-EE41-D22A2F432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D2144-EFE8-4C3A-87A4-72621D4A60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5267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847D0-04FC-E6CB-2EC4-3D6A11C1F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024494-B651-1BDB-EC78-9604658779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60F8B0-B5A4-DE2B-5C98-E83E76D390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0B26B3-45E0-F2A1-D7B7-7D992697E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A1D43-43C9-4141-B4D3-E777A8E9B946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5A31C5-1FF3-898E-1FA7-58D4EF2DD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475450-40A6-BA0A-1D2F-E9927EC81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D2144-EFE8-4C3A-87A4-72621D4A60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3345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07E399-0F6D-C6F3-2DEE-8CE6B1747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55EEAD-966C-A084-438B-D77BDE9966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73318A-89CE-3FD2-2553-698F144456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FA1D43-43C9-4141-B4D3-E777A8E9B946}" type="datetimeFigureOut">
              <a:rPr lang="en-IN" smtClean="0"/>
              <a:t>22-02-2025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335BF4-3857-CD1E-5264-8E51DD91AC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A8C29B-07AC-DA91-0EB4-67AE04D8F3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3D2144-EFE8-4C3A-87A4-72621D4A60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3645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16ED8-C2DE-28BE-4712-6A5CE5ECD5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C8CA5E-3F75-2575-B586-88E06BDE36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1502" y="0"/>
            <a:ext cx="12875004" cy="685800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D37CB249-AA02-3ACC-A0E3-1B101CB8EC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372" y="3061710"/>
            <a:ext cx="11255432" cy="165576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2">
                    <a:lumMod val="25000"/>
                  </a:schemeClr>
                </a:solidFill>
                <a:highlight>
                  <a:srgbClr val="C0C0C0"/>
                </a:highlight>
              </a:rPr>
              <a:t>INDIAN CRIME ANALYSIS DASHBOARD – 2020-2024</a:t>
            </a:r>
            <a:endParaRPr lang="en-IN" sz="4000" dirty="0">
              <a:solidFill>
                <a:schemeClr val="bg2">
                  <a:lumMod val="25000"/>
                </a:schemeClr>
              </a:solidFill>
              <a:highlight>
                <a:srgbClr val="C0C0C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271553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EC886-FC86-4398-2AC1-29E888FF6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0048" y="184552"/>
            <a:ext cx="7798724" cy="1033983"/>
          </a:xfrm>
        </p:spPr>
        <p:txBody>
          <a:bodyPr/>
          <a:lstStyle/>
          <a:p>
            <a:pPr algn="ctr"/>
            <a:r>
              <a:rPr lang="en-US" dirty="0"/>
              <a:t>TRANSFORMATION &amp; CLEANING</a:t>
            </a:r>
            <a:endParaRPr lang="en-IN" dirty="0"/>
          </a:p>
        </p:txBody>
      </p:sp>
      <p:pic>
        <p:nvPicPr>
          <p:cNvPr id="19" name="Content Placeholder 18">
            <a:extLst>
              <a:ext uri="{FF2B5EF4-FFF2-40B4-BE49-F238E27FC236}">
                <a16:creationId xmlns:a16="http://schemas.microsoft.com/office/drawing/2014/main" id="{F164039C-7438-56E8-E8DD-64B6487871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170" y="1479665"/>
            <a:ext cx="5973722" cy="4227859"/>
          </a:xfr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3D0FE09-FBA9-7BCE-CC82-AEAA51B226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4640" y="1479665"/>
            <a:ext cx="5133190" cy="4227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591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FF909-FFCE-7CEA-7B82-BEAC70D9E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8978" y="243116"/>
            <a:ext cx="8239298" cy="63240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DAX &amp; CONDITIONAL COLUMNS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28ED639-3CAE-F266-2F50-8370E62156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17" y="992416"/>
            <a:ext cx="6732305" cy="430261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0528891-360E-A4C9-0E53-79F9AC10AF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5582" y="992416"/>
            <a:ext cx="4994978" cy="430261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FD262F6-6182-710D-16A7-74FF2EAE60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948" y="5689347"/>
            <a:ext cx="4648849" cy="35247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B1D1D69-A5C1-70AA-29D9-219963AEC4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52654" y="5586727"/>
            <a:ext cx="6023398" cy="438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499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1E462-613D-8F9E-7785-3C08C1536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7C0946E-6A47-D9A1-393A-1B175FDD3A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0"/>
            <a:ext cx="12191999" cy="6879975"/>
          </a:xfrm>
        </p:spPr>
      </p:pic>
    </p:spTree>
    <p:extLst>
      <p:ext uri="{BB962C8B-B14F-4D97-AF65-F5344CB8AC3E}">
        <p14:creationId xmlns:p14="http://schemas.microsoft.com/office/powerpoint/2010/main" val="2118329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04336-F4C4-BC69-5C01-C7529C787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ABAAE-9B3D-D9D2-9C36-6C24DF1671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1668C8-B9C0-F547-2EC9-A7839CBE09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6" y="0"/>
            <a:ext cx="121698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2630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</Words>
  <Application>Microsoft Office PowerPoint</Application>
  <PresentationFormat>Widescreen</PresentationFormat>
  <Paragraphs>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TRANSFORMATION &amp; CLEANING</vt:lpstr>
      <vt:lpstr>DAX &amp; CONDITIONAL COLUMNS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ROSHINI SANTHAKUMAR</dc:creator>
  <cp:lastModifiedBy>ROSHINI SANTHAKUMAR</cp:lastModifiedBy>
  <cp:revision>1</cp:revision>
  <dcterms:created xsi:type="dcterms:W3CDTF">2025-02-22T09:17:05Z</dcterms:created>
  <dcterms:modified xsi:type="dcterms:W3CDTF">2025-02-22T09:17:05Z</dcterms:modified>
</cp:coreProperties>
</file>