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83" r:id="rId6"/>
    <p:sldId id="260" r:id="rId7"/>
    <p:sldId id="261" r:id="rId8"/>
    <p:sldId id="284" r:id="rId9"/>
    <p:sldId id="266" r:id="rId10"/>
    <p:sldId id="262" r:id="rId11"/>
    <p:sldId id="273" r:id="rId12"/>
    <p:sldId id="287" r:id="rId13"/>
    <p:sldId id="279" r:id="rId14"/>
    <p:sldId id="263" r:id="rId15"/>
    <p:sldId id="281" r:id="rId16"/>
    <p:sldId id="271" r:id="rId17"/>
    <p:sldId id="278" r:id="rId18"/>
    <p:sldId id="282" r:id="rId19"/>
    <p:sldId id="264" r:id="rId20"/>
    <p:sldId id="288" r:id="rId21"/>
    <p:sldId id="293" r:id="rId22"/>
    <p:sldId id="272" r:id="rId23"/>
    <p:sldId id="289" r:id="rId24"/>
    <p:sldId id="290" r:id="rId25"/>
    <p:sldId id="291" r:id="rId26"/>
    <p:sldId id="26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008AC-DB7D-5DEA-25AA-A76F3E95E881}" v="45" dt="2024-12-05T04:41:17.903"/>
    <p1510:client id="{33526440-0474-FC92-6FDD-4C23E45E4662}" v="132" dt="2024-12-05T00:56:41.692"/>
    <p1510:client id="{58A232D0-63C7-89A5-0BF9-31C025BF17CA}" v="655" dt="2024-12-05T05:41:21.163"/>
    <p1510:client id="{A31AA12F-4C26-64B0-2EE5-1C70871D6177}" v="4" dt="2024-12-05T05:42:57.690"/>
    <p1510:client id="{CAA70EE8-01BC-3069-8A37-FE1860047805}" v="516" dt="2024-12-05T00:37:15.640"/>
    <p1510:client id="{D4522CC7-6916-3287-DA2C-8558A13EF040}" v="636" dt="2024-12-05T03:21:28.751"/>
    <p1510:client id="{E6635E80-1182-1392-A247-1049E6FA0355}" v="250" dt="2024-12-05T05:41:41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4CA1E1-5ED0-433B-9740-BBEC643322AD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787EB86-DD45-436D-B07F-148FFA70DA72}">
      <dgm:prSet/>
      <dgm:spPr/>
      <dgm:t>
        <a:bodyPr/>
        <a:lstStyle/>
        <a:p>
          <a:r>
            <a:rPr lang="en-US"/>
            <a:t>Duplicate Removal: Eliminated 419 duplicate rows.</a:t>
          </a:r>
        </a:p>
      </dgm:t>
    </dgm:pt>
    <dgm:pt modelId="{EB2E6871-C4EB-493E-A2F6-D340ED59BC4F}" type="parTrans" cxnId="{E6280723-AFB3-4BA9-9CF0-E96A3D2B4B71}">
      <dgm:prSet/>
      <dgm:spPr/>
      <dgm:t>
        <a:bodyPr/>
        <a:lstStyle/>
        <a:p>
          <a:endParaRPr lang="en-US"/>
        </a:p>
      </dgm:t>
    </dgm:pt>
    <dgm:pt modelId="{D0015C22-8C7C-4206-BDF9-FA54F42D4809}" type="sibTrans" cxnId="{E6280723-AFB3-4BA9-9CF0-E96A3D2B4B71}">
      <dgm:prSet/>
      <dgm:spPr/>
      <dgm:t>
        <a:bodyPr/>
        <a:lstStyle/>
        <a:p>
          <a:endParaRPr lang="en-US"/>
        </a:p>
      </dgm:t>
    </dgm:pt>
    <dgm:pt modelId="{0154A726-46C8-48F7-8983-20A3A16C3169}">
      <dgm:prSet/>
      <dgm:spPr/>
      <dgm:t>
        <a:bodyPr/>
        <a:lstStyle/>
        <a:p>
          <a:r>
            <a:rPr lang="en-US"/>
            <a:t>Outlier Handling: Removed extreme values (e.g., </a:t>
          </a:r>
          <a:r>
            <a:rPr lang="en-US" err="1"/>
            <a:t>NumDots</a:t>
          </a:r>
          <a:r>
            <a:rPr lang="en-US"/>
            <a:t> &gt; 20).</a:t>
          </a:r>
        </a:p>
      </dgm:t>
    </dgm:pt>
    <dgm:pt modelId="{6F76E7EB-01A8-4F7C-A5CF-9F3E974AFC41}" type="parTrans" cxnId="{A5E1E42F-9C8C-4DDB-8083-EC0A1F7B0871}">
      <dgm:prSet/>
      <dgm:spPr/>
      <dgm:t>
        <a:bodyPr/>
        <a:lstStyle/>
        <a:p>
          <a:endParaRPr lang="en-US"/>
        </a:p>
      </dgm:t>
    </dgm:pt>
    <dgm:pt modelId="{C822E67E-A69F-455E-A9A0-36D91E237B43}" type="sibTrans" cxnId="{A5E1E42F-9C8C-4DDB-8083-EC0A1F7B0871}">
      <dgm:prSet/>
      <dgm:spPr/>
      <dgm:t>
        <a:bodyPr/>
        <a:lstStyle/>
        <a:p>
          <a:endParaRPr lang="en-US"/>
        </a:p>
      </dgm:t>
    </dgm:pt>
    <dgm:pt modelId="{0DF38800-99A6-451D-B94B-7CB5FBBBCF5C}">
      <dgm:prSet/>
      <dgm:spPr/>
      <dgm:t>
        <a:bodyPr/>
        <a:lstStyle/>
        <a:p>
          <a:r>
            <a:rPr lang="en-US"/>
            <a:t>Irrelevant Feature Removal: Dropped id and </a:t>
          </a:r>
          <a:r>
            <a:rPr lang="en-US" err="1"/>
            <a:t>HttpsInHostname</a:t>
          </a:r>
          <a:r>
            <a:rPr lang="en-US"/>
            <a:t> (constant values).</a:t>
          </a:r>
        </a:p>
      </dgm:t>
    </dgm:pt>
    <dgm:pt modelId="{2570E05A-8C2E-449B-A051-F2BA98343CCB}" type="parTrans" cxnId="{DC38B097-4141-41E5-9884-ACC13833F8DC}">
      <dgm:prSet/>
      <dgm:spPr/>
      <dgm:t>
        <a:bodyPr/>
        <a:lstStyle/>
        <a:p>
          <a:endParaRPr lang="en-US"/>
        </a:p>
      </dgm:t>
    </dgm:pt>
    <dgm:pt modelId="{B4864F1A-08A4-48A9-AED8-7F96FD7BE1D2}" type="sibTrans" cxnId="{DC38B097-4141-41E5-9884-ACC13833F8DC}">
      <dgm:prSet/>
      <dgm:spPr/>
      <dgm:t>
        <a:bodyPr/>
        <a:lstStyle/>
        <a:p>
          <a:endParaRPr lang="en-US"/>
        </a:p>
      </dgm:t>
    </dgm:pt>
    <dgm:pt modelId="{785C7A34-C0D3-4778-AB64-D464C5CEABD7}">
      <dgm:prSet/>
      <dgm:spPr/>
      <dgm:t>
        <a:bodyPr/>
        <a:lstStyle/>
        <a:p>
          <a:r>
            <a:rPr lang="en-US"/>
            <a:t>Normalization: Scaled numeric features for uniformity.</a:t>
          </a:r>
        </a:p>
      </dgm:t>
    </dgm:pt>
    <dgm:pt modelId="{3F16E390-87B2-4DB2-B940-BA32509F67B8}" type="parTrans" cxnId="{A4ECEE5A-3FA2-4B58-B7D8-85B15B565E24}">
      <dgm:prSet/>
      <dgm:spPr/>
      <dgm:t>
        <a:bodyPr/>
        <a:lstStyle/>
        <a:p>
          <a:endParaRPr lang="en-US"/>
        </a:p>
      </dgm:t>
    </dgm:pt>
    <dgm:pt modelId="{28FF8045-A292-4943-9627-05E652A771D1}" type="sibTrans" cxnId="{A4ECEE5A-3FA2-4B58-B7D8-85B15B565E24}">
      <dgm:prSet/>
      <dgm:spPr/>
      <dgm:t>
        <a:bodyPr/>
        <a:lstStyle/>
        <a:p>
          <a:endParaRPr lang="en-US"/>
        </a:p>
      </dgm:t>
    </dgm:pt>
    <dgm:pt modelId="{200AE8ED-9BCB-4DE9-80B7-C41A698C65B2}" type="pres">
      <dgm:prSet presAssocID="{844CA1E1-5ED0-433B-9740-BBEC643322AD}" presName="vert0" presStyleCnt="0">
        <dgm:presLayoutVars>
          <dgm:dir/>
          <dgm:animOne val="branch"/>
          <dgm:animLvl val="lvl"/>
        </dgm:presLayoutVars>
      </dgm:prSet>
      <dgm:spPr/>
    </dgm:pt>
    <dgm:pt modelId="{E199FE41-D1B7-4304-B431-12A6057902B0}" type="pres">
      <dgm:prSet presAssocID="{F787EB86-DD45-436D-B07F-148FFA70DA72}" presName="thickLine" presStyleLbl="alignNode1" presStyleIdx="0" presStyleCnt="4"/>
      <dgm:spPr/>
    </dgm:pt>
    <dgm:pt modelId="{BDC5ED8C-2DAA-4300-ABA7-06D44611B725}" type="pres">
      <dgm:prSet presAssocID="{F787EB86-DD45-436D-B07F-148FFA70DA72}" presName="horz1" presStyleCnt="0"/>
      <dgm:spPr/>
    </dgm:pt>
    <dgm:pt modelId="{13D8CB0D-C0EA-4935-AA40-75503A8E936B}" type="pres">
      <dgm:prSet presAssocID="{F787EB86-DD45-436D-B07F-148FFA70DA72}" presName="tx1" presStyleLbl="revTx" presStyleIdx="0" presStyleCnt="4"/>
      <dgm:spPr/>
    </dgm:pt>
    <dgm:pt modelId="{84D5E0A2-65A8-43F3-AD39-9FA47C0470B2}" type="pres">
      <dgm:prSet presAssocID="{F787EB86-DD45-436D-B07F-148FFA70DA72}" presName="vert1" presStyleCnt="0"/>
      <dgm:spPr/>
    </dgm:pt>
    <dgm:pt modelId="{B4E5799B-A723-494E-B9D5-D49AFA6B5C12}" type="pres">
      <dgm:prSet presAssocID="{0154A726-46C8-48F7-8983-20A3A16C3169}" presName="thickLine" presStyleLbl="alignNode1" presStyleIdx="1" presStyleCnt="4"/>
      <dgm:spPr/>
    </dgm:pt>
    <dgm:pt modelId="{36C577EC-F2C8-40B9-BB50-D7B4B9167095}" type="pres">
      <dgm:prSet presAssocID="{0154A726-46C8-48F7-8983-20A3A16C3169}" presName="horz1" presStyleCnt="0"/>
      <dgm:spPr/>
    </dgm:pt>
    <dgm:pt modelId="{154A27CE-F245-4C14-B358-2E56706BF6E0}" type="pres">
      <dgm:prSet presAssocID="{0154A726-46C8-48F7-8983-20A3A16C3169}" presName="tx1" presStyleLbl="revTx" presStyleIdx="1" presStyleCnt="4"/>
      <dgm:spPr/>
    </dgm:pt>
    <dgm:pt modelId="{13C51446-7942-4B31-97E8-496015997AF9}" type="pres">
      <dgm:prSet presAssocID="{0154A726-46C8-48F7-8983-20A3A16C3169}" presName="vert1" presStyleCnt="0"/>
      <dgm:spPr/>
    </dgm:pt>
    <dgm:pt modelId="{930BA1B1-C79E-4ED9-A9C6-098926060FA2}" type="pres">
      <dgm:prSet presAssocID="{0DF38800-99A6-451D-B94B-7CB5FBBBCF5C}" presName="thickLine" presStyleLbl="alignNode1" presStyleIdx="2" presStyleCnt="4"/>
      <dgm:spPr/>
    </dgm:pt>
    <dgm:pt modelId="{E8014515-9FFD-4F72-9FD0-D97C6EABF162}" type="pres">
      <dgm:prSet presAssocID="{0DF38800-99A6-451D-B94B-7CB5FBBBCF5C}" presName="horz1" presStyleCnt="0"/>
      <dgm:spPr/>
    </dgm:pt>
    <dgm:pt modelId="{E7A5E660-8E89-4184-AA21-3E9FEA2698A4}" type="pres">
      <dgm:prSet presAssocID="{0DF38800-99A6-451D-B94B-7CB5FBBBCF5C}" presName="tx1" presStyleLbl="revTx" presStyleIdx="2" presStyleCnt="4"/>
      <dgm:spPr/>
    </dgm:pt>
    <dgm:pt modelId="{D4DA1B77-7778-4AB7-B24C-96E6C2CC3B4C}" type="pres">
      <dgm:prSet presAssocID="{0DF38800-99A6-451D-B94B-7CB5FBBBCF5C}" presName="vert1" presStyleCnt="0"/>
      <dgm:spPr/>
    </dgm:pt>
    <dgm:pt modelId="{F12DE766-607F-464A-BEAE-399A34D62314}" type="pres">
      <dgm:prSet presAssocID="{785C7A34-C0D3-4778-AB64-D464C5CEABD7}" presName="thickLine" presStyleLbl="alignNode1" presStyleIdx="3" presStyleCnt="4"/>
      <dgm:spPr/>
    </dgm:pt>
    <dgm:pt modelId="{B2C878B0-4B3B-4DE2-9F31-DF34B3E6BBD7}" type="pres">
      <dgm:prSet presAssocID="{785C7A34-C0D3-4778-AB64-D464C5CEABD7}" presName="horz1" presStyleCnt="0"/>
      <dgm:spPr/>
    </dgm:pt>
    <dgm:pt modelId="{AE170BB1-314D-480D-8C89-6F49BEE147E5}" type="pres">
      <dgm:prSet presAssocID="{785C7A34-C0D3-4778-AB64-D464C5CEABD7}" presName="tx1" presStyleLbl="revTx" presStyleIdx="3" presStyleCnt="4"/>
      <dgm:spPr/>
    </dgm:pt>
    <dgm:pt modelId="{266ABAEF-687D-4357-AC5B-6CD559B1A296}" type="pres">
      <dgm:prSet presAssocID="{785C7A34-C0D3-4778-AB64-D464C5CEABD7}" presName="vert1" presStyleCnt="0"/>
      <dgm:spPr/>
    </dgm:pt>
  </dgm:ptLst>
  <dgm:cxnLst>
    <dgm:cxn modelId="{E6280723-AFB3-4BA9-9CF0-E96A3D2B4B71}" srcId="{844CA1E1-5ED0-433B-9740-BBEC643322AD}" destId="{F787EB86-DD45-436D-B07F-148FFA70DA72}" srcOrd="0" destOrd="0" parTransId="{EB2E6871-C4EB-493E-A2F6-D340ED59BC4F}" sibTransId="{D0015C22-8C7C-4206-BDF9-FA54F42D4809}"/>
    <dgm:cxn modelId="{C58E0C2A-F268-4EC5-A9F3-999CB2A306C3}" type="presOf" srcId="{0154A726-46C8-48F7-8983-20A3A16C3169}" destId="{154A27CE-F245-4C14-B358-2E56706BF6E0}" srcOrd="0" destOrd="0" presId="urn:microsoft.com/office/officeart/2008/layout/LinedList"/>
    <dgm:cxn modelId="{A5E1E42F-9C8C-4DDB-8083-EC0A1F7B0871}" srcId="{844CA1E1-5ED0-433B-9740-BBEC643322AD}" destId="{0154A726-46C8-48F7-8983-20A3A16C3169}" srcOrd="1" destOrd="0" parTransId="{6F76E7EB-01A8-4F7C-A5CF-9F3E974AFC41}" sibTransId="{C822E67E-A69F-455E-A9A0-36D91E237B43}"/>
    <dgm:cxn modelId="{657FCA44-80DB-4487-B74C-6AA7ADA26BEF}" type="presOf" srcId="{F787EB86-DD45-436D-B07F-148FFA70DA72}" destId="{13D8CB0D-C0EA-4935-AA40-75503A8E936B}" srcOrd="0" destOrd="0" presId="urn:microsoft.com/office/officeart/2008/layout/LinedList"/>
    <dgm:cxn modelId="{6F266C57-23FE-4E2D-BCD6-ABBB636D0BD1}" type="presOf" srcId="{844CA1E1-5ED0-433B-9740-BBEC643322AD}" destId="{200AE8ED-9BCB-4DE9-80B7-C41A698C65B2}" srcOrd="0" destOrd="0" presId="urn:microsoft.com/office/officeart/2008/layout/LinedList"/>
    <dgm:cxn modelId="{A4ECEE5A-3FA2-4B58-B7D8-85B15B565E24}" srcId="{844CA1E1-5ED0-433B-9740-BBEC643322AD}" destId="{785C7A34-C0D3-4778-AB64-D464C5CEABD7}" srcOrd="3" destOrd="0" parTransId="{3F16E390-87B2-4DB2-B940-BA32509F67B8}" sibTransId="{28FF8045-A292-4943-9627-05E652A771D1}"/>
    <dgm:cxn modelId="{DC38B097-4141-41E5-9884-ACC13833F8DC}" srcId="{844CA1E1-5ED0-433B-9740-BBEC643322AD}" destId="{0DF38800-99A6-451D-B94B-7CB5FBBBCF5C}" srcOrd="2" destOrd="0" parTransId="{2570E05A-8C2E-449B-A051-F2BA98343CCB}" sibTransId="{B4864F1A-08A4-48A9-AED8-7F96FD7BE1D2}"/>
    <dgm:cxn modelId="{23FDFC98-BEEA-44CD-8189-15BE762BA5D9}" type="presOf" srcId="{0DF38800-99A6-451D-B94B-7CB5FBBBCF5C}" destId="{E7A5E660-8E89-4184-AA21-3E9FEA2698A4}" srcOrd="0" destOrd="0" presId="urn:microsoft.com/office/officeart/2008/layout/LinedList"/>
    <dgm:cxn modelId="{5918099B-0056-4D18-B09A-7BB09AF12486}" type="presOf" srcId="{785C7A34-C0D3-4778-AB64-D464C5CEABD7}" destId="{AE170BB1-314D-480D-8C89-6F49BEE147E5}" srcOrd="0" destOrd="0" presId="urn:microsoft.com/office/officeart/2008/layout/LinedList"/>
    <dgm:cxn modelId="{983A945A-CDA1-4D90-A13C-4D78B607CEFC}" type="presParOf" srcId="{200AE8ED-9BCB-4DE9-80B7-C41A698C65B2}" destId="{E199FE41-D1B7-4304-B431-12A6057902B0}" srcOrd="0" destOrd="0" presId="urn:microsoft.com/office/officeart/2008/layout/LinedList"/>
    <dgm:cxn modelId="{D9CF05B8-C688-4EF2-ABFC-50D2062B7258}" type="presParOf" srcId="{200AE8ED-9BCB-4DE9-80B7-C41A698C65B2}" destId="{BDC5ED8C-2DAA-4300-ABA7-06D44611B725}" srcOrd="1" destOrd="0" presId="urn:microsoft.com/office/officeart/2008/layout/LinedList"/>
    <dgm:cxn modelId="{593F58D5-2C09-4BEE-B960-C329649BC5B7}" type="presParOf" srcId="{BDC5ED8C-2DAA-4300-ABA7-06D44611B725}" destId="{13D8CB0D-C0EA-4935-AA40-75503A8E936B}" srcOrd="0" destOrd="0" presId="urn:microsoft.com/office/officeart/2008/layout/LinedList"/>
    <dgm:cxn modelId="{5D77750C-01D0-4824-99AB-522FC5FEB1B1}" type="presParOf" srcId="{BDC5ED8C-2DAA-4300-ABA7-06D44611B725}" destId="{84D5E0A2-65A8-43F3-AD39-9FA47C0470B2}" srcOrd="1" destOrd="0" presId="urn:microsoft.com/office/officeart/2008/layout/LinedList"/>
    <dgm:cxn modelId="{E098534F-8067-4448-A948-C7EDA4465D21}" type="presParOf" srcId="{200AE8ED-9BCB-4DE9-80B7-C41A698C65B2}" destId="{B4E5799B-A723-494E-B9D5-D49AFA6B5C12}" srcOrd="2" destOrd="0" presId="urn:microsoft.com/office/officeart/2008/layout/LinedList"/>
    <dgm:cxn modelId="{F53781E3-E3A1-456F-8766-B928A8E077BA}" type="presParOf" srcId="{200AE8ED-9BCB-4DE9-80B7-C41A698C65B2}" destId="{36C577EC-F2C8-40B9-BB50-D7B4B9167095}" srcOrd="3" destOrd="0" presId="urn:microsoft.com/office/officeart/2008/layout/LinedList"/>
    <dgm:cxn modelId="{A383F77A-3756-4EC6-946F-D36751A0F8A3}" type="presParOf" srcId="{36C577EC-F2C8-40B9-BB50-D7B4B9167095}" destId="{154A27CE-F245-4C14-B358-2E56706BF6E0}" srcOrd="0" destOrd="0" presId="urn:microsoft.com/office/officeart/2008/layout/LinedList"/>
    <dgm:cxn modelId="{F977AF93-1627-4BCB-8035-B27DE0C83618}" type="presParOf" srcId="{36C577EC-F2C8-40B9-BB50-D7B4B9167095}" destId="{13C51446-7942-4B31-97E8-496015997AF9}" srcOrd="1" destOrd="0" presId="urn:microsoft.com/office/officeart/2008/layout/LinedList"/>
    <dgm:cxn modelId="{B1D284AB-904A-479E-A538-ACA1131E3352}" type="presParOf" srcId="{200AE8ED-9BCB-4DE9-80B7-C41A698C65B2}" destId="{930BA1B1-C79E-4ED9-A9C6-098926060FA2}" srcOrd="4" destOrd="0" presId="urn:microsoft.com/office/officeart/2008/layout/LinedList"/>
    <dgm:cxn modelId="{DF0EF20C-1D17-4C71-82B5-0A1C37A50339}" type="presParOf" srcId="{200AE8ED-9BCB-4DE9-80B7-C41A698C65B2}" destId="{E8014515-9FFD-4F72-9FD0-D97C6EABF162}" srcOrd="5" destOrd="0" presId="urn:microsoft.com/office/officeart/2008/layout/LinedList"/>
    <dgm:cxn modelId="{74848907-228E-4CC4-922D-E2A256714704}" type="presParOf" srcId="{E8014515-9FFD-4F72-9FD0-D97C6EABF162}" destId="{E7A5E660-8E89-4184-AA21-3E9FEA2698A4}" srcOrd="0" destOrd="0" presId="urn:microsoft.com/office/officeart/2008/layout/LinedList"/>
    <dgm:cxn modelId="{D5BC1A04-0B84-4A76-902A-390CD1C0619E}" type="presParOf" srcId="{E8014515-9FFD-4F72-9FD0-D97C6EABF162}" destId="{D4DA1B77-7778-4AB7-B24C-96E6C2CC3B4C}" srcOrd="1" destOrd="0" presId="urn:microsoft.com/office/officeart/2008/layout/LinedList"/>
    <dgm:cxn modelId="{862C3CD1-F11C-4355-8A30-EAD231F9BD1B}" type="presParOf" srcId="{200AE8ED-9BCB-4DE9-80B7-C41A698C65B2}" destId="{F12DE766-607F-464A-BEAE-399A34D62314}" srcOrd="6" destOrd="0" presId="urn:microsoft.com/office/officeart/2008/layout/LinedList"/>
    <dgm:cxn modelId="{F11CED04-FA3F-482C-885E-D42753DA3451}" type="presParOf" srcId="{200AE8ED-9BCB-4DE9-80B7-C41A698C65B2}" destId="{B2C878B0-4B3B-4DE2-9F31-DF34B3E6BBD7}" srcOrd="7" destOrd="0" presId="urn:microsoft.com/office/officeart/2008/layout/LinedList"/>
    <dgm:cxn modelId="{BF3CE23E-027D-4027-B64F-155E81DB90B9}" type="presParOf" srcId="{B2C878B0-4B3B-4DE2-9F31-DF34B3E6BBD7}" destId="{AE170BB1-314D-480D-8C89-6F49BEE147E5}" srcOrd="0" destOrd="0" presId="urn:microsoft.com/office/officeart/2008/layout/LinedList"/>
    <dgm:cxn modelId="{613399E5-67B9-44C0-BF5E-71243383E7CA}" type="presParOf" srcId="{B2C878B0-4B3B-4DE2-9F31-DF34B3E6BBD7}" destId="{266ABAEF-687D-4357-AC5B-6CD559B1A2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92E032-3303-4808-80C9-5FCED3B91261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1184660-3104-4F75-AE72-59EB2CD79BD8}">
      <dgm:prSet/>
      <dgm:spPr/>
      <dgm:t>
        <a:bodyPr/>
        <a:lstStyle/>
        <a:p>
          <a:r>
            <a:rPr lang="en-US"/>
            <a:t>Iteratively removes less important features based on model performance.</a:t>
          </a:r>
        </a:p>
      </dgm:t>
    </dgm:pt>
    <dgm:pt modelId="{86C48021-111C-4EC7-A337-3C7FE423A786}" type="parTrans" cxnId="{ABCD4312-F1BF-4725-8C00-6C73B4F4370C}">
      <dgm:prSet/>
      <dgm:spPr/>
      <dgm:t>
        <a:bodyPr/>
        <a:lstStyle/>
        <a:p>
          <a:endParaRPr lang="en-US"/>
        </a:p>
      </dgm:t>
    </dgm:pt>
    <dgm:pt modelId="{FF2B9861-091B-4DC0-AC92-A49525375CF6}" type="sibTrans" cxnId="{ABCD4312-F1BF-4725-8C00-6C73B4F4370C}">
      <dgm:prSet/>
      <dgm:spPr/>
      <dgm:t>
        <a:bodyPr/>
        <a:lstStyle/>
        <a:p>
          <a:endParaRPr lang="en-US"/>
        </a:p>
      </dgm:t>
    </dgm:pt>
    <dgm:pt modelId="{B5D0A049-87B4-4D98-9DF8-A2E8AA8B2C46}">
      <dgm:prSet/>
      <dgm:spPr/>
      <dgm:t>
        <a:bodyPr/>
        <a:lstStyle/>
        <a:p>
          <a:r>
            <a:rPr lang="en-US"/>
            <a:t>Evaluates subsets using cross-validation to avoid overfitting.</a:t>
          </a:r>
        </a:p>
      </dgm:t>
    </dgm:pt>
    <dgm:pt modelId="{0B805D1B-CE42-48F2-ADC8-D4CFA9FAC39E}" type="parTrans" cxnId="{88E313D0-9127-4066-9C94-C033AB0115AC}">
      <dgm:prSet/>
      <dgm:spPr/>
      <dgm:t>
        <a:bodyPr/>
        <a:lstStyle/>
        <a:p>
          <a:endParaRPr lang="en-US"/>
        </a:p>
      </dgm:t>
    </dgm:pt>
    <dgm:pt modelId="{B82C52ED-83BC-4800-97E9-31F44D5B6675}" type="sibTrans" cxnId="{88E313D0-9127-4066-9C94-C033AB0115AC}">
      <dgm:prSet/>
      <dgm:spPr/>
      <dgm:t>
        <a:bodyPr/>
        <a:lstStyle/>
        <a:p>
          <a:endParaRPr lang="en-US"/>
        </a:p>
      </dgm:t>
    </dgm:pt>
    <dgm:pt modelId="{96FB529F-4CB4-4481-B546-9AE039B189F1}">
      <dgm:prSet/>
      <dgm:spPr/>
      <dgm:t>
        <a:bodyPr/>
        <a:lstStyle/>
        <a:p>
          <a:r>
            <a:rPr lang="en-US"/>
            <a:t>Eliminated Features: Examples include RightClickDisabled, FakeLinkInStatusBar.</a:t>
          </a:r>
        </a:p>
      </dgm:t>
    </dgm:pt>
    <dgm:pt modelId="{D91EBCE5-B8AC-41BD-A671-9F3D9381FD8E}" type="parTrans" cxnId="{EA4B54D5-5F7E-4ACD-A7CF-5D7265D0E52E}">
      <dgm:prSet/>
      <dgm:spPr/>
      <dgm:t>
        <a:bodyPr/>
        <a:lstStyle/>
        <a:p>
          <a:endParaRPr lang="en-US"/>
        </a:p>
      </dgm:t>
    </dgm:pt>
    <dgm:pt modelId="{4D845302-AF10-4D77-A44C-1D1D4CEA7443}" type="sibTrans" cxnId="{EA4B54D5-5F7E-4ACD-A7CF-5D7265D0E52E}">
      <dgm:prSet/>
      <dgm:spPr/>
      <dgm:t>
        <a:bodyPr/>
        <a:lstStyle/>
        <a:p>
          <a:endParaRPr lang="en-US"/>
        </a:p>
      </dgm:t>
    </dgm:pt>
    <dgm:pt modelId="{4F266E69-FCA2-4AD9-8162-1DDBF3543D75}" type="pres">
      <dgm:prSet presAssocID="{C992E032-3303-4808-80C9-5FCED3B91261}" presName="vert0" presStyleCnt="0">
        <dgm:presLayoutVars>
          <dgm:dir/>
          <dgm:animOne val="branch"/>
          <dgm:animLvl val="lvl"/>
        </dgm:presLayoutVars>
      </dgm:prSet>
      <dgm:spPr/>
    </dgm:pt>
    <dgm:pt modelId="{BFE202A3-E876-4BBE-A8FD-84430D871010}" type="pres">
      <dgm:prSet presAssocID="{C1184660-3104-4F75-AE72-59EB2CD79BD8}" presName="thickLine" presStyleLbl="alignNode1" presStyleIdx="0" presStyleCnt="3"/>
      <dgm:spPr/>
    </dgm:pt>
    <dgm:pt modelId="{7A511394-443B-4DF2-9220-02BB3781DACE}" type="pres">
      <dgm:prSet presAssocID="{C1184660-3104-4F75-AE72-59EB2CD79BD8}" presName="horz1" presStyleCnt="0"/>
      <dgm:spPr/>
    </dgm:pt>
    <dgm:pt modelId="{6EC9A119-EBCE-47A6-A0C1-52E398948E66}" type="pres">
      <dgm:prSet presAssocID="{C1184660-3104-4F75-AE72-59EB2CD79BD8}" presName="tx1" presStyleLbl="revTx" presStyleIdx="0" presStyleCnt="3"/>
      <dgm:spPr/>
    </dgm:pt>
    <dgm:pt modelId="{374DEA7A-B185-403E-B874-DBF590DC156A}" type="pres">
      <dgm:prSet presAssocID="{C1184660-3104-4F75-AE72-59EB2CD79BD8}" presName="vert1" presStyleCnt="0"/>
      <dgm:spPr/>
    </dgm:pt>
    <dgm:pt modelId="{F3D31F36-4720-4ABD-9895-2371044880F0}" type="pres">
      <dgm:prSet presAssocID="{B5D0A049-87B4-4D98-9DF8-A2E8AA8B2C46}" presName="thickLine" presStyleLbl="alignNode1" presStyleIdx="1" presStyleCnt="3"/>
      <dgm:spPr/>
    </dgm:pt>
    <dgm:pt modelId="{A67A70ED-5CB1-4451-A10C-BC82A95DEA53}" type="pres">
      <dgm:prSet presAssocID="{B5D0A049-87B4-4D98-9DF8-A2E8AA8B2C46}" presName="horz1" presStyleCnt="0"/>
      <dgm:spPr/>
    </dgm:pt>
    <dgm:pt modelId="{B1626306-BA6F-4630-AA05-96EAA00A5B90}" type="pres">
      <dgm:prSet presAssocID="{B5D0A049-87B4-4D98-9DF8-A2E8AA8B2C46}" presName="tx1" presStyleLbl="revTx" presStyleIdx="1" presStyleCnt="3"/>
      <dgm:spPr/>
    </dgm:pt>
    <dgm:pt modelId="{18918952-A4AC-467E-A689-4D19FE231687}" type="pres">
      <dgm:prSet presAssocID="{B5D0A049-87B4-4D98-9DF8-A2E8AA8B2C46}" presName="vert1" presStyleCnt="0"/>
      <dgm:spPr/>
    </dgm:pt>
    <dgm:pt modelId="{AAC6165D-98C5-4B5C-85F1-F4DECE89626D}" type="pres">
      <dgm:prSet presAssocID="{96FB529F-4CB4-4481-B546-9AE039B189F1}" presName="thickLine" presStyleLbl="alignNode1" presStyleIdx="2" presStyleCnt="3"/>
      <dgm:spPr/>
    </dgm:pt>
    <dgm:pt modelId="{71E91A0D-65CD-41E7-8730-A712704E141E}" type="pres">
      <dgm:prSet presAssocID="{96FB529F-4CB4-4481-B546-9AE039B189F1}" presName="horz1" presStyleCnt="0"/>
      <dgm:spPr/>
    </dgm:pt>
    <dgm:pt modelId="{78D8C4C7-1D6F-443D-95BA-7A0C9248AF96}" type="pres">
      <dgm:prSet presAssocID="{96FB529F-4CB4-4481-B546-9AE039B189F1}" presName="tx1" presStyleLbl="revTx" presStyleIdx="2" presStyleCnt="3"/>
      <dgm:spPr/>
    </dgm:pt>
    <dgm:pt modelId="{93476E02-34A1-4650-804F-6E305BDC35C6}" type="pres">
      <dgm:prSet presAssocID="{96FB529F-4CB4-4481-B546-9AE039B189F1}" presName="vert1" presStyleCnt="0"/>
      <dgm:spPr/>
    </dgm:pt>
  </dgm:ptLst>
  <dgm:cxnLst>
    <dgm:cxn modelId="{5FDDD60F-4CB0-4E9A-B78C-528973A552F0}" type="presOf" srcId="{C992E032-3303-4808-80C9-5FCED3B91261}" destId="{4F266E69-FCA2-4AD9-8162-1DDBF3543D75}" srcOrd="0" destOrd="0" presId="urn:microsoft.com/office/officeart/2008/layout/LinedList"/>
    <dgm:cxn modelId="{ABCD4312-F1BF-4725-8C00-6C73B4F4370C}" srcId="{C992E032-3303-4808-80C9-5FCED3B91261}" destId="{C1184660-3104-4F75-AE72-59EB2CD79BD8}" srcOrd="0" destOrd="0" parTransId="{86C48021-111C-4EC7-A337-3C7FE423A786}" sibTransId="{FF2B9861-091B-4DC0-AC92-A49525375CF6}"/>
    <dgm:cxn modelId="{BAD3E115-9C3E-40EA-A90B-ADDFE3B55BFB}" type="presOf" srcId="{96FB529F-4CB4-4481-B546-9AE039B189F1}" destId="{78D8C4C7-1D6F-443D-95BA-7A0C9248AF96}" srcOrd="0" destOrd="0" presId="urn:microsoft.com/office/officeart/2008/layout/LinedList"/>
    <dgm:cxn modelId="{F5969699-9D9F-46DA-875F-C78C4CE8D970}" type="presOf" srcId="{C1184660-3104-4F75-AE72-59EB2CD79BD8}" destId="{6EC9A119-EBCE-47A6-A0C1-52E398948E66}" srcOrd="0" destOrd="0" presId="urn:microsoft.com/office/officeart/2008/layout/LinedList"/>
    <dgm:cxn modelId="{88E313D0-9127-4066-9C94-C033AB0115AC}" srcId="{C992E032-3303-4808-80C9-5FCED3B91261}" destId="{B5D0A049-87B4-4D98-9DF8-A2E8AA8B2C46}" srcOrd="1" destOrd="0" parTransId="{0B805D1B-CE42-48F2-ADC8-D4CFA9FAC39E}" sibTransId="{B82C52ED-83BC-4800-97E9-31F44D5B6675}"/>
    <dgm:cxn modelId="{EA4B54D5-5F7E-4ACD-A7CF-5D7265D0E52E}" srcId="{C992E032-3303-4808-80C9-5FCED3B91261}" destId="{96FB529F-4CB4-4481-B546-9AE039B189F1}" srcOrd="2" destOrd="0" parTransId="{D91EBCE5-B8AC-41BD-A671-9F3D9381FD8E}" sibTransId="{4D845302-AF10-4D77-A44C-1D1D4CEA7443}"/>
    <dgm:cxn modelId="{927A14D6-5783-4B80-BDDB-589DBCB0021C}" type="presOf" srcId="{B5D0A049-87B4-4D98-9DF8-A2E8AA8B2C46}" destId="{B1626306-BA6F-4630-AA05-96EAA00A5B90}" srcOrd="0" destOrd="0" presId="urn:microsoft.com/office/officeart/2008/layout/LinedList"/>
    <dgm:cxn modelId="{2446E3CD-77E3-443F-9263-977BD6283FF3}" type="presParOf" srcId="{4F266E69-FCA2-4AD9-8162-1DDBF3543D75}" destId="{BFE202A3-E876-4BBE-A8FD-84430D871010}" srcOrd="0" destOrd="0" presId="urn:microsoft.com/office/officeart/2008/layout/LinedList"/>
    <dgm:cxn modelId="{68CFFC4C-DABD-4ED3-A8BA-929C7B970D79}" type="presParOf" srcId="{4F266E69-FCA2-4AD9-8162-1DDBF3543D75}" destId="{7A511394-443B-4DF2-9220-02BB3781DACE}" srcOrd="1" destOrd="0" presId="urn:microsoft.com/office/officeart/2008/layout/LinedList"/>
    <dgm:cxn modelId="{73E8228B-35DB-4A41-82FC-7B85D64F284D}" type="presParOf" srcId="{7A511394-443B-4DF2-9220-02BB3781DACE}" destId="{6EC9A119-EBCE-47A6-A0C1-52E398948E66}" srcOrd="0" destOrd="0" presId="urn:microsoft.com/office/officeart/2008/layout/LinedList"/>
    <dgm:cxn modelId="{FBBE76E4-B249-4292-9538-B30CE7E9E15F}" type="presParOf" srcId="{7A511394-443B-4DF2-9220-02BB3781DACE}" destId="{374DEA7A-B185-403E-B874-DBF590DC156A}" srcOrd="1" destOrd="0" presId="urn:microsoft.com/office/officeart/2008/layout/LinedList"/>
    <dgm:cxn modelId="{3B92ADAC-A15F-41F4-B17C-80450625100E}" type="presParOf" srcId="{4F266E69-FCA2-4AD9-8162-1DDBF3543D75}" destId="{F3D31F36-4720-4ABD-9895-2371044880F0}" srcOrd="2" destOrd="0" presId="urn:microsoft.com/office/officeart/2008/layout/LinedList"/>
    <dgm:cxn modelId="{801C35F1-4B04-44EA-B6F6-FB5ED5185A84}" type="presParOf" srcId="{4F266E69-FCA2-4AD9-8162-1DDBF3543D75}" destId="{A67A70ED-5CB1-4451-A10C-BC82A95DEA53}" srcOrd="3" destOrd="0" presId="urn:microsoft.com/office/officeart/2008/layout/LinedList"/>
    <dgm:cxn modelId="{0AABC786-6D58-4D48-B839-C0BC47605E65}" type="presParOf" srcId="{A67A70ED-5CB1-4451-A10C-BC82A95DEA53}" destId="{B1626306-BA6F-4630-AA05-96EAA00A5B90}" srcOrd="0" destOrd="0" presId="urn:microsoft.com/office/officeart/2008/layout/LinedList"/>
    <dgm:cxn modelId="{43E55437-36B9-439E-9A4C-EFE20D3B2A96}" type="presParOf" srcId="{A67A70ED-5CB1-4451-A10C-BC82A95DEA53}" destId="{18918952-A4AC-467E-A689-4D19FE231687}" srcOrd="1" destOrd="0" presId="urn:microsoft.com/office/officeart/2008/layout/LinedList"/>
    <dgm:cxn modelId="{7FBB397E-DED4-42F7-908A-768C44645EBA}" type="presParOf" srcId="{4F266E69-FCA2-4AD9-8162-1DDBF3543D75}" destId="{AAC6165D-98C5-4B5C-85F1-F4DECE89626D}" srcOrd="4" destOrd="0" presId="urn:microsoft.com/office/officeart/2008/layout/LinedList"/>
    <dgm:cxn modelId="{DA862A41-2610-4D01-8182-FE39166DEFCD}" type="presParOf" srcId="{4F266E69-FCA2-4AD9-8162-1DDBF3543D75}" destId="{71E91A0D-65CD-41E7-8730-A712704E141E}" srcOrd="5" destOrd="0" presId="urn:microsoft.com/office/officeart/2008/layout/LinedList"/>
    <dgm:cxn modelId="{3E47F674-4535-443F-A815-573D20D1701B}" type="presParOf" srcId="{71E91A0D-65CD-41E7-8730-A712704E141E}" destId="{78D8C4C7-1D6F-443D-95BA-7A0C9248AF96}" srcOrd="0" destOrd="0" presId="urn:microsoft.com/office/officeart/2008/layout/LinedList"/>
    <dgm:cxn modelId="{C93A3D6B-2C1D-48EB-815C-B39E32DB3B3A}" type="presParOf" srcId="{71E91A0D-65CD-41E7-8730-A712704E141E}" destId="{93476E02-34A1-4650-804F-6E305BDC35C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CBC1AC-A43B-49BC-95FE-A93E1FDDBFB2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1A3E982-D554-49BF-8D8B-1C4A7962B6F8}">
      <dgm:prSet/>
      <dgm:spPr/>
      <dgm:t>
        <a:bodyPr/>
        <a:lstStyle/>
        <a:p>
          <a:pPr rtl="0"/>
          <a:r>
            <a:rPr lang="en-US">
              <a:latin typeface="Calibri"/>
            </a:rPr>
            <a:t>System Architecture </a:t>
          </a:r>
        </a:p>
      </dgm:t>
    </dgm:pt>
    <dgm:pt modelId="{E84C0941-C5D2-4E31-A4D1-F830217D1AF8}" type="parTrans" cxnId="{B6D73CF4-0D93-447F-88AE-88E4AF0113E9}">
      <dgm:prSet/>
      <dgm:spPr/>
      <dgm:t>
        <a:bodyPr/>
        <a:lstStyle/>
        <a:p>
          <a:endParaRPr lang="en-US"/>
        </a:p>
      </dgm:t>
    </dgm:pt>
    <dgm:pt modelId="{B3121C49-32B4-4C3E-9A7D-69516E64ECE7}" type="sibTrans" cxnId="{B6D73CF4-0D93-447F-88AE-88E4AF0113E9}">
      <dgm:prSet/>
      <dgm:spPr/>
      <dgm:t>
        <a:bodyPr/>
        <a:lstStyle/>
        <a:p>
          <a:endParaRPr lang="en-US"/>
        </a:p>
      </dgm:t>
    </dgm:pt>
    <dgm:pt modelId="{2A6D5434-6B2F-4C5B-97D0-67F81A939309}">
      <dgm:prSet phldr="0"/>
      <dgm:spPr/>
      <dgm:t>
        <a:bodyPr/>
        <a:lstStyle/>
        <a:p>
          <a:pPr rtl="0"/>
          <a:r>
            <a:rPr lang="en-US"/>
            <a:t>Frontend</a:t>
          </a:r>
          <a:endParaRPr lang="en-US">
            <a:latin typeface="Calibri"/>
          </a:endParaRPr>
        </a:p>
      </dgm:t>
    </dgm:pt>
    <dgm:pt modelId="{6826F1CF-B4C2-4E9A-ADC8-0ED461E9C184}" type="parTrans" cxnId="{9182B249-83BA-4F6B-A415-EAF4BC01BD85}">
      <dgm:prSet/>
      <dgm:spPr/>
    </dgm:pt>
    <dgm:pt modelId="{6E463852-68FF-49A2-8CB2-538A6972745A}" type="sibTrans" cxnId="{9182B249-83BA-4F6B-A415-EAF4BC01BD85}">
      <dgm:prSet/>
      <dgm:spPr/>
      <dgm:t>
        <a:bodyPr/>
        <a:lstStyle/>
        <a:p>
          <a:endParaRPr lang="en-US"/>
        </a:p>
      </dgm:t>
    </dgm:pt>
    <dgm:pt modelId="{252F749D-82AA-45C1-827D-A2484E7B45D6}">
      <dgm:prSet phldr="0"/>
      <dgm:spPr/>
      <dgm:t>
        <a:bodyPr/>
        <a:lstStyle/>
        <a:p>
          <a:pPr rtl="0"/>
          <a:r>
            <a:rPr lang="en-US"/>
            <a:t>Backend</a:t>
          </a:r>
          <a:endParaRPr lang="en-US">
            <a:latin typeface="Calibri"/>
          </a:endParaRPr>
        </a:p>
      </dgm:t>
    </dgm:pt>
    <dgm:pt modelId="{7F7CA43D-8347-4179-AB94-6E3826276CEB}" type="parTrans" cxnId="{13C7A1FB-C920-448A-9497-441C41EC215D}">
      <dgm:prSet/>
      <dgm:spPr/>
    </dgm:pt>
    <dgm:pt modelId="{FD67F412-F223-4F8D-9A9C-B873E22BB334}" type="sibTrans" cxnId="{13C7A1FB-C920-448A-9497-441C41EC215D}">
      <dgm:prSet/>
      <dgm:spPr/>
      <dgm:t>
        <a:bodyPr/>
        <a:lstStyle/>
        <a:p>
          <a:endParaRPr lang="en-US"/>
        </a:p>
      </dgm:t>
    </dgm:pt>
    <dgm:pt modelId="{F949E59D-972F-4DC9-BE9F-A928142D2B50}">
      <dgm:prSet phldr="0"/>
      <dgm:spPr/>
      <dgm:t>
        <a:bodyPr/>
        <a:lstStyle/>
        <a:p>
          <a:pPr rtl="0"/>
          <a:r>
            <a:rPr lang="en-US"/>
            <a:t>HTML</a:t>
          </a:r>
          <a:endParaRPr lang="en-US">
            <a:latin typeface="Calibri"/>
          </a:endParaRPr>
        </a:p>
      </dgm:t>
    </dgm:pt>
    <dgm:pt modelId="{79AA9F81-4C30-4B70-B375-7B20AF57FE81}" type="parTrans" cxnId="{762EB6A4-7AA7-4167-83DD-38C5E35F0D21}">
      <dgm:prSet/>
      <dgm:spPr/>
    </dgm:pt>
    <dgm:pt modelId="{1BBA9BE4-7F77-4427-9035-112BD6AEE02F}" type="sibTrans" cxnId="{762EB6A4-7AA7-4167-83DD-38C5E35F0D21}">
      <dgm:prSet/>
      <dgm:spPr/>
      <dgm:t>
        <a:bodyPr/>
        <a:lstStyle/>
        <a:p>
          <a:endParaRPr lang="en-US"/>
        </a:p>
      </dgm:t>
    </dgm:pt>
    <dgm:pt modelId="{8FC842D6-BBE8-4B14-94E5-D551B737D781}">
      <dgm:prSet phldr="0"/>
      <dgm:spPr/>
      <dgm:t>
        <a:bodyPr/>
        <a:lstStyle/>
        <a:p>
          <a:pPr rtl="0"/>
          <a:r>
            <a:rPr lang="en-US"/>
            <a:t>Python </a:t>
          </a:r>
          <a:endParaRPr lang="en-US">
            <a:latin typeface="Calibri"/>
          </a:endParaRPr>
        </a:p>
      </dgm:t>
    </dgm:pt>
    <dgm:pt modelId="{CC14A07B-8E25-4816-900F-169EDCC17F69}" type="parTrans" cxnId="{301FE550-E39F-4E56-9426-BD978953773F}">
      <dgm:prSet/>
      <dgm:spPr/>
    </dgm:pt>
    <dgm:pt modelId="{FB469044-68D7-4666-A7AD-99C8E061492E}" type="sibTrans" cxnId="{301FE550-E39F-4E56-9426-BD978953773F}">
      <dgm:prSet/>
      <dgm:spPr/>
      <dgm:t>
        <a:bodyPr/>
        <a:lstStyle/>
        <a:p>
          <a:endParaRPr lang="en-US"/>
        </a:p>
      </dgm:t>
    </dgm:pt>
    <dgm:pt modelId="{10516D7F-A641-4852-A74C-682B7EB898F4}">
      <dgm:prSet phldr="0"/>
      <dgm:spPr/>
      <dgm:t>
        <a:bodyPr/>
        <a:lstStyle/>
        <a:p>
          <a:r>
            <a:rPr lang="en-US">
              <a:latin typeface="Calibri"/>
            </a:rPr>
            <a:t>Django</a:t>
          </a:r>
          <a:endParaRPr lang="en-US"/>
        </a:p>
      </dgm:t>
    </dgm:pt>
    <dgm:pt modelId="{5BD7B5F2-09DC-4CCF-BDBA-169515727359}" type="parTrans" cxnId="{F55BF72E-F76F-493E-A6F4-C9AAF5D332E4}">
      <dgm:prSet/>
      <dgm:spPr/>
    </dgm:pt>
    <dgm:pt modelId="{B77F3C5A-676A-47CA-A1FA-975950A76AF0}" type="sibTrans" cxnId="{F55BF72E-F76F-493E-A6F4-C9AAF5D332E4}">
      <dgm:prSet/>
      <dgm:spPr/>
      <dgm:t>
        <a:bodyPr/>
        <a:lstStyle/>
        <a:p>
          <a:endParaRPr lang="en-US"/>
        </a:p>
      </dgm:t>
    </dgm:pt>
    <dgm:pt modelId="{A6FF781D-0852-4E13-90CB-4CFC69194EAE}">
      <dgm:prSet phldr="0"/>
      <dgm:spPr/>
      <dgm:t>
        <a:bodyPr/>
        <a:lstStyle/>
        <a:p>
          <a:r>
            <a:rPr lang="en-US">
              <a:latin typeface="Calibri"/>
            </a:rPr>
            <a:t> </a:t>
          </a:r>
          <a:r>
            <a:rPr lang="en-US"/>
            <a:t>CSS</a:t>
          </a:r>
        </a:p>
      </dgm:t>
    </dgm:pt>
    <dgm:pt modelId="{7748A689-B3C4-426C-8E73-71F476E3B75C}" type="parTrans" cxnId="{16BB7744-7575-4585-99F9-9F5419887080}">
      <dgm:prSet/>
      <dgm:spPr/>
    </dgm:pt>
    <dgm:pt modelId="{356712A4-6C9F-4344-8821-4A74E1B673FA}" type="sibTrans" cxnId="{16BB7744-7575-4585-99F9-9F5419887080}">
      <dgm:prSet/>
      <dgm:spPr/>
      <dgm:t>
        <a:bodyPr/>
        <a:lstStyle/>
        <a:p>
          <a:endParaRPr lang="en-US"/>
        </a:p>
      </dgm:t>
    </dgm:pt>
    <dgm:pt modelId="{58A60F15-ED5C-4275-AA79-DD7F8A209C89}" type="pres">
      <dgm:prSet presAssocID="{9DCBC1AC-A43B-49BC-95FE-A93E1FDDBF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A50DA8-9923-4BA1-B2BC-FA720069D142}" type="pres">
      <dgm:prSet presAssocID="{D1A3E982-D554-49BF-8D8B-1C4A7962B6F8}" presName="hierRoot1" presStyleCnt="0"/>
      <dgm:spPr/>
    </dgm:pt>
    <dgm:pt modelId="{32D84CA6-4C58-40AC-8EB2-0FED2186512F}" type="pres">
      <dgm:prSet presAssocID="{D1A3E982-D554-49BF-8D8B-1C4A7962B6F8}" presName="composite" presStyleCnt="0"/>
      <dgm:spPr/>
    </dgm:pt>
    <dgm:pt modelId="{B16C5DA4-5A7C-437C-8D97-DFE6364C5746}" type="pres">
      <dgm:prSet presAssocID="{D1A3E982-D554-49BF-8D8B-1C4A7962B6F8}" presName="background" presStyleLbl="node0" presStyleIdx="0" presStyleCnt="1"/>
      <dgm:spPr/>
    </dgm:pt>
    <dgm:pt modelId="{C477C344-8948-4AD6-A312-582EA2E8173F}" type="pres">
      <dgm:prSet presAssocID="{D1A3E982-D554-49BF-8D8B-1C4A7962B6F8}" presName="text" presStyleLbl="fgAcc0" presStyleIdx="0" presStyleCnt="1">
        <dgm:presLayoutVars>
          <dgm:chPref val="3"/>
        </dgm:presLayoutVars>
      </dgm:prSet>
      <dgm:spPr/>
    </dgm:pt>
    <dgm:pt modelId="{45605378-9165-4D06-93BE-B33AA1A7668B}" type="pres">
      <dgm:prSet presAssocID="{D1A3E982-D554-49BF-8D8B-1C4A7962B6F8}" presName="hierChild2" presStyleCnt="0"/>
      <dgm:spPr/>
    </dgm:pt>
    <dgm:pt modelId="{AD2097C2-87D9-46E8-8D20-6AAA5D1837FA}" type="pres">
      <dgm:prSet presAssocID="{6826F1CF-B4C2-4E9A-ADC8-0ED461E9C184}" presName="Name10" presStyleLbl="parChTrans1D2" presStyleIdx="0" presStyleCnt="2"/>
      <dgm:spPr/>
    </dgm:pt>
    <dgm:pt modelId="{48751C34-EB83-4C03-BD49-B16CC1FCA68E}" type="pres">
      <dgm:prSet presAssocID="{2A6D5434-6B2F-4C5B-97D0-67F81A939309}" presName="hierRoot2" presStyleCnt="0"/>
      <dgm:spPr/>
    </dgm:pt>
    <dgm:pt modelId="{A1AD4C21-E0EC-47B1-96A7-A0E113196127}" type="pres">
      <dgm:prSet presAssocID="{2A6D5434-6B2F-4C5B-97D0-67F81A939309}" presName="composite2" presStyleCnt="0"/>
      <dgm:spPr/>
    </dgm:pt>
    <dgm:pt modelId="{48A4A70F-D856-4EB4-844D-5F3EA50C057C}" type="pres">
      <dgm:prSet presAssocID="{2A6D5434-6B2F-4C5B-97D0-67F81A939309}" presName="background2" presStyleLbl="node2" presStyleIdx="0" presStyleCnt="2"/>
      <dgm:spPr/>
    </dgm:pt>
    <dgm:pt modelId="{60B75C57-ACD3-4FDF-B482-92A8C304BF1A}" type="pres">
      <dgm:prSet presAssocID="{2A6D5434-6B2F-4C5B-97D0-67F81A939309}" presName="text2" presStyleLbl="fgAcc2" presStyleIdx="0" presStyleCnt="2">
        <dgm:presLayoutVars>
          <dgm:chPref val="3"/>
        </dgm:presLayoutVars>
      </dgm:prSet>
      <dgm:spPr/>
    </dgm:pt>
    <dgm:pt modelId="{46A7A71C-5AA1-4EB7-8106-442CAA2EB275}" type="pres">
      <dgm:prSet presAssocID="{2A6D5434-6B2F-4C5B-97D0-67F81A939309}" presName="hierChild3" presStyleCnt="0"/>
      <dgm:spPr/>
    </dgm:pt>
    <dgm:pt modelId="{C75843EB-B0E2-488F-A741-CC1170585D48}" type="pres">
      <dgm:prSet presAssocID="{79AA9F81-4C30-4B70-B375-7B20AF57FE81}" presName="Name17" presStyleLbl="parChTrans1D3" presStyleIdx="0" presStyleCnt="4"/>
      <dgm:spPr/>
    </dgm:pt>
    <dgm:pt modelId="{1C7110A3-388F-4DA7-A2AA-D4255A9C5C13}" type="pres">
      <dgm:prSet presAssocID="{F949E59D-972F-4DC9-BE9F-A928142D2B50}" presName="hierRoot3" presStyleCnt="0"/>
      <dgm:spPr/>
    </dgm:pt>
    <dgm:pt modelId="{F48412C9-9398-450C-BFF3-1AF4074FBFAA}" type="pres">
      <dgm:prSet presAssocID="{F949E59D-972F-4DC9-BE9F-A928142D2B50}" presName="composite3" presStyleCnt="0"/>
      <dgm:spPr/>
    </dgm:pt>
    <dgm:pt modelId="{9C5BE521-DFE9-4B8A-8AF7-EE0C92FB370A}" type="pres">
      <dgm:prSet presAssocID="{F949E59D-972F-4DC9-BE9F-A928142D2B50}" presName="background3" presStyleLbl="node3" presStyleIdx="0" presStyleCnt="4"/>
      <dgm:spPr/>
    </dgm:pt>
    <dgm:pt modelId="{FEAC0D59-C3FE-41DA-AD88-5AA9BE0A2E13}" type="pres">
      <dgm:prSet presAssocID="{F949E59D-972F-4DC9-BE9F-A928142D2B50}" presName="text3" presStyleLbl="fgAcc3" presStyleIdx="0" presStyleCnt="4">
        <dgm:presLayoutVars>
          <dgm:chPref val="3"/>
        </dgm:presLayoutVars>
      </dgm:prSet>
      <dgm:spPr/>
    </dgm:pt>
    <dgm:pt modelId="{8B2D2E30-F327-4BC5-B3F8-34E22862A431}" type="pres">
      <dgm:prSet presAssocID="{F949E59D-972F-4DC9-BE9F-A928142D2B50}" presName="hierChild4" presStyleCnt="0"/>
      <dgm:spPr/>
    </dgm:pt>
    <dgm:pt modelId="{0AB69D01-A55F-4D91-BF01-28D570D6CEAB}" type="pres">
      <dgm:prSet presAssocID="{7748A689-B3C4-426C-8E73-71F476E3B75C}" presName="Name17" presStyleLbl="parChTrans1D3" presStyleIdx="1" presStyleCnt="4"/>
      <dgm:spPr/>
    </dgm:pt>
    <dgm:pt modelId="{2480EE45-F1CC-460F-AC82-93773A894785}" type="pres">
      <dgm:prSet presAssocID="{A6FF781D-0852-4E13-90CB-4CFC69194EAE}" presName="hierRoot3" presStyleCnt="0"/>
      <dgm:spPr/>
    </dgm:pt>
    <dgm:pt modelId="{E6F12A81-50FA-4A8E-9E4D-9327899169B6}" type="pres">
      <dgm:prSet presAssocID="{A6FF781D-0852-4E13-90CB-4CFC69194EAE}" presName="composite3" presStyleCnt="0"/>
      <dgm:spPr/>
    </dgm:pt>
    <dgm:pt modelId="{B2EC3BA0-3ADE-4CD4-817F-DFF978FFDB9B}" type="pres">
      <dgm:prSet presAssocID="{A6FF781D-0852-4E13-90CB-4CFC69194EAE}" presName="background3" presStyleLbl="node3" presStyleIdx="1" presStyleCnt="4"/>
      <dgm:spPr/>
    </dgm:pt>
    <dgm:pt modelId="{F8F01659-8759-4BF3-86CE-9C5DC88E6D5E}" type="pres">
      <dgm:prSet presAssocID="{A6FF781D-0852-4E13-90CB-4CFC69194EAE}" presName="text3" presStyleLbl="fgAcc3" presStyleIdx="1" presStyleCnt="4">
        <dgm:presLayoutVars>
          <dgm:chPref val="3"/>
        </dgm:presLayoutVars>
      </dgm:prSet>
      <dgm:spPr/>
    </dgm:pt>
    <dgm:pt modelId="{93680879-6D89-4514-81FB-2581E6D5B07B}" type="pres">
      <dgm:prSet presAssocID="{A6FF781D-0852-4E13-90CB-4CFC69194EAE}" presName="hierChild4" presStyleCnt="0"/>
      <dgm:spPr/>
    </dgm:pt>
    <dgm:pt modelId="{C3CE4A4B-0D5C-45AA-8197-8B562291309D}" type="pres">
      <dgm:prSet presAssocID="{7F7CA43D-8347-4179-AB94-6E3826276CEB}" presName="Name10" presStyleLbl="parChTrans1D2" presStyleIdx="1" presStyleCnt="2"/>
      <dgm:spPr/>
    </dgm:pt>
    <dgm:pt modelId="{AC2B8D79-8C65-4370-AFE7-4D14C3780729}" type="pres">
      <dgm:prSet presAssocID="{252F749D-82AA-45C1-827D-A2484E7B45D6}" presName="hierRoot2" presStyleCnt="0"/>
      <dgm:spPr/>
    </dgm:pt>
    <dgm:pt modelId="{A966DBB1-0D42-44D8-9E03-976D6C0E8335}" type="pres">
      <dgm:prSet presAssocID="{252F749D-82AA-45C1-827D-A2484E7B45D6}" presName="composite2" presStyleCnt="0"/>
      <dgm:spPr/>
    </dgm:pt>
    <dgm:pt modelId="{6550F926-4492-49CD-9C3B-8162CDBF9086}" type="pres">
      <dgm:prSet presAssocID="{252F749D-82AA-45C1-827D-A2484E7B45D6}" presName="background2" presStyleLbl="node2" presStyleIdx="1" presStyleCnt="2"/>
      <dgm:spPr/>
    </dgm:pt>
    <dgm:pt modelId="{A21EC685-610B-4B50-9E68-F1072C819327}" type="pres">
      <dgm:prSet presAssocID="{252F749D-82AA-45C1-827D-A2484E7B45D6}" presName="text2" presStyleLbl="fgAcc2" presStyleIdx="1" presStyleCnt="2">
        <dgm:presLayoutVars>
          <dgm:chPref val="3"/>
        </dgm:presLayoutVars>
      </dgm:prSet>
      <dgm:spPr/>
    </dgm:pt>
    <dgm:pt modelId="{70A7AF06-14C9-4E44-96CD-C5E9D8B683D8}" type="pres">
      <dgm:prSet presAssocID="{252F749D-82AA-45C1-827D-A2484E7B45D6}" presName="hierChild3" presStyleCnt="0"/>
      <dgm:spPr/>
    </dgm:pt>
    <dgm:pt modelId="{CD85EA5E-F113-4789-BF88-C8AA65A1AAA6}" type="pres">
      <dgm:prSet presAssocID="{CC14A07B-8E25-4816-900F-169EDCC17F69}" presName="Name17" presStyleLbl="parChTrans1D3" presStyleIdx="2" presStyleCnt="4"/>
      <dgm:spPr/>
    </dgm:pt>
    <dgm:pt modelId="{9A27C294-30D0-47E8-887E-9491DA39A4BF}" type="pres">
      <dgm:prSet presAssocID="{8FC842D6-BBE8-4B14-94E5-D551B737D781}" presName="hierRoot3" presStyleCnt="0"/>
      <dgm:spPr/>
    </dgm:pt>
    <dgm:pt modelId="{A11CBAFD-1C8D-4B4B-8103-D28D99DB75FE}" type="pres">
      <dgm:prSet presAssocID="{8FC842D6-BBE8-4B14-94E5-D551B737D781}" presName="composite3" presStyleCnt="0"/>
      <dgm:spPr/>
    </dgm:pt>
    <dgm:pt modelId="{5E95DC9B-DA2A-4385-9179-D3F47BD20592}" type="pres">
      <dgm:prSet presAssocID="{8FC842D6-BBE8-4B14-94E5-D551B737D781}" presName="background3" presStyleLbl="node3" presStyleIdx="2" presStyleCnt="4"/>
      <dgm:spPr/>
    </dgm:pt>
    <dgm:pt modelId="{A1E2C362-BB87-4C8A-B601-31BE45794B4E}" type="pres">
      <dgm:prSet presAssocID="{8FC842D6-BBE8-4B14-94E5-D551B737D781}" presName="text3" presStyleLbl="fgAcc3" presStyleIdx="2" presStyleCnt="4">
        <dgm:presLayoutVars>
          <dgm:chPref val="3"/>
        </dgm:presLayoutVars>
      </dgm:prSet>
      <dgm:spPr/>
    </dgm:pt>
    <dgm:pt modelId="{72467A30-B209-4E3C-A752-86F7DE3B2567}" type="pres">
      <dgm:prSet presAssocID="{8FC842D6-BBE8-4B14-94E5-D551B737D781}" presName="hierChild4" presStyleCnt="0"/>
      <dgm:spPr/>
    </dgm:pt>
    <dgm:pt modelId="{D0693EEA-BEF0-4CA6-8C0C-1FD0B89C3157}" type="pres">
      <dgm:prSet presAssocID="{5BD7B5F2-09DC-4CCF-BDBA-169515727359}" presName="Name17" presStyleLbl="parChTrans1D3" presStyleIdx="3" presStyleCnt="4"/>
      <dgm:spPr/>
    </dgm:pt>
    <dgm:pt modelId="{EE3DC600-A33C-45E2-8CE0-31036C09D447}" type="pres">
      <dgm:prSet presAssocID="{10516D7F-A641-4852-A74C-682B7EB898F4}" presName="hierRoot3" presStyleCnt="0"/>
      <dgm:spPr/>
    </dgm:pt>
    <dgm:pt modelId="{36C5F206-41B8-4BCE-999C-304308D1955E}" type="pres">
      <dgm:prSet presAssocID="{10516D7F-A641-4852-A74C-682B7EB898F4}" presName="composite3" presStyleCnt="0"/>
      <dgm:spPr/>
    </dgm:pt>
    <dgm:pt modelId="{E059748A-0515-4511-A79C-D074F79BE4FF}" type="pres">
      <dgm:prSet presAssocID="{10516D7F-A641-4852-A74C-682B7EB898F4}" presName="background3" presStyleLbl="node3" presStyleIdx="3" presStyleCnt="4"/>
      <dgm:spPr/>
    </dgm:pt>
    <dgm:pt modelId="{347FF385-7A02-446E-9C5D-9CCFD6B810D8}" type="pres">
      <dgm:prSet presAssocID="{10516D7F-A641-4852-A74C-682B7EB898F4}" presName="text3" presStyleLbl="fgAcc3" presStyleIdx="3" presStyleCnt="4">
        <dgm:presLayoutVars>
          <dgm:chPref val="3"/>
        </dgm:presLayoutVars>
      </dgm:prSet>
      <dgm:spPr/>
    </dgm:pt>
    <dgm:pt modelId="{3884C9AE-4E2D-49A2-BEAE-AAC0BCC5716C}" type="pres">
      <dgm:prSet presAssocID="{10516D7F-A641-4852-A74C-682B7EB898F4}" presName="hierChild4" presStyleCnt="0"/>
      <dgm:spPr/>
    </dgm:pt>
  </dgm:ptLst>
  <dgm:cxnLst>
    <dgm:cxn modelId="{31D6C10F-83B8-4006-B3A1-13DA85EDBE41}" type="presOf" srcId="{D1A3E982-D554-49BF-8D8B-1C4A7962B6F8}" destId="{C477C344-8948-4AD6-A312-582EA2E8173F}" srcOrd="0" destOrd="0" presId="urn:microsoft.com/office/officeart/2005/8/layout/hierarchy1"/>
    <dgm:cxn modelId="{C8ABA521-52B8-4F9C-9C71-32F9C6AB147C}" type="presOf" srcId="{9DCBC1AC-A43B-49BC-95FE-A93E1FDDBFB2}" destId="{58A60F15-ED5C-4275-AA79-DD7F8A209C89}" srcOrd="0" destOrd="0" presId="urn:microsoft.com/office/officeart/2005/8/layout/hierarchy1"/>
    <dgm:cxn modelId="{F55BF72E-F76F-493E-A6F4-C9AAF5D332E4}" srcId="{252F749D-82AA-45C1-827D-A2484E7B45D6}" destId="{10516D7F-A641-4852-A74C-682B7EB898F4}" srcOrd="1" destOrd="0" parTransId="{5BD7B5F2-09DC-4CCF-BDBA-169515727359}" sibTransId="{B77F3C5A-676A-47CA-A1FA-975950A76AF0}"/>
    <dgm:cxn modelId="{28E76030-7E91-4802-8DC2-DBB7FA2B7CF9}" type="presOf" srcId="{6826F1CF-B4C2-4E9A-ADC8-0ED461E9C184}" destId="{AD2097C2-87D9-46E8-8D20-6AAA5D1837FA}" srcOrd="0" destOrd="0" presId="urn:microsoft.com/office/officeart/2005/8/layout/hierarchy1"/>
    <dgm:cxn modelId="{8AFA9240-444C-4569-AA56-67BD099FE3BE}" type="presOf" srcId="{F949E59D-972F-4DC9-BE9F-A928142D2B50}" destId="{FEAC0D59-C3FE-41DA-AD88-5AA9BE0A2E13}" srcOrd="0" destOrd="0" presId="urn:microsoft.com/office/officeart/2005/8/layout/hierarchy1"/>
    <dgm:cxn modelId="{16BB7744-7575-4585-99F9-9F5419887080}" srcId="{2A6D5434-6B2F-4C5B-97D0-67F81A939309}" destId="{A6FF781D-0852-4E13-90CB-4CFC69194EAE}" srcOrd="1" destOrd="0" parTransId="{7748A689-B3C4-426C-8E73-71F476E3B75C}" sibTransId="{356712A4-6C9F-4344-8821-4A74E1B673FA}"/>
    <dgm:cxn modelId="{9182B249-83BA-4F6B-A415-EAF4BC01BD85}" srcId="{D1A3E982-D554-49BF-8D8B-1C4A7962B6F8}" destId="{2A6D5434-6B2F-4C5B-97D0-67F81A939309}" srcOrd="0" destOrd="0" parTransId="{6826F1CF-B4C2-4E9A-ADC8-0ED461E9C184}" sibTransId="{6E463852-68FF-49A2-8CB2-538A6972745A}"/>
    <dgm:cxn modelId="{7BED736A-0277-4821-8E10-ACAF428D2EE6}" type="presOf" srcId="{5BD7B5F2-09DC-4CCF-BDBA-169515727359}" destId="{D0693EEA-BEF0-4CA6-8C0C-1FD0B89C3157}" srcOrd="0" destOrd="0" presId="urn:microsoft.com/office/officeart/2005/8/layout/hierarchy1"/>
    <dgm:cxn modelId="{F9ED406D-E45C-4A80-BC02-A1DF40A488DA}" type="presOf" srcId="{79AA9F81-4C30-4B70-B375-7B20AF57FE81}" destId="{C75843EB-B0E2-488F-A741-CC1170585D48}" srcOrd="0" destOrd="0" presId="urn:microsoft.com/office/officeart/2005/8/layout/hierarchy1"/>
    <dgm:cxn modelId="{2420E86F-B796-4EB1-B4D7-4E9BFFD7F136}" type="presOf" srcId="{10516D7F-A641-4852-A74C-682B7EB898F4}" destId="{347FF385-7A02-446E-9C5D-9CCFD6B810D8}" srcOrd="0" destOrd="0" presId="urn:microsoft.com/office/officeart/2005/8/layout/hierarchy1"/>
    <dgm:cxn modelId="{301FE550-E39F-4E56-9426-BD978953773F}" srcId="{252F749D-82AA-45C1-827D-A2484E7B45D6}" destId="{8FC842D6-BBE8-4B14-94E5-D551B737D781}" srcOrd="0" destOrd="0" parTransId="{CC14A07B-8E25-4816-900F-169EDCC17F69}" sibTransId="{FB469044-68D7-4666-A7AD-99C8E061492E}"/>
    <dgm:cxn modelId="{C4B7A681-F9D8-488A-9641-CE1D9F22C158}" type="presOf" srcId="{252F749D-82AA-45C1-827D-A2484E7B45D6}" destId="{A21EC685-610B-4B50-9E68-F1072C819327}" srcOrd="0" destOrd="0" presId="urn:microsoft.com/office/officeart/2005/8/layout/hierarchy1"/>
    <dgm:cxn modelId="{762EB6A4-7AA7-4167-83DD-38C5E35F0D21}" srcId="{2A6D5434-6B2F-4C5B-97D0-67F81A939309}" destId="{F949E59D-972F-4DC9-BE9F-A928142D2B50}" srcOrd="0" destOrd="0" parTransId="{79AA9F81-4C30-4B70-B375-7B20AF57FE81}" sibTransId="{1BBA9BE4-7F77-4427-9035-112BD6AEE02F}"/>
    <dgm:cxn modelId="{F3998DA9-6FAA-4741-97CE-3570A2A5601A}" type="presOf" srcId="{7F7CA43D-8347-4179-AB94-6E3826276CEB}" destId="{C3CE4A4B-0D5C-45AA-8197-8B562291309D}" srcOrd="0" destOrd="0" presId="urn:microsoft.com/office/officeart/2005/8/layout/hierarchy1"/>
    <dgm:cxn modelId="{29D8D9BF-96EB-46AD-A334-BBD0358C5793}" type="presOf" srcId="{7748A689-B3C4-426C-8E73-71F476E3B75C}" destId="{0AB69D01-A55F-4D91-BF01-28D570D6CEAB}" srcOrd="0" destOrd="0" presId="urn:microsoft.com/office/officeart/2005/8/layout/hierarchy1"/>
    <dgm:cxn modelId="{F9EE27C2-97D6-4ADF-9A78-F00147DB4164}" type="presOf" srcId="{8FC842D6-BBE8-4B14-94E5-D551B737D781}" destId="{A1E2C362-BB87-4C8A-B601-31BE45794B4E}" srcOrd="0" destOrd="0" presId="urn:microsoft.com/office/officeart/2005/8/layout/hierarchy1"/>
    <dgm:cxn modelId="{6FF576C9-6E72-43F2-8158-E5FBC842D750}" type="presOf" srcId="{A6FF781D-0852-4E13-90CB-4CFC69194EAE}" destId="{F8F01659-8759-4BF3-86CE-9C5DC88E6D5E}" srcOrd="0" destOrd="0" presId="urn:microsoft.com/office/officeart/2005/8/layout/hierarchy1"/>
    <dgm:cxn modelId="{F983E1C9-B062-4EF4-A4AC-EDC4A227C094}" type="presOf" srcId="{2A6D5434-6B2F-4C5B-97D0-67F81A939309}" destId="{60B75C57-ACD3-4FDF-B482-92A8C304BF1A}" srcOrd="0" destOrd="0" presId="urn:microsoft.com/office/officeart/2005/8/layout/hierarchy1"/>
    <dgm:cxn modelId="{195488E9-14AD-44BC-89FF-93A4A5544B54}" type="presOf" srcId="{CC14A07B-8E25-4816-900F-169EDCC17F69}" destId="{CD85EA5E-F113-4789-BF88-C8AA65A1AAA6}" srcOrd="0" destOrd="0" presId="urn:microsoft.com/office/officeart/2005/8/layout/hierarchy1"/>
    <dgm:cxn modelId="{B6D73CF4-0D93-447F-88AE-88E4AF0113E9}" srcId="{9DCBC1AC-A43B-49BC-95FE-A93E1FDDBFB2}" destId="{D1A3E982-D554-49BF-8D8B-1C4A7962B6F8}" srcOrd="0" destOrd="0" parTransId="{E84C0941-C5D2-4E31-A4D1-F830217D1AF8}" sibTransId="{B3121C49-32B4-4C3E-9A7D-69516E64ECE7}"/>
    <dgm:cxn modelId="{13C7A1FB-C920-448A-9497-441C41EC215D}" srcId="{D1A3E982-D554-49BF-8D8B-1C4A7962B6F8}" destId="{252F749D-82AA-45C1-827D-A2484E7B45D6}" srcOrd="1" destOrd="0" parTransId="{7F7CA43D-8347-4179-AB94-6E3826276CEB}" sibTransId="{FD67F412-F223-4F8D-9A9C-B873E22BB334}"/>
    <dgm:cxn modelId="{0C8D1CE8-28FD-42CC-8A27-8D9FA8E9E19F}" type="presParOf" srcId="{58A60F15-ED5C-4275-AA79-DD7F8A209C89}" destId="{77A50DA8-9923-4BA1-B2BC-FA720069D142}" srcOrd="0" destOrd="0" presId="urn:microsoft.com/office/officeart/2005/8/layout/hierarchy1"/>
    <dgm:cxn modelId="{0B6B55E6-6DAF-4F51-9786-46FA46430A67}" type="presParOf" srcId="{77A50DA8-9923-4BA1-B2BC-FA720069D142}" destId="{32D84CA6-4C58-40AC-8EB2-0FED2186512F}" srcOrd="0" destOrd="0" presId="urn:microsoft.com/office/officeart/2005/8/layout/hierarchy1"/>
    <dgm:cxn modelId="{462C6C68-1D5A-442E-AA25-A1F31839C4A3}" type="presParOf" srcId="{32D84CA6-4C58-40AC-8EB2-0FED2186512F}" destId="{B16C5DA4-5A7C-437C-8D97-DFE6364C5746}" srcOrd="0" destOrd="0" presId="urn:microsoft.com/office/officeart/2005/8/layout/hierarchy1"/>
    <dgm:cxn modelId="{704ACEC4-67B5-4466-9383-C40A0C83FBC2}" type="presParOf" srcId="{32D84CA6-4C58-40AC-8EB2-0FED2186512F}" destId="{C477C344-8948-4AD6-A312-582EA2E8173F}" srcOrd="1" destOrd="0" presId="urn:microsoft.com/office/officeart/2005/8/layout/hierarchy1"/>
    <dgm:cxn modelId="{4D674BCF-BBD4-4359-9657-7A667AD29116}" type="presParOf" srcId="{77A50DA8-9923-4BA1-B2BC-FA720069D142}" destId="{45605378-9165-4D06-93BE-B33AA1A7668B}" srcOrd="1" destOrd="0" presId="urn:microsoft.com/office/officeart/2005/8/layout/hierarchy1"/>
    <dgm:cxn modelId="{F523275D-573E-41F4-AB9F-42C39075D34E}" type="presParOf" srcId="{45605378-9165-4D06-93BE-B33AA1A7668B}" destId="{AD2097C2-87D9-46E8-8D20-6AAA5D1837FA}" srcOrd="0" destOrd="0" presId="urn:microsoft.com/office/officeart/2005/8/layout/hierarchy1"/>
    <dgm:cxn modelId="{A1209179-5046-4810-87DE-BFB33BD7A69F}" type="presParOf" srcId="{45605378-9165-4D06-93BE-B33AA1A7668B}" destId="{48751C34-EB83-4C03-BD49-B16CC1FCA68E}" srcOrd="1" destOrd="0" presId="urn:microsoft.com/office/officeart/2005/8/layout/hierarchy1"/>
    <dgm:cxn modelId="{D780E8CC-1870-418E-B39A-388A665EAC64}" type="presParOf" srcId="{48751C34-EB83-4C03-BD49-B16CC1FCA68E}" destId="{A1AD4C21-E0EC-47B1-96A7-A0E113196127}" srcOrd="0" destOrd="0" presId="urn:microsoft.com/office/officeart/2005/8/layout/hierarchy1"/>
    <dgm:cxn modelId="{C5EEF70F-2262-4E74-BF9A-CEA643200D99}" type="presParOf" srcId="{A1AD4C21-E0EC-47B1-96A7-A0E113196127}" destId="{48A4A70F-D856-4EB4-844D-5F3EA50C057C}" srcOrd="0" destOrd="0" presId="urn:microsoft.com/office/officeart/2005/8/layout/hierarchy1"/>
    <dgm:cxn modelId="{CA5014E5-E4ED-4F0D-9AA7-FE544568B9C0}" type="presParOf" srcId="{A1AD4C21-E0EC-47B1-96A7-A0E113196127}" destId="{60B75C57-ACD3-4FDF-B482-92A8C304BF1A}" srcOrd="1" destOrd="0" presId="urn:microsoft.com/office/officeart/2005/8/layout/hierarchy1"/>
    <dgm:cxn modelId="{2490B9E5-08F2-46A4-BFD3-547A13137AF3}" type="presParOf" srcId="{48751C34-EB83-4C03-BD49-B16CC1FCA68E}" destId="{46A7A71C-5AA1-4EB7-8106-442CAA2EB275}" srcOrd="1" destOrd="0" presId="urn:microsoft.com/office/officeart/2005/8/layout/hierarchy1"/>
    <dgm:cxn modelId="{8DE03577-C4BB-4806-A4C1-1C3E332F19D9}" type="presParOf" srcId="{46A7A71C-5AA1-4EB7-8106-442CAA2EB275}" destId="{C75843EB-B0E2-488F-A741-CC1170585D48}" srcOrd="0" destOrd="0" presId="urn:microsoft.com/office/officeart/2005/8/layout/hierarchy1"/>
    <dgm:cxn modelId="{9A42B7EE-8EF8-4716-88B6-88BD99294066}" type="presParOf" srcId="{46A7A71C-5AA1-4EB7-8106-442CAA2EB275}" destId="{1C7110A3-388F-4DA7-A2AA-D4255A9C5C13}" srcOrd="1" destOrd="0" presId="urn:microsoft.com/office/officeart/2005/8/layout/hierarchy1"/>
    <dgm:cxn modelId="{CFE5E718-2E7A-4717-9B79-6DAFBC00C17D}" type="presParOf" srcId="{1C7110A3-388F-4DA7-A2AA-D4255A9C5C13}" destId="{F48412C9-9398-450C-BFF3-1AF4074FBFAA}" srcOrd="0" destOrd="0" presId="urn:microsoft.com/office/officeart/2005/8/layout/hierarchy1"/>
    <dgm:cxn modelId="{F4922C5F-D3F9-4DC0-B67A-0DAFEC5BD9F2}" type="presParOf" srcId="{F48412C9-9398-450C-BFF3-1AF4074FBFAA}" destId="{9C5BE521-DFE9-4B8A-8AF7-EE0C92FB370A}" srcOrd="0" destOrd="0" presId="urn:microsoft.com/office/officeart/2005/8/layout/hierarchy1"/>
    <dgm:cxn modelId="{470470F7-C31F-4F37-92CF-1828B14F2C2D}" type="presParOf" srcId="{F48412C9-9398-450C-BFF3-1AF4074FBFAA}" destId="{FEAC0D59-C3FE-41DA-AD88-5AA9BE0A2E13}" srcOrd="1" destOrd="0" presId="urn:microsoft.com/office/officeart/2005/8/layout/hierarchy1"/>
    <dgm:cxn modelId="{A529E830-A5A1-408D-AD7C-22BB426D9FEE}" type="presParOf" srcId="{1C7110A3-388F-4DA7-A2AA-D4255A9C5C13}" destId="{8B2D2E30-F327-4BC5-B3F8-34E22862A431}" srcOrd="1" destOrd="0" presId="urn:microsoft.com/office/officeart/2005/8/layout/hierarchy1"/>
    <dgm:cxn modelId="{7CB1BEE3-76E3-4B41-9009-9DCF976E44E9}" type="presParOf" srcId="{46A7A71C-5AA1-4EB7-8106-442CAA2EB275}" destId="{0AB69D01-A55F-4D91-BF01-28D570D6CEAB}" srcOrd="2" destOrd="0" presId="urn:microsoft.com/office/officeart/2005/8/layout/hierarchy1"/>
    <dgm:cxn modelId="{20A5F7FC-B553-4119-93D9-A54C652DD414}" type="presParOf" srcId="{46A7A71C-5AA1-4EB7-8106-442CAA2EB275}" destId="{2480EE45-F1CC-460F-AC82-93773A894785}" srcOrd="3" destOrd="0" presId="urn:microsoft.com/office/officeart/2005/8/layout/hierarchy1"/>
    <dgm:cxn modelId="{C2E1C061-8769-4459-8924-900F02449407}" type="presParOf" srcId="{2480EE45-F1CC-460F-AC82-93773A894785}" destId="{E6F12A81-50FA-4A8E-9E4D-9327899169B6}" srcOrd="0" destOrd="0" presId="urn:microsoft.com/office/officeart/2005/8/layout/hierarchy1"/>
    <dgm:cxn modelId="{E7DED57F-1095-4B0B-A798-D6D91F10B200}" type="presParOf" srcId="{E6F12A81-50FA-4A8E-9E4D-9327899169B6}" destId="{B2EC3BA0-3ADE-4CD4-817F-DFF978FFDB9B}" srcOrd="0" destOrd="0" presId="urn:microsoft.com/office/officeart/2005/8/layout/hierarchy1"/>
    <dgm:cxn modelId="{3A105CCC-F03D-4469-8697-3EE7B7A41B75}" type="presParOf" srcId="{E6F12A81-50FA-4A8E-9E4D-9327899169B6}" destId="{F8F01659-8759-4BF3-86CE-9C5DC88E6D5E}" srcOrd="1" destOrd="0" presId="urn:microsoft.com/office/officeart/2005/8/layout/hierarchy1"/>
    <dgm:cxn modelId="{5A961E00-9FE5-4530-8FE8-83DDE842D64C}" type="presParOf" srcId="{2480EE45-F1CC-460F-AC82-93773A894785}" destId="{93680879-6D89-4514-81FB-2581E6D5B07B}" srcOrd="1" destOrd="0" presId="urn:microsoft.com/office/officeart/2005/8/layout/hierarchy1"/>
    <dgm:cxn modelId="{DAB9DF5E-DAF4-4ED2-BF61-FD3F84E0A4D8}" type="presParOf" srcId="{45605378-9165-4D06-93BE-B33AA1A7668B}" destId="{C3CE4A4B-0D5C-45AA-8197-8B562291309D}" srcOrd="2" destOrd="0" presId="urn:microsoft.com/office/officeart/2005/8/layout/hierarchy1"/>
    <dgm:cxn modelId="{D3C5BAD1-1196-4FD6-9E0F-63A742BA7B5A}" type="presParOf" srcId="{45605378-9165-4D06-93BE-B33AA1A7668B}" destId="{AC2B8D79-8C65-4370-AFE7-4D14C3780729}" srcOrd="3" destOrd="0" presId="urn:microsoft.com/office/officeart/2005/8/layout/hierarchy1"/>
    <dgm:cxn modelId="{9EEF636D-BB3C-4C2F-B950-967B150F6D02}" type="presParOf" srcId="{AC2B8D79-8C65-4370-AFE7-4D14C3780729}" destId="{A966DBB1-0D42-44D8-9E03-976D6C0E8335}" srcOrd="0" destOrd="0" presId="urn:microsoft.com/office/officeart/2005/8/layout/hierarchy1"/>
    <dgm:cxn modelId="{A95151D5-8381-4732-A70E-D1A0DD4AD5C8}" type="presParOf" srcId="{A966DBB1-0D42-44D8-9E03-976D6C0E8335}" destId="{6550F926-4492-49CD-9C3B-8162CDBF9086}" srcOrd="0" destOrd="0" presId="urn:microsoft.com/office/officeart/2005/8/layout/hierarchy1"/>
    <dgm:cxn modelId="{EA44256D-7836-4204-9400-67325274685E}" type="presParOf" srcId="{A966DBB1-0D42-44D8-9E03-976D6C0E8335}" destId="{A21EC685-610B-4B50-9E68-F1072C819327}" srcOrd="1" destOrd="0" presId="urn:microsoft.com/office/officeart/2005/8/layout/hierarchy1"/>
    <dgm:cxn modelId="{F52128EB-C96D-41A4-A62C-FA46FD3E8FB8}" type="presParOf" srcId="{AC2B8D79-8C65-4370-AFE7-4D14C3780729}" destId="{70A7AF06-14C9-4E44-96CD-C5E9D8B683D8}" srcOrd="1" destOrd="0" presId="urn:microsoft.com/office/officeart/2005/8/layout/hierarchy1"/>
    <dgm:cxn modelId="{EF80A36F-B828-45F1-9EE1-86E1EA43B537}" type="presParOf" srcId="{70A7AF06-14C9-4E44-96CD-C5E9D8B683D8}" destId="{CD85EA5E-F113-4789-BF88-C8AA65A1AAA6}" srcOrd="0" destOrd="0" presId="urn:microsoft.com/office/officeart/2005/8/layout/hierarchy1"/>
    <dgm:cxn modelId="{CF17FFAE-C958-4642-B62B-6F6F56BA6CC1}" type="presParOf" srcId="{70A7AF06-14C9-4E44-96CD-C5E9D8B683D8}" destId="{9A27C294-30D0-47E8-887E-9491DA39A4BF}" srcOrd="1" destOrd="0" presId="urn:microsoft.com/office/officeart/2005/8/layout/hierarchy1"/>
    <dgm:cxn modelId="{892CAE2B-495D-4291-8EDB-305202F2A5EC}" type="presParOf" srcId="{9A27C294-30D0-47E8-887E-9491DA39A4BF}" destId="{A11CBAFD-1C8D-4B4B-8103-D28D99DB75FE}" srcOrd="0" destOrd="0" presId="urn:microsoft.com/office/officeart/2005/8/layout/hierarchy1"/>
    <dgm:cxn modelId="{94FBCCD3-9983-41C3-9FCB-9E71FAC3DF62}" type="presParOf" srcId="{A11CBAFD-1C8D-4B4B-8103-D28D99DB75FE}" destId="{5E95DC9B-DA2A-4385-9179-D3F47BD20592}" srcOrd="0" destOrd="0" presId="urn:microsoft.com/office/officeart/2005/8/layout/hierarchy1"/>
    <dgm:cxn modelId="{9BCDD4A0-C41F-49FB-ACD3-9CFA57355D92}" type="presParOf" srcId="{A11CBAFD-1C8D-4B4B-8103-D28D99DB75FE}" destId="{A1E2C362-BB87-4C8A-B601-31BE45794B4E}" srcOrd="1" destOrd="0" presId="urn:microsoft.com/office/officeart/2005/8/layout/hierarchy1"/>
    <dgm:cxn modelId="{EA8C7C31-974A-4860-AC1F-40E2BE25BDA3}" type="presParOf" srcId="{9A27C294-30D0-47E8-887E-9491DA39A4BF}" destId="{72467A30-B209-4E3C-A752-86F7DE3B2567}" srcOrd="1" destOrd="0" presId="urn:microsoft.com/office/officeart/2005/8/layout/hierarchy1"/>
    <dgm:cxn modelId="{42529C77-98F4-4EA3-9ED5-77E2E6773D36}" type="presParOf" srcId="{70A7AF06-14C9-4E44-96CD-C5E9D8B683D8}" destId="{D0693EEA-BEF0-4CA6-8C0C-1FD0B89C3157}" srcOrd="2" destOrd="0" presId="urn:microsoft.com/office/officeart/2005/8/layout/hierarchy1"/>
    <dgm:cxn modelId="{454E1489-D8C9-4BD8-95C1-1A5DA41C2843}" type="presParOf" srcId="{70A7AF06-14C9-4E44-96CD-C5E9D8B683D8}" destId="{EE3DC600-A33C-45E2-8CE0-31036C09D447}" srcOrd="3" destOrd="0" presId="urn:microsoft.com/office/officeart/2005/8/layout/hierarchy1"/>
    <dgm:cxn modelId="{DC601CFD-5395-4974-8F0F-B1E6AF2FB00A}" type="presParOf" srcId="{EE3DC600-A33C-45E2-8CE0-31036C09D447}" destId="{36C5F206-41B8-4BCE-999C-304308D1955E}" srcOrd="0" destOrd="0" presId="urn:microsoft.com/office/officeart/2005/8/layout/hierarchy1"/>
    <dgm:cxn modelId="{E3DE7317-25D6-40F7-A275-DE36A4A1A8CA}" type="presParOf" srcId="{36C5F206-41B8-4BCE-999C-304308D1955E}" destId="{E059748A-0515-4511-A79C-D074F79BE4FF}" srcOrd="0" destOrd="0" presId="urn:microsoft.com/office/officeart/2005/8/layout/hierarchy1"/>
    <dgm:cxn modelId="{442BBD00-E9D8-4BC4-BE5B-4FB9F1B6617A}" type="presParOf" srcId="{36C5F206-41B8-4BCE-999C-304308D1955E}" destId="{347FF385-7A02-446E-9C5D-9CCFD6B810D8}" srcOrd="1" destOrd="0" presId="urn:microsoft.com/office/officeart/2005/8/layout/hierarchy1"/>
    <dgm:cxn modelId="{DAE1030B-8B44-4842-B1BD-7774A282E545}" type="presParOf" srcId="{EE3DC600-A33C-45E2-8CE0-31036C09D447}" destId="{3884C9AE-4E2D-49A2-BEAE-AAC0BCC5716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CBC1AC-A43B-49BC-95FE-A93E1FDDBFB2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6E37B8-001B-4CB0-8079-DC1BB5768CEC}">
      <dgm:prSet/>
      <dgm:spPr/>
      <dgm:t>
        <a:bodyPr/>
        <a:lstStyle/>
        <a:p>
          <a:r>
            <a:rPr lang="en-US"/>
            <a:t>User Workflow</a:t>
          </a:r>
        </a:p>
      </dgm:t>
    </dgm:pt>
    <dgm:pt modelId="{D0B63960-A2CA-4B12-B9B5-1A7E199A1D43}" type="parTrans" cxnId="{E4F55AA1-E1F1-44DB-B48B-39A5EFC76268}">
      <dgm:prSet/>
      <dgm:spPr/>
      <dgm:t>
        <a:bodyPr/>
        <a:lstStyle/>
        <a:p>
          <a:endParaRPr lang="en-US"/>
        </a:p>
      </dgm:t>
    </dgm:pt>
    <dgm:pt modelId="{387F792A-8D29-4AE5-ACFA-28BDA4AE5E0A}" type="sibTrans" cxnId="{E4F55AA1-E1F1-44DB-B48B-39A5EFC76268}">
      <dgm:prSet/>
      <dgm:spPr/>
      <dgm:t>
        <a:bodyPr/>
        <a:lstStyle/>
        <a:p>
          <a:endParaRPr lang="en-US"/>
        </a:p>
      </dgm:t>
    </dgm:pt>
    <dgm:pt modelId="{A38B2ABF-EC10-44DC-9511-E832B0C6A84F}">
      <dgm:prSet/>
      <dgm:spPr/>
      <dgm:t>
        <a:bodyPr/>
        <a:lstStyle/>
        <a:p>
          <a:pPr rtl="0"/>
          <a:r>
            <a:rPr lang="en-US">
              <a:latin typeface="Calibri"/>
            </a:rPr>
            <a:t>Input</a:t>
          </a:r>
          <a:r>
            <a:rPr lang="en-US"/>
            <a:t> URL </a:t>
          </a:r>
          <a:endParaRPr lang="en-US">
            <a:latin typeface="Calibri"/>
          </a:endParaRPr>
        </a:p>
      </dgm:t>
    </dgm:pt>
    <dgm:pt modelId="{628F075E-68FA-47F4-B370-FB514EDA7D47}" type="parTrans" cxnId="{9876A185-239F-4558-9150-E1A6A2BD3899}">
      <dgm:prSet/>
      <dgm:spPr/>
      <dgm:t>
        <a:bodyPr/>
        <a:lstStyle/>
        <a:p>
          <a:endParaRPr lang="en-US"/>
        </a:p>
      </dgm:t>
    </dgm:pt>
    <dgm:pt modelId="{A1AD757E-B37C-4258-A7C5-610E265035E0}" type="sibTrans" cxnId="{9876A185-239F-4558-9150-E1A6A2BD3899}">
      <dgm:prSet/>
      <dgm:spPr/>
      <dgm:t>
        <a:bodyPr/>
        <a:lstStyle/>
        <a:p>
          <a:endParaRPr lang="en-US"/>
        </a:p>
      </dgm:t>
    </dgm:pt>
    <dgm:pt modelId="{CD44B5C1-B0EF-45CC-8F10-2D9CFA9B6BBA}">
      <dgm:prSet phldr="0"/>
      <dgm:spPr/>
      <dgm:t>
        <a:bodyPr/>
        <a:lstStyle/>
        <a:p>
          <a:pPr rtl="0"/>
          <a:r>
            <a:rPr lang="en-US">
              <a:latin typeface="Calibri"/>
            </a:rPr>
            <a:t>Feature</a:t>
          </a:r>
          <a:r>
            <a:rPr lang="en-US"/>
            <a:t> Extraction </a:t>
          </a:r>
          <a:endParaRPr lang="en-US">
            <a:latin typeface="Calibri"/>
          </a:endParaRPr>
        </a:p>
      </dgm:t>
    </dgm:pt>
    <dgm:pt modelId="{336221DF-E72E-44A4-B491-07055979338C}" type="parTrans" cxnId="{004DFD93-1FB1-4D39-B69C-65858C246CB0}">
      <dgm:prSet/>
      <dgm:spPr/>
    </dgm:pt>
    <dgm:pt modelId="{D26FCB61-2065-4EB8-AE01-89C548527F60}" type="sibTrans" cxnId="{004DFD93-1FB1-4D39-B69C-65858C246CB0}">
      <dgm:prSet/>
      <dgm:spPr/>
      <dgm:t>
        <a:bodyPr/>
        <a:lstStyle/>
        <a:p>
          <a:endParaRPr lang="en-US"/>
        </a:p>
      </dgm:t>
    </dgm:pt>
    <dgm:pt modelId="{B8A60732-C34D-4D3A-B2BE-1B0AAF5DA241}">
      <dgm:prSet phldr="0"/>
      <dgm:spPr/>
      <dgm:t>
        <a:bodyPr/>
        <a:lstStyle/>
        <a:p>
          <a:pPr rtl="0"/>
          <a:r>
            <a:rPr lang="en-US">
              <a:latin typeface="Calibri"/>
            </a:rPr>
            <a:t>Classification</a:t>
          </a:r>
          <a:r>
            <a:rPr lang="en-US"/>
            <a:t> </a:t>
          </a:r>
          <a:r>
            <a:rPr lang="en-US">
              <a:latin typeface="Calibri"/>
            </a:rPr>
            <a:t>models </a:t>
          </a:r>
        </a:p>
      </dgm:t>
    </dgm:pt>
    <dgm:pt modelId="{2B380F32-1658-4D6A-94CF-7DFD38AA9C63}" type="parTrans" cxnId="{7EBA31C8-4354-48EB-8E80-02BB255A2858}">
      <dgm:prSet/>
      <dgm:spPr/>
    </dgm:pt>
    <dgm:pt modelId="{56DA5611-B7D3-40E1-86D7-D2B2ED54E027}" type="sibTrans" cxnId="{7EBA31C8-4354-48EB-8E80-02BB255A2858}">
      <dgm:prSet/>
      <dgm:spPr/>
      <dgm:t>
        <a:bodyPr/>
        <a:lstStyle/>
        <a:p>
          <a:endParaRPr lang="en-US"/>
        </a:p>
      </dgm:t>
    </dgm:pt>
    <dgm:pt modelId="{48FE51FC-221B-46E5-B52A-B1B1057BF67B}">
      <dgm:prSet phldr="0"/>
      <dgm:spPr/>
      <dgm:t>
        <a:bodyPr/>
        <a:lstStyle/>
        <a:p>
          <a:r>
            <a:rPr lang="en-US">
              <a:latin typeface="Calibri"/>
            </a:rPr>
            <a:t>Result</a:t>
          </a:r>
          <a:r>
            <a:rPr lang="en-US"/>
            <a:t> Display</a:t>
          </a:r>
        </a:p>
      </dgm:t>
    </dgm:pt>
    <dgm:pt modelId="{BAB2DC96-A097-4881-93F3-CC1B2EC3102A}" type="parTrans" cxnId="{835C04C5-24D9-4C9F-81D6-78037C362AE1}">
      <dgm:prSet/>
      <dgm:spPr/>
    </dgm:pt>
    <dgm:pt modelId="{A85F102A-0415-4036-9F08-D4EDD5E345FF}" type="sibTrans" cxnId="{835C04C5-24D9-4C9F-81D6-78037C362AE1}">
      <dgm:prSet/>
      <dgm:spPr/>
      <dgm:t>
        <a:bodyPr/>
        <a:lstStyle/>
        <a:p>
          <a:endParaRPr lang="en-US"/>
        </a:p>
      </dgm:t>
    </dgm:pt>
    <dgm:pt modelId="{73500911-76AA-4719-B84B-9F8442B9A967}">
      <dgm:prSet phldr="0"/>
      <dgm:spPr/>
      <dgm:t>
        <a:bodyPr/>
        <a:lstStyle/>
        <a:p>
          <a:pPr rtl="0"/>
          <a:r>
            <a:rPr lang="en-US">
              <a:latin typeface="Calibri"/>
            </a:rPr>
            <a:t>Safe </a:t>
          </a:r>
        </a:p>
      </dgm:t>
    </dgm:pt>
    <dgm:pt modelId="{2ABAA1C0-911A-4BAD-A8E2-08C8B9D34DD7}" type="parTrans" cxnId="{CF03F0C0-74F5-47F7-8D99-3238B3A08CF2}">
      <dgm:prSet/>
      <dgm:spPr/>
    </dgm:pt>
    <dgm:pt modelId="{6345531C-A04D-44A9-92F9-962573FDAE28}" type="sibTrans" cxnId="{CF03F0C0-74F5-47F7-8D99-3238B3A08CF2}">
      <dgm:prSet/>
      <dgm:spPr/>
      <dgm:t>
        <a:bodyPr/>
        <a:lstStyle/>
        <a:p>
          <a:endParaRPr lang="en-US"/>
        </a:p>
      </dgm:t>
    </dgm:pt>
    <dgm:pt modelId="{C75EE7F6-722C-4DB3-99AC-B6FB68C78641}">
      <dgm:prSet phldr="0"/>
      <dgm:spPr/>
      <dgm:t>
        <a:bodyPr/>
        <a:lstStyle/>
        <a:p>
          <a:r>
            <a:rPr lang="en-US">
              <a:latin typeface="Calibri"/>
            </a:rPr>
            <a:t>Unsafe</a:t>
          </a:r>
        </a:p>
      </dgm:t>
    </dgm:pt>
    <dgm:pt modelId="{430CFAF7-613B-4D22-8633-F6104879F5F2}" type="parTrans" cxnId="{099731E6-E6CE-40CC-9C0F-9AF10FBE3C2E}">
      <dgm:prSet/>
      <dgm:spPr/>
    </dgm:pt>
    <dgm:pt modelId="{1907C69D-89EA-4435-92F5-48D9D02830D7}" type="sibTrans" cxnId="{099731E6-E6CE-40CC-9C0F-9AF10FBE3C2E}">
      <dgm:prSet/>
      <dgm:spPr/>
      <dgm:t>
        <a:bodyPr/>
        <a:lstStyle/>
        <a:p>
          <a:endParaRPr lang="en-US"/>
        </a:p>
      </dgm:t>
    </dgm:pt>
    <dgm:pt modelId="{58A60F15-ED5C-4275-AA79-DD7F8A209C89}" type="pres">
      <dgm:prSet presAssocID="{9DCBC1AC-A43B-49BC-95FE-A93E1FDDBF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A275D-69EA-4D73-96EB-D15EA6E610A2}" type="pres">
      <dgm:prSet presAssocID="{1A6E37B8-001B-4CB0-8079-DC1BB5768CEC}" presName="hierRoot1" presStyleCnt="0"/>
      <dgm:spPr/>
    </dgm:pt>
    <dgm:pt modelId="{4B14316C-FD71-4A50-A57E-F42AA927BE5F}" type="pres">
      <dgm:prSet presAssocID="{1A6E37B8-001B-4CB0-8079-DC1BB5768CEC}" presName="composite" presStyleCnt="0"/>
      <dgm:spPr/>
    </dgm:pt>
    <dgm:pt modelId="{B4A97E8E-F911-4B61-AC6D-C01AA29AB9FB}" type="pres">
      <dgm:prSet presAssocID="{1A6E37B8-001B-4CB0-8079-DC1BB5768CEC}" presName="background" presStyleLbl="node0" presStyleIdx="0" presStyleCnt="1"/>
      <dgm:spPr/>
    </dgm:pt>
    <dgm:pt modelId="{F0869F9B-DD8B-42E8-82EA-7112905C0D70}" type="pres">
      <dgm:prSet presAssocID="{1A6E37B8-001B-4CB0-8079-DC1BB5768CEC}" presName="text" presStyleLbl="fgAcc0" presStyleIdx="0" presStyleCnt="1">
        <dgm:presLayoutVars>
          <dgm:chPref val="3"/>
        </dgm:presLayoutVars>
      </dgm:prSet>
      <dgm:spPr/>
    </dgm:pt>
    <dgm:pt modelId="{E8C31B97-B4F5-4914-9F54-6AD31FAD3C69}" type="pres">
      <dgm:prSet presAssocID="{1A6E37B8-001B-4CB0-8079-DC1BB5768CEC}" presName="hierChild2" presStyleCnt="0"/>
      <dgm:spPr/>
    </dgm:pt>
    <dgm:pt modelId="{D7072B16-EA7E-4678-B7FB-FC728C0E9850}" type="pres">
      <dgm:prSet presAssocID="{628F075E-68FA-47F4-B370-FB514EDA7D47}" presName="Name10" presStyleLbl="parChTrans1D2" presStyleIdx="0" presStyleCnt="4"/>
      <dgm:spPr/>
    </dgm:pt>
    <dgm:pt modelId="{1444E562-BF14-4558-84DC-2C9C595C86A6}" type="pres">
      <dgm:prSet presAssocID="{A38B2ABF-EC10-44DC-9511-E832B0C6A84F}" presName="hierRoot2" presStyleCnt="0"/>
      <dgm:spPr/>
    </dgm:pt>
    <dgm:pt modelId="{C874DE8D-332C-4C19-B4D8-881EC0729171}" type="pres">
      <dgm:prSet presAssocID="{A38B2ABF-EC10-44DC-9511-E832B0C6A84F}" presName="composite2" presStyleCnt="0"/>
      <dgm:spPr/>
    </dgm:pt>
    <dgm:pt modelId="{64EC31C5-172D-4F85-A6E0-883F1A4C049D}" type="pres">
      <dgm:prSet presAssocID="{A38B2ABF-EC10-44DC-9511-E832B0C6A84F}" presName="background2" presStyleLbl="node2" presStyleIdx="0" presStyleCnt="4"/>
      <dgm:spPr/>
    </dgm:pt>
    <dgm:pt modelId="{7CF86711-C3AC-4E2C-BEE7-96A76A9F9288}" type="pres">
      <dgm:prSet presAssocID="{A38B2ABF-EC10-44DC-9511-E832B0C6A84F}" presName="text2" presStyleLbl="fgAcc2" presStyleIdx="0" presStyleCnt="4">
        <dgm:presLayoutVars>
          <dgm:chPref val="3"/>
        </dgm:presLayoutVars>
      </dgm:prSet>
      <dgm:spPr/>
    </dgm:pt>
    <dgm:pt modelId="{174CAB47-1919-47F7-BD6E-327D8D38B419}" type="pres">
      <dgm:prSet presAssocID="{A38B2ABF-EC10-44DC-9511-E832B0C6A84F}" presName="hierChild3" presStyleCnt="0"/>
      <dgm:spPr/>
    </dgm:pt>
    <dgm:pt modelId="{2E5517C8-C6FD-46A3-964D-2E1A501C64D6}" type="pres">
      <dgm:prSet presAssocID="{336221DF-E72E-44A4-B491-07055979338C}" presName="Name10" presStyleLbl="parChTrans1D2" presStyleIdx="1" presStyleCnt="4"/>
      <dgm:spPr/>
    </dgm:pt>
    <dgm:pt modelId="{9B33D2F4-682B-41C2-9442-20D01E602402}" type="pres">
      <dgm:prSet presAssocID="{CD44B5C1-B0EF-45CC-8F10-2D9CFA9B6BBA}" presName="hierRoot2" presStyleCnt="0"/>
      <dgm:spPr/>
    </dgm:pt>
    <dgm:pt modelId="{3E0120F6-94D3-482A-9FB7-96F4C2CC2E6C}" type="pres">
      <dgm:prSet presAssocID="{CD44B5C1-B0EF-45CC-8F10-2D9CFA9B6BBA}" presName="composite2" presStyleCnt="0"/>
      <dgm:spPr/>
    </dgm:pt>
    <dgm:pt modelId="{8C95E94E-4259-4B89-8079-9BEFCE821EFB}" type="pres">
      <dgm:prSet presAssocID="{CD44B5C1-B0EF-45CC-8F10-2D9CFA9B6BBA}" presName="background2" presStyleLbl="node2" presStyleIdx="1" presStyleCnt="4"/>
      <dgm:spPr/>
    </dgm:pt>
    <dgm:pt modelId="{4E5FE81D-2190-48A7-A6D1-75603914ABBA}" type="pres">
      <dgm:prSet presAssocID="{CD44B5C1-B0EF-45CC-8F10-2D9CFA9B6BBA}" presName="text2" presStyleLbl="fgAcc2" presStyleIdx="1" presStyleCnt="4">
        <dgm:presLayoutVars>
          <dgm:chPref val="3"/>
        </dgm:presLayoutVars>
      </dgm:prSet>
      <dgm:spPr/>
    </dgm:pt>
    <dgm:pt modelId="{3CCED11C-A153-4C73-AF7F-1904D74C371C}" type="pres">
      <dgm:prSet presAssocID="{CD44B5C1-B0EF-45CC-8F10-2D9CFA9B6BBA}" presName="hierChild3" presStyleCnt="0"/>
      <dgm:spPr/>
    </dgm:pt>
    <dgm:pt modelId="{1C59588E-864F-4251-8F92-812A8AACD222}" type="pres">
      <dgm:prSet presAssocID="{2B380F32-1658-4D6A-94CF-7DFD38AA9C63}" presName="Name10" presStyleLbl="parChTrans1D2" presStyleIdx="2" presStyleCnt="4"/>
      <dgm:spPr/>
    </dgm:pt>
    <dgm:pt modelId="{781D5874-DA4F-4BFD-87ED-A8D8408F67B5}" type="pres">
      <dgm:prSet presAssocID="{B8A60732-C34D-4D3A-B2BE-1B0AAF5DA241}" presName="hierRoot2" presStyleCnt="0"/>
      <dgm:spPr/>
    </dgm:pt>
    <dgm:pt modelId="{18DBBFDE-ADBF-4B9D-9565-22EF267C69BB}" type="pres">
      <dgm:prSet presAssocID="{B8A60732-C34D-4D3A-B2BE-1B0AAF5DA241}" presName="composite2" presStyleCnt="0"/>
      <dgm:spPr/>
    </dgm:pt>
    <dgm:pt modelId="{298D883A-E114-4E67-8F06-F36214BF93BF}" type="pres">
      <dgm:prSet presAssocID="{B8A60732-C34D-4D3A-B2BE-1B0AAF5DA241}" presName="background2" presStyleLbl="node2" presStyleIdx="2" presStyleCnt="4"/>
      <dgm:spPr/>
    </dgm:pt>
    <dgm:pt modelId="{A77BEC8E-797F-4586-92A5-7C8D585EB8F4}" type="pres">
      <dgm:prSet presAssocID="{B8A60732-C34D-4D3A-B2BE-1B0AAF5DA241}" presName="text2" presStyleLbl="fgAcc2" presStyleIdx="2" presStyleCnt="4">
        <dgm:presLayoutVars>
          <dgm:chPref val="3"/>
        </dgm:presLayoutVars>
      </dgm:prSet>
      <dgm:spPr/>
    </dgm:pt>
    <dgm:pt modelId="{4A4A5E6C-8A55-437E-9B81-DFFE36828E9A}" type="pres">
      <dgm:prSet presAssocID="{B8A60732-C34D-4D3A-B2BE-1B0AAF5DA241}" presName="hierChild3" presStyleCnt="0"/>
      <dgm:spPr/>
    </dgm:pt>
    <dgm:pt modelId="{1996023D-86B4-41DF-B7F2-248E2E2EE9E0}" type="pres">
      <dgm:prSet presAssocID="{BAB2DC96-A097-4881-93F3-CC1B2EC3102A}" presName="Name10" presStyleLbl="parChTrans1D2" presStyleIdx="3" presStyleCnt="4"/>
      <dgm:spPr/>
    </dgm:pt>
    <dgm:pt modelId="{FA41D6C6-816E-4A0A-A1D5-ED185BEAA9CD}" type="pres">
      <dgm:prSet presAssocID="{48FE51FC-221B-46E5-B52A-B1B1057BF67B}" presName="hierRoot2" presStyleCnt="0"/>
      <dgm:spPr/>
    </dgm:pt>
    <dgm:pt modelId="{0946788A-24C1-4F55-8D80-E7DB012972BE}" type="pres">
      <dgm:prSet presAssocID="{48FE51FC-221B-46E5-B52A-B1B1057BF67B}" presName="composite2" presStyleCnt="0"/>
      <dgm:spPr/>
    </dgm:pt>
    <dgm:pt modelId="{07EF6863-6C43-42A5-9B8B-6791DC9C1492}" type="pres">
      <dgm:prSet presAssocID="{48FE51FC-221B-46E5-B52A-B1B1057BF67B}" presName="background2" presStyleLbl="node2" presStyleIdx="3" presStyleCnt="4"/>
      <dgm:spPr/>
    </dgm:pt>
    <dgm:pt modelId="{37EFAF69-A527-481B-904C-981C0D3D55E9}" type="pres">
      <dgm:prSet presAssocID="{48FE51FC-221B-46E5-B52A-B1B1057BF67B}" presName="text2" presStyleLbl="fgAcc2" presStyleIdx="3" presStyleCnt="4">
        <dgm:presLayoutVars>
          <dgm:chPref val="3"/>
        </dgm:presLayoutVars>
      </dgm:prSet>
      <dgm:spPr/>
    </dgm:pt>
    <dgm:pt modelId="{D9C3F951-45AB-4EDC-9761-016F8C07C163}" type="pres">
      <dgm:prSet presAssocID="{48FE51FC-221B-46E5-B52A-B1B1057BF67B}" presName="hierChild3" presStyleCnt="0"/>
      <dgm:spPr/>
    </dgm:pt>
    <dgm:pt modelId="{08726DA5-3BD4-49EA-A1CA-121F9F457221}" type="pres">
      <dgm:prSet presAssocID="{2ABAA1C0-911A-4BAD-A8E2-08C8B9D34DD7}" presName="Name17" presStyleLbl="parChTrans1D3" presStyleIdx="0" presStyleCnt="2"/>
      <dgm:spPr/>
    </dgm:pt>
    <dgm:pt modelId="{3FE770F5-DFCB-4303-8841-930C2B9B5AC7}" type="pres">
      <dgm:prSet presAssocID="{73500911-76AA-4719-B84B-9F8442B9A967}" presName="hierRoot3" presStyleCnt="0"/>
      <dgm:spPr/>
    </dgm:pt>
    <dgm:pt modelId="{68365B82-A88E-429D-9A98-E00A059A9485}" type="pres">
      <dgm:prSet presAssocID="{73500911-76AA-4719-B84B-9F8442B9A967}" presName="composite3" presStyleCnt="0"/>
      <dgm:spPr/>
    </dgm:pt>
    <dgm:pt modelId="{56A2232F-F482-4B6F-B01C-D8A26086EB99}" type="pres">
      <dgm:prSet presAssocID="{73500911-76AA-4719-B84B-9F8442B9A967}" presName="background3" presStyleLbl="node3" presStyleIdx="0" presStyleCnt="2"/>
      <dgm:spPr/>
    </dgm:pt>
    <dgm:pt modelId="{11A4388D-940D-4B21-A3E8-ED88CDFF8106}" type="pres">
      <dgm:prSet presAssocID="{73500911-76AA-4719-B84B-9F8442B9A967}" presName="text3" presStyleLbl="fgAcc3" presStyleIdx="0" presStyleCnt="2">
        <dgm:presLayoutVars>
          <dgm:chPref val="3"/>
        </dgm:presLayoutVars>
      </dgm:prSet>
      <dgm:spPr/>
    </dgm:pt>
    <dgm:pt modelId="{E2303491-E2BF-48C3-9A2A-279676AF5A59}" type="pres">
      <dgm:prSet presAssocID="{73500911-76AA-4719-B84B-9F8442B9A967}" presName="hierChild4" presStyleCnt="0"/>
      <dgm:spPr/>
    </dgm:pt>
    <dgm:pt modelId="{474C1141-6CB7-421A-A5B3-687377C78AE5}" type="pres">
      <dgm:prSet presAssocID="{430CFAF7-613B-4D22-8633-F6104879F5F2}" presName="Name17" presStyleLbl="parChTrans1D3" presStyleIdx="1" presStyleCnt="2"/>
      <dgm:spPr/>
    </dgm:pt>
    <dgm:pt modelId="{A8FAAE89-2793-471C-B777-F3A13D980182}" type="pres">
      <dgm:prSet presAssocID="{C75EE7F6-722C-4DB3-99AC-B6FB68C78641}" presName="hierRoot3" presStyleCnt="0"/>
      <dgm:spPr/>
    </dgm:pt>
    <dgm:pt modelId="{E4AC4238-3B5E-4490-84A0-DB61693E7EE8}" type="pres">
      <dgm:prSet presAssocID="{C75EE7F6-722C-4DB3-99AC-B6FB68C78641}" presName="composite3" presStyleCnt="0"/>
      <dgm:spPr/>
    </dgm:pt>
    <dgm:pt modelId="{6D798C78-3E3D-4D85-B3D1-1E080F5545A6}" type="pres">
      <dgm:prSet presAssocID="{C75EE7F6-722C-4DB3-99AC-B6FB68C78641}" presName="background3" presStyleLbl="node3" presStyleIdx="1" presStyleCnt="2"/>
      <dgm:spPr/>
    </dgm:pt>
    <dgm:pt modelId="{356B1CBF-AF71-4B8A-8FB6-F3A67CA6FDD0}" type="pres">
      <dgm:prSet presAssocID="{C75EE7F6-722C-4DB3-99AC-B6FB68C78641}" presName="text3" presStyleLbl="fgAcc3" presStyleIdx="1" presStyleCnt="2">
        <dgm:presLayoutVars>
          <dgm:chPref val="3"/>
        </dgm:presLayoutVars>
      </dgm:prSet>
      <dgm:spPr/>
    </dgm:pt>
    <dgm:pt modelId="{483E153C-3B79-47DC-BC51-CC3A3DB00494}" type="pres">
      <dgm:prSet presAssocID="{C75EE7F6-722C-4DB3-99AC-B6FB68C78641}" presName="hierChild4" presStyleCnt="0"/>
      <dgm:spPr/>
    </dgm:pt>
  </dgm:ptLst>
  <dgm:cxnLst>
    <dgm:cxn modelId="{1E475501-30FD-42E7-9CE0-28F22FA35417}" type="presOf" srcId="{A38B2ABF-EC10-44DC-9511-E832B0C6A84F}" destId="{7CF86711-C3AC-4E2C-BEE7-96A76A9F9288}" srcOrd="0" destOrd="0" presId="urn:microsoft.com/office/officeart/2005/8/layout/hierarchy1"/>
    <dgm:cxn modelId="{C8ABA521-52B8-4F9C-9C71-32F9C6AB147C}" type="presOf" srcId="{9DCBC1AC-A43B-49BC-95FE-A93E1FDDBFB2}" destId="{58A60F15-ED5C-4275-AA79-DD7F8A209C89}" srcOrd="0" destOrd="0" presId="urn:microsoft.com/office/officeart/2005/8/layout/hierarchy1"/>
    <dgm:cxn modelId="{7379F860-F06D-44FF-827B-0F7DDC7CB802}" type="presOf" srcId="{73500911-76AA-4719-B84B-9F8442B9A967}" destId="{11A4388D-940D-4B21-A3E8-ED88CDFF8106}" srcOrd="0" destOrd="0" presId="urn:microsoft.com/office/officeart/2005/8/layout/hierarchy1"/>
    <dgm:cxn modelId="{C7C6D762-D093-458B-A4BE-CB4DDC4C0534}" type="presOf" srcId="{B8A60732-C34D-4D3A-B2BE-1B0AAF5DA241}" destId="{A77BEC8E-797F-4586-92A5-7C8D585EB8F4}" srcOrd="0" destOrd="0" presId="urn:microsoft.com/office/officeart/2005/8/layout/hierarchy1"/>
    <dgm:cxn modelId="{EEBC6F7D-3408-4416-A1AD-51D54F058F8A}" type="presOf" srcId="{2B380F32-1658-4D6A-94CF-7DFD38AA9C63}" destId="{1C59588E-864F-4251-8F92-812A8AACD222}" srcOrd="0" destOrd="0" presId="urn:microsoft.com/office/officeart/2005/8/layout/hierarchy1"/>
    <dgm:cxn modelId="{9876A185-239F-4558-9150-E1A6A2BD3899}" srcId="{1A6E37B8-001B-4CB0-8079-DC1BB5768CEC}" destId="{A38B2ABF-EC10-44DC-9511-E832B0C6A84F}" srcOrd="0" destOrd="0" parTransId="{628F075E-68FA-47F4-B370-FB514EDA7D47}" sibTransId="{A1AD757E-B37C-4258-A7C5-610E265035E0}"/>
    <dgm:cxn modelId="{004DFD93-1FB1-4D39-B69C-65858C246CB0}" srcId="{1A6E37B8-001B-4CB0-8079-DC1BB5768CEC}" destId="{CD44B5C1-B0EF-45CC-8F10-2D9CFA9B6BBA}" srcOrd="1" destOrd="0" parTransId="{336221DF-E72E-44A4-B491-07055979338C}" sibTransId="{D26FCB61-2065-4EB8-AE01-89C548527F60}"/>
    <dgm:cxn modelId="{94771994-F01F-4470-BD89-7F6A6EE38D3B}" type="presOf" srcId="{48FE51FC-221B-46E5-B52A-B1B1057BF67B}" destId="{37EFAF69-A527-481B-904C-981C0D3D55E9}" srcOrd="0" destOrd="0" presId="urn:microsoft.com/office/officeart/2005/8/layout/hierarchy1"/>
    <dgm:cxn modelId="{E4F55AA1-E1F1-44DB-B48B-39A5EFC76268}" srcId="{9DCBC1AC-A43B-49BC-95FE-A93E1FDDBFB2}" destId="{1A6E37B8-001B-4CB0-8079-DC1BB5768CEC}" srcOrd="0" destOrd="0" parTransId="{D0B63960-A2CA-4B12-B9B5-1A7E199A1D43}" sibTransId="{387F792A-8D29-4AE5-ACFA-28BDA4AE5E0A}"/>
    <dgm:cxn modelId="{230BCFAB-63C8-4802-9384-E4499BCC25C7}" type="presOf" srcId="{BAB2DC96-A097-4881-93F3-CC1B2EC3102A}" destId="{1996023D-86B4-41DF-B7F2-248E2E2EE9E0}" srcOrd="0" destOrd="0" presId="urn:microsoft.com/office/officeart/2005/8/layout/hierarchy1"/>
    <dgm:cxn modelId="{46FDAEB2-C6E2-466A-AA2E-4D65AAE3BE61}" type="presOf" srcId="{430CFAF7-613B-4D22-8633-F6104879F5F2}" destId="{474C1141-6CB7-421A-A5B3-687377C78AE5}" srcOrd="0" destOrd="0" presId="urn:microsoft.com/office/officeart/2005/8/layout/hierarchy1"/>
    <dgm:cxn modelId="{CF03F0C0-74F5-47F7-8D99-3238B3A08CF2}" srcId="{48FE51FC-221B-46E5-B52A-B1B1057BF67B}" destId="{73500911-76AA-4719-B84B-9F8442B9A967}" srcOrd="0" destOrd="0" parTransId="{2ABAA1C0-911A-4BAD-A8E2-08C8B9D34DD7}" sibTransId="{6345531C-A04D-44A9-92F9-962573FDAE28}"/>
    <dgm:cxn modelId="{835C04C5-24D9-4C9F-81D6-78037C362AE1}" srcId="{1A6E37B8-001B-4CB0-8079-DC1BB5768CEC}" destId="{48FE51FC-221B-46E5-B52A-B1B1057BF67B}" srcOrd="3" destOrd="0" parTransId="{BAB2DC96-A097-4881-93F3-CC1B2EC3102A}" sibTransId="{A85F102A-0415-4036-9F08-D4EDD5E345FF}"/>
    <dgm:cxn modelId="{7EBA31C8-4354-48EB-8E80-02BB255A2858}" srcId="{1A6E37B8-001B-4CB0-8079-DC1BB5768CEC}" destId="{B8A60732-C34D-4D3A-B2BE-1B0AAF5DA241}" srcOrd="2" destOrd="0" parTransId="{2B380F32-1658-4D6A-94CF-7DFD38AA9C63}" sibTransId="{56DA5611-B7D3-40E1-86D7-D2B2ED54E027}"/>
    <dgm:cxn modelId="{9E1FE3D1-B99F-4750-B4A4-ADF7E87A8C6D}" type="presOf" srcId="{336221DF-E72E-44A4-B491-07055979338C}" destId="{2E5517C8-C6FD-46A3-964D-2E1A501C64D6}" srcOrd="0" destOrd="0" presId="urn:microsoft.com/office/officeart/2005/8/layout/hierarchy1"/>
    <dgm:cxn modelId="{F2C2BEDA-9CEA-4B08-A8C7-E52B9F91D2E6}" type="presOf" srcId="{1A6E37B8-001B-4CB0-8079-DC1BB5768CEC}" destId="{F0869F9B-DD8B-42E8-82EA-7112905C0D70}" srcOrd="0" destOrd="0" presId="urn:microsoft.com/office/officeart/2005/8/layout/hierarchy1"/>
    <dgm:cxn modelId="{1CA9CEDF-2FEE-4B21-8A09-85197917F30E}" type="presOf" srcId="{628F075E-68FA-47F4-B370-FB514EDA7D47}" destId="{D7072B16-EA7E-4678-B7FB-FC728C0E9850}" srcOrd="0" destOrd="0" presId="urn:microsoft.com/office/officeart/2005/8/layout/hierarchy1"/>
    <dgm:cxn modelId="{099731E6-E6CE-40CC-9C0F-9AF10FBE3C2E}" srcId="{48FE51FC-221B-46E5-B52A-B1B1057BF67B}" destId="{C75EE7F6-722C-4DB3-99AC-B6FB68C78641}" srcOrd="1" destOrd="0" parTransId="{430CFAF7-613B-4D22-8633-F6104879F5F2}" sibTransId="{1907C69D-89EA-4435-92F5-48D9D02830D7}"/>
    <dgm:cxn modelId="{4C4971E6-59C0-40C0-BA54-19C9D1B498A3}" type="presOf" srcId="{C75EE7F6-722C-4DB3-99AC-B6FB68C78641}" destId="{356B1CBF-AF71-4B8A-8FB6-F3A67CA6FDD0}" srcOrd="0" destOrd="0" presId="urn:microsoft.com/office/officeart/2005/8/layout/hierarchy1"/>
    <dgm:cxn modelId="{4740D7EA-B8BF-40A3-B667-4AB289C4C381}" type="presOf" srcId="{CD44B5C1-B0EF-45CC-8F10-2D9CFA9B6BBA}" destId="{4E5FE81D-2190-48A7-A6D1-75603914ABBA}" srcOrd="0" destOrd="0" presId="urn:microsoft.com/office/officeart/2005/8/layout/hierarchy1"/>
    <dgm:cxn modelId="{8D4AD1F3-ED32-4AD7-BF7E-D861D2C51B0A}" type="presOf" srcId="{2ABAA1C0-911A-4BAD-A8E2-08C8B9D34DD7}" destId="{08726DA5-3BD4-49EA-A1CA-121F9F457221}" srcOrd="0" destOrd="0" presId="urn:microsoft.com/office/officeart/2005/8/layout/hierarchy1"/>
    <dgm:cxn modelId="{3CDBCB00-C6AC-4391-82D4-4CEFBE8E3530}" type="presParOf" srcId="{58A60F15-ED5C-4275-AA79-DD7F8A209C89}" destId="{453A275D-69EA-4D73-96EB-D15EA6E610A2}" srcOrd="0" destOrd="0" presId="urn:microsoft.com/office/officeart/2005/8/layout/hierarchy1"/>
    <dgm:cxn modelId="{300409F7-50B4-4CAF-B9E4-D2CACD3D58BF}" type="presParOf" srcId="{453A275D-69EA-4D73-96EB-D15EA6E610A2}" destId="{4B14316C-FD71-4A50-A57E-F42AA927BE5F}" srcOrd="0" destOrd="0" presId="urn:microsoft.com/office/officeart/2005/8/layout/hierarchy1"/>
    <dgm:cxn modelId="{B7FDF558-D19F-4665-B61B-E7B30627530A}" type="presParOf" srcId="{4B14316C-FD71-4A50-A57E-F42AA927BE5F}" destId="{B4A97E8E-F911-4B61-AC6D-C01AA29AB9FB}" srcOrd="0" destOrd="0" presId="urn:microsoft.com/office/officeart/2005/8/layout/hierarchy1"/>
    <dgm:cxn modelId="{0E40F6C0-D032-4BF2-A980-471391666BF4}" type="presParOf" srcId="{4B14316C-FD71-4A50-A57E-F42AA927BE5F}" destId="{F0869F9B-DD8B-42E8-82EA-7112905C0D70}" srcOrd="1" destOrd="0" presId="urn:microsoft.com/office/officeart/2005/8/layout/hierarchy1"/>
    <dgm:cxn modelId="{7C002A7B-8454-47B3-8FAE-B0FF4685AC2B}" type="presParOf" srcId="{453A275D-69EA-4D73-96EB-D15EA6E610A2}" destId="{E8C31B97-B4F5-4914-9F54-6AD31FAD3C69}" srcOrd="1" destOrd="0" presId="urn:microsoft.com/office/officeart/2005/8/layout/hierarchy1"/>
    <dgm:cxn modelId="{3AAA043D-A2F7-468B-9456-188BA304527A}" type="presParOf" srcId="{E8C31B97-B4F5-4914-9F54-6AD31FAD3C69}" destId="{D7072B16-EA7E-4678-B7FB-FC728C0E9850}" srcOrd="0" destOrd="0" presId="urn:microsoft.com/office/officeart/2005/8/layout/hierarchy1"/>
    <dgm:cxn modelId="{A7845BE4-B86F-41EE-9EC1-3E97E06E277C}" type="presParOf" srcId="{E8C31B97-B4F5-4914-9F54-6AD31FAD3C69}" destId="{1444E562-BF14-4558-84DC-2C9C595C86A6}" srcOrd="1" destOrd="0" presId="urn:microsoft.com/office/officeart/2005/8/layout/hierarchy1"/>
    <dgm:cxn modelId="{C5768D87-EC6A-4F1C-A612-15B2B017F3B0}" type="presParOf" srcId="{1444E562-BF14-4558-84DC-2C9C595C86A6}" destId="{C874DE8D-332C-4C19-B4D8-881EC0729171}" srcOrd="0" destOrd="0" presId="urn:microsoft.com/office/officeart/2005/8/layout/hierarchy1"/>
    <dgm:cxn modelId="{1BB86BB7-5A67-4EF5-8318-0CD30D8D7370}" type="presParOf" srcId="{C874DE8D-332C-4C19-B4D8-881EC0729171}" destId="{64EC31C5-172D-4F85-A6E0-883F1A4C049D}" srcOrd="0" destOrd="0" presId="urn:microsoft.com/office/officeart/2005/8/layout/hierarchy1"/>
    <dgm:cxn modelId="{8C9891C0-1B29-48D4-8DA5-93797BA93419}" type="presParOf" srcId="{C874DE8D-332C-4C19-B4D8-881EC0729171}" destId="{7CF86711-C3AC-4E2C-BEE7-96A76A9F9288}" srcOrd="1" destOrd="0" presId="urn:microsoft.com/office/officeart/2005/8/layout/hierarchy1"/>
    <dgm:cxn modelId="{DBFC172A-0FEF-4B23-848B-8402E5FC174B}" type="presParOf" srcId="{1444E562-BF14-4558-84DC-2C9C595C86A6}" destId="{174CAB47-1919-47F7-BD6E-327D8D38B419}" srcOrd="1" destOrd="0" presId="urn:microsoft.com/office/officeart/2005/8/layout/hierarchy1"/>
    <dgm:cxn modelId="{9D7C4CCE-9C8B-4B0E-981E-CC02E0251227}" type="presParOf" srcId="{E8C31B97-B4F5-4914-9F54-6AD31FAD3C69}" destId="{2E5517C8-C6FD-46A3-964D-2E1A501C64D6}" srcOrd="2" destOrd="0" presId="urn:microsoft.com/office/officeart/2005/8/layout/hierarchy1"/>
    <dgm:cxn modelId="{356C6C43-0ED4-4D00-8771-5F7A72E05255}" type="presParOf" srcId="{E8C31B97-B4F5-4914-9F54-6AD31FAD3C69}" destId="{9B33D2F4-682B-41C2-9442-20D01E602402}" srcOrd="3" destOrd="0" presId="urn:microsoft.com/office/officeart/2005/8/layout/hierarchy1"/>
    <dgm:cxn modelId="{0E043121-E4E0-431A-BDA4-BCA9114454AB}" type="presParOf" srcId="{9B33D2F4-682B-41C2-9442-20D01E602402}" destId="{3E0120F6-94D3-482A-9FB7-96F4C2CC2E6C}" srcOrd="0" destOrd="0" presId="urn:microsoft.com/office/officeart/2005/8/layout/hierarchy1"/>
    <dgm:cxn modelId="{1E23FFC5-3489-4A12-8751-2D4D4260D46F}" type="presParOf" srcId="{3E0120F6-94D3-482A-9FB7-96F4C2CC2E6C}" destId="{8C95E94E-4259-4B89-8079-9BEFCE821EFB}" srcOrd="0" destOrd="0" presId="urn:microsoft.com/office/officeart/2005/8/layout/hierarchy1"/>
    <dgm:cxn modelId="{1E6C8437-DE92-4EFA-B71A-A49D3B00D898}" type="presParOf" srcId="{3E0120F6-94D3-482A-9FB7-96F4C2CC2E6C}" destId="{4E5FE81D-2190-48A7-A6D1-75603914ABBA}" srcOrd="1" destOrd="0" presId="urn:microsoft.com/office/officeart/2005/8/layout/hierarchy1"/>
    <dgm:cxn modelId="{C0B7C58C-E1D1-40AA-9CD9-16A188D3648A}" type="presParOf" srcId="{9B33D2F4-682B-41C2-9442-20D01E602402}" destId="{3CCED11C-A153-4C73-AF7F-1904D74C371C}" srcOrd="1" destOrd="0" presId="urn:microsoft.com/office/officeart/2005/8/layout/hierarchy1"/>
    <dgm:cxn modelId="{4894F6A5-ADC9-40C5-9F29-D05348D04E42}" type="presParOf" srcId="{E8C31B97-B4F5-4914-9F54-6AD31FAD3C69}" destId="{1C59588E-864F-4251-8F92-812A8AACD222}" srcOrd="4" destOrd="0" presId="urn:microsoft.com/office/officeart/2005/8/layout/hierarchy1"/>
    <dgm:cxn modelId="{C73989F5-C35B-4935-A936-415F974A96F8}" type="presParOf" srcId="{E8C31B97-B4F5-4914-9F54-6AD31FAD3C69}" destId="{781D5874-DA4F-4BFD-87ED-A8D8408F67B5}" srcOrd="5" destOrd="0" presId="urn:microsoft.com/office/officeart/2005/8/layout/hierarchy1"/>
    <dgm:cxn modelId="{A3720258-6D9D-4D63-BBEE-42C06B6069E5}" type="presParOf" srcId="{781D5874-DA4F-4BFD-87ED-A8D8408F67B5}" destId="{18DBBFDE-ADBF-4B9D-9565-22EF267C69BB}" srcOrd="0" destOrd="0" presId="urn:microsoft.com/office/officeart/2005/8/layout/hierarchy1"/>
    <dgm:cxn modelId="{0AEB01D4-27DB-4884-94BD-82A43F2C2B72}" type="presParOf" srcId="{18DBBFDE-ADBF-4B9D-9565-22EF267C69BB}" destId="{298D883A-E114-4E67-8F06-F36214BF93BF}" srcOrd="0" destOrd="0" presId="urn:microsoft.com/office/officeart/2005/8/layout/hierarchy1"/>
    <dgm:cxn modelId="{5126C47D-1BBF-4250-BE56-922C76ECE8B3}" type="presParOf" srcId="{18DBBFDE-ADBF-4B9D-9565-22EF267C69BB}" destId="{A77BEC8E-797F-4586-92A5-7C8D585EB8F4}" srcOrd="1" destOrd="0" presId="urn:microsoft.com/office/officeart/2005/8/layout/hierarchy1"/>
    <dgm:cxn modelId="{4948D402-31C9-4A52-A744-E39519C2BFF2}" type="presParOf" srcId="{781D5874-DA4F-4BFD-87ED-A8D8408F67B5}" destId="{4A4A5E6C-8A55-437E-9B81-DFFE36828E9A}" srcOrd="1" destOrd="0" presId="urn:microsoft.com/office/officeart/2005/8/layout/hierarchy1"/>
    <dgm:cxn modelId="{CFA488C7-C17E-4C4D-A0FB-20F6C6D5667B}" type="presParOf" srcId="{E8C31B97-B4F5-4914-9F54-6AD31FAD3C69}" destId="{1996023D-86B4-41DF-B7F2-248E2E2EE9E0}" srcOrd="6" destOrd="0" presId="urn:microsoft.com/office/officeart/2005/8/layout/hierarchy1"/>
    <dgm:cxn modelId="{E4E28297-AF68-456D-8BB5-8F3C6B3E9EFA}" type="presParOf" srcId="{E8C31B97-B4F5-4914-9F54-6AD31FAD3C69}" destId="{FA41D6C6-816E-4A0A-A1D5-ED185BEAA9CD}" srcOrd="7" destOrd="0" presId="urn:microsoft.com/office/officeart/2005/8/layout/hierarchy1"/>
    <dgm:cxn modelId="{221D57BC-6BEC-46A1-84B2-06B7E71F6030}" type="presParOf" srcId="{FA41D6C6-816E-4A0A-A1D5-ED185BEAA9CD}" destId="{0946788A-24C1-4F55-8D80-E7DB012972BE}" srcOrd="0" destOrd="0" presId="urn:microsoft.com/office/officeart/2005/8/layout/hierarchy1"/>
    <dgm:cxn modelId="{EF3B7FDC-5417-43E8-9F77-9041A62DEDF2}" type="presParOf" srcId="{0946788A-24C1-4F55-8D80-E7DB012972BE}" destId="{07EF6863-6C43-42A5-9B8B-6791DC9C1492}" srcOrd="0" destOrd="0" presId="urn:microsoft.com/office/officeart/2005/8/layout/hierarchy1"/>
    <dgm:cxn modelId="{01665959-6310-4269-941F-86CAD0E4A852}" type="presParOf" srcId="{0946788A-24C1-4F55-8D80-E7DB012972BE}" destId="{37EFAF69-A527-481B-904C-981C0D3D55E9}" srcOrd="1" destOrd="0" presId="urn:microsoft.com/office/officeart/2005/8/layout/hierarchy1"/>
    <dgm:cxn modelId="{68CAF89C-5CE6-4E80-A22C-2F6A06655F47}" type="presParOf" srcId="{FA41D6C6-816E-4A0A-A1D5-ED185BEAA9CD}" destId="{D9C3F951-45AB-4EDC-9761-016F8C07C163}" srcOrd="1" destOrd="0" presId="urn:microsoft.com/office/officeart/2005/8/layout/hierarchy1"/>
    <dgm:cxn modelId="{08130198-AA65-41C2-BDEA-BE99913F590E}" type="presParOf" srcId="{D9C3F951-45AB-4EDC-9761-016F8C07C163}" destId="{08726DA5-3BD4-49EA-A1CA-121F9F457221}" srcOrd="0" destOrd="0" presId="urn:microsoft.com/office/officeart/2005/8/layout/hierarchy1"/>
    <dgm:cxn modelId="{5D3CBD49-4913-4013-A186-C4EEB2473354}" type="presParOf" srcId="{D9C3F951-45AB-4EDC-9761-016F8C07C163}" destId="{3FE770F5-DFCB-4303-8841-930C2B9B5AC7}" srcOrd="1" destOrd="0" presId="urn:microsoft.com/office/officeart/2005/8/layout/hierarchy1"/>
    <dgm:cxn modelId="{B4248B6C-8171-4600-8213-CB10B668FEE7}" type="presParOf" srcId="{3FE770F5-DFCB-4303-8841-930C2B9B5AC7}" destId="{68365B82-A88E-429D-9A98-E00A059A9485}" srcOrd="0" destOrd="0" presId="urn:microsoft.com/office/officeart/2005/8/layout/hierarchy1"/>
    <dgm:cxn modelId="{1007E6C0-A5FB-4DAC-A7FD-2EFDC3867BA5}" type="presParOf" srcId="{68365B82-A88E-429D-9A98-E00A059A9485}" destId="{56A2232F-F482-4B6F-B01C-D8A26086EB99}" srcOrd="0" destOrd="0" presId="urn:microsoft.com/office/officeart/2005/8/layout/hierarchy1"/>
    <dgm:cxn modelId="{3D049552-B035-4F10-9074-8E6AD52682F0}" type="presParOf" srcId="{68365B82-A88E-429D-9A98-E00A059A9485}" destId="{11A4388D-940D-4B21-A3E8-ED88CDFF8106}" srcOrd="1" destOrd="0" presId="urn:microsoft.com/office/officeart/2005/8/layout/hierarchy1"/>
    <dgm:cxn modelId="{FAD55F6D-A400-40CF-8A89-65C85CBFA9CF}" type="presParOf" srcId="{3FE770F5-DFCB-4303-8841-930C2B9B5AC7}" destId="{E2303491-E2BF-48C3-9A2A-279676AF5A59}" srcOrd="1" destOrd="0" presId="urn:microsoft.com/office/officeart/2005/8/layout/hierarchy1"/>
    <dgm:cxn modelId="{317300D1-BEAA-45D3-AB6E-0D2D3005F83E}" type="presParOf" srcId="{D9C3F951-45AB-4EDC-9761-016F8C07C163}" destId="{474C1141-6CB7-421A-A5B3-687377C78AE5}" srcOrd="2" destOrd="0" presId="urn:microsoft.com/office/officeart/2005/8/layout/hierarchy1"/>
    <dgm:cxn modelId="{A5A5AB58-B06E-445B-8271-1A3BB8554649}" type="presParOf" srcId="{D9C3F951-45AB-4EDC-9761-016F8C07C163}" destId="{A8FAAE89-2793-471C-B777-F3A13D980182}" srcOrd="3" destOrd="0" presId="urn:microsoft.com/office/officeart/2005/8/layout/hierarchy1"/>
    <dgm:cxn modelId="{EFFCDFE1-C89D-43BF-A053-B2985C0751D4}" type="presParOf" srcId="{A8FAAE89-2793-471C-B777-F3A13D980182}" destId="{E4AC4238-3B5E-4490-84A0-DB61693E7EE8}" srcOrd="0" destOrd="0" presId="urn:microsoft.com/office/officeart/2005/8/layout/hierarchy1"/>
    <dgm:cxn modelId="{28EAB5D4-0A0F-46C7-A88D-9AF04ECED1BF}" type="presParOf" srcId="{E4AC4238-3B5E-4490-84A0-DB61693E7EE8}" destId="{6D798C78-3E3D-4D85-B3D1-1E080F5545A6}" srcOrd="0" destOrd="0" presId="urn:microsoft.com/office/officeart/2005/8/layout/hierarchy1"/>
    <dgm:cxn modelId="{59E147F8-43E7-4429-A5C9-A28457182A17}" type="presParOf" srcId="{E4AC4238-3B5E-4490-84A0-DB61693E7EE8}" destId="{356B1CBF-AF71-4B8A-8FB6-F3A67CA6FDD0}" srcOrd="1" destOrd="0" presId="urn:microsoft.com/office/officeart/2005/8/layout/hierarchy1"/>
    <dgm:cxn modelId="{21E42E8D-25CE-436A-8681-CB88EE1C5AE4}" type="presParOf" srcId="{A8FAAE89-2793-471C-B777-F3A13D980182}" destId="{483E153C-3B79-47DC-BC51-CC3A3DB0049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9FE41-D1B7-4304-B431-12A6057902B0}">
      <dsp:nvSpPr>
        <dsp:cNvPr id="0" name=""/>
        <dsp:cNvSpPr/>
      </dsp:nvSpPr>
      <dsp:spPr>
        <a:xfrm>
          <a:off x="0" y="0"/>
          <a:ext cx="471878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8CB0D-C0EA-4935-AA40-75503A8E936B}">
      <dsp:nvSpPr>
        <dsp:cNvPr id="0" name=""/>
        <dsp:cNvSpPr/>
      </dsp:nvSpPr>
      <dsp:spPr>
        <a:xfrm>
          <a:off x="0" y="0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Duplicate Removal: Eliminated 419 duplicate rows.</a:t>
          </a:r>
        </a:p>
      </dsp:txBody>
      <dsp:txXfrm>
        <a:off x="0" y="0"/>
        <a:ext cx="4718785" cy="1382683"/>
      </dsp:txXfrm>
    </dsp:sp>
    <dsp:sp modelId="{B4E5799B-A723-494E-B9D5-D49AFA6B5C12}">
      <dsp:nvSpPr>
        <dsp:cNvPr id="0" name=""/>
        <dsp:cNvSpPr/>
      </dsp:nvSpPr>
      <dsp:spPr>
        <a:xfrm>
          <a:off x="0" y="1382683"/>
          <a:ext cx="4718785" cy="0"/>
        </a:xfrm>
        <a:prstGeom prst="lin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A27CE-F245-4C14-B358-2E56706BF6E0}">
      <dsp:nvSpPr>
        <dsp:cNvPr id="0" name=""/>
        <dsp:cNvSpPr/>
      </dsp:nvSpPr>
      <dsp:spPr>
        <a:xfrm>
          <a:off x="0" y="1382683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Outlier Handling: Removed extreme values (e.g., </a:t>
          </a:r>
          <a:r>
            <a:rPr lang="en-US" sz="2600" kern="1200" err="1"/>
            <a:t>NumDots</a:t>
          </a:r>
          <a:r>
            <a:rPr lang="en-US" sz="2600" kern="1200"/>
            <a:t> &gt; 20).</a:t>
          </a:r>
        </a:p>
      </dsp:txBody>
      <dsp:txXfrm>
        <a:off x="0" y="1382683"/>
        <a:ext cx="4718785" cy="1382683"/>
      </dsp:txXfrm>
    </dsp:sp>
    <dsp:sp modelId="{930BA1B1-C79E-4ED9-A9C6-098926060FA2}">
      <dsp:nvSpPr>
        <dsp:cNvPr id="0" name=""/>
        <dsp:cNvSpPr/>
      </dsp:nvSpPr>
      <dsp:spPr>
        <a:xfrm>
          <a:off x="0" y="2765367"/>
          <a:ext cx="4718785" cy="0"/>
        </a:xfrm>
        <a:prstGeom prst="lin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5E660-8E89-4184-AA21-3E9FEA2698A4}">
      <dsp:nvSpPr>
        <dsp:cNvPr id="0" name=""/>
        <dsp:cNvSpPr/>
      </dsp:nvSpPr>
      <dsp:spPr>
        <a:xfrm>
          <a:off x="0" y="2765367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Irrelevant Feature Removal: Dropped id and </a:t>
          </a:r>
          <a:r>
            <a:rPr lang="en-US" sz="2600" kern="1200" err="1"/>
            <a:t>HttpsInHostname</a:t>
          </a:r>
          <a:r>
            <a:rPr lang="en-US" sz="2600" kern="1200"/>
            <a:t> (constant values).</a:t>
          </a:r>
        </a:p>
      </dsp:txBody>
      <dsp:txXfrm>
        <a:off x="0" y="2765367"/>
        <a:ext cx="4718785" cy="1382683"/>
      </dsp:txXfrm>
    </dsp:sp>
    <dsp:sp modelId="{F12DE766-607F-464A-BEAE-399A34D62314}">
      <dsp:nvSpPr>
        <dsp:cNvPr id="0" name=""/>
        <dsp:cNvSpPr/>
      </dsp:nvSpPr>
      <dsp:spPr>
        <a:xfrm>
          <a:off x="0" y="4148051"/>
          <a:ext cx="4718785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70BB1-314D-480D-8C89-6F49BEE147E5}">
      <dsp:nvSpPr>
        <dsp:cNvPr id="0" name=""/>
        <dsp:cNvSpPr/>
      </dsp:nvSpPr>
      <dsp:spPr>
        <a:xfrm>
          <a:off x="0" y="4148051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Normalization: Scaled numeric features for uniformity.</a:t>
          </a:r>
        </a:p>
      </dsp:txBody>
      <dsp:txXfrm>
        <a:off x="0" y="4148051"/>
        <a:ext cx="4718785" cy="13826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202A3-E876-4BBE-A8FD-84430D871010}">
      <dsp:nvSpPr>
        <dsp:cNvPr id="0" name=""/>
        <dsp:cNvSpPr/>
      </dsp:nvSpPr>
      <dsp:spPr>
        <a:xfrm>
          <a:off x="0" y="2715"/>
          <a:ext cx="472779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9A119-EBCE-47A6-A0C1-52E398948E66}">
      <dsp:nvSpPr>
        <dsp:cNvPr id="0" name=""/>
        <dsp:cNvSpPr/>
      </dsp:nvSpPr>
      <dsp:spPr>
        <a:xfrm>
          <a:off x="0" y="2715"/>
          <a:ext cx="4727796" cy="18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Iteratively removes less important features based on model performance.</a:t>
          </a:r>
        </a:p>
      </dsp:txBody>
      <dsp:txXfrm>
        <a:off x="0" y="2715"/>
        <a:ext cx="4727796" cy="1851802"/>
      </dsp:txXfrm>
    </dsp:sp>
    <dsp:sp modelId="{F3D31F36-4720-4ABD-9895-2371044880F0}">
      <dsp:nvSpPr>
        <dsp:cNvPr id="0" name=""/>
        <dsp:cNvSpPr/>
      </dsp:nvSpPr>
      <dsp:spPr>
        <a:xfrm>
          <a:off x="0" y="1854518"/>
          <a:ext cx="472779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26306-BA6F-4630-AA05-96EAA00A5B90}">
      <dsp:nvSpPr>
        <dsp:cNvPr id="0" name=""/>
        <dsp:cNvSpPr/>
      </dsp:nvSpPr>
      <dsp:spPr>
        <a:xfrm>
          <a:off x="0" y="1854518"/>
          <a:ext cx="4727796" cy="18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Evaluates subsets using cross-validation to avoid overfitting.</a:t>
          </a:r>
        </a:p>
      </dsp:txBody>
      <dsp:txXfrm>
        <a:off x="0" y="1854518"/>
        <a:ext cx="4727796" cy="1851802"/>
      </dsp:txXfrm>
    </dsp:sp>
    <dsp:sp modelId="{AAC6165D-98C5-4B5C-85F1-F4DECE89626D}">
      <dsp:nvSpPr>
        <dsp:cNvPr id="0" name=""/>
        <dsp:cNvSpPr/>
      </dsp:nvSpPr>
      <dsp:spPr>
        <a:xfrm>
          <a:off x="0" y="3706320"/>
          <a:ext cx="472779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8C4C7-1D6F-443D-95BA-7A0C9248AF96}">
      <dsp:nvSpPr>
        <dsp:cNvPr id="0" name=""/>
        <dsp:cNvSpPr/>
      </dsp:nvSpPr>
      <dsp:spPr>
        <a:xfrm>
          <a:off x="0" y="3706320"/>
          <a:ext cx="4727796" cy="18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Eliminated Features: Examples include RightClickDisabled, FakeLinkInStatusBar.</a:t>
          </a:r>
        </a:p>
      </dsp:txBody>
      <dsp:txXfrm>
        <a:off x="0" y="3706320"/>
        <a:ext cx="4727796" cy="18518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693EEA-BEF0-4CA6-8C0C-1FD0B89C3157}">
      <dsp:nvSpPr>
        <dsp:cNvPr id="0" name=""/>
        <dsp:cNvSpPr/>
      </dsp:nvSpPr>
      <dsp:spPr>
        <a:xfrm>
          <a:off x="5471802" y="2235038"/>
          <a:ext cx="874920" cy="416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752"/>
              </a:lnTo>
              <a:lnTo>
                <a:pt x="874920" y="283752"/>
              </a:lnTo>
              <a:lnTo>
                <a:pt x="874920" y="41638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5EA5E-F113-4789-BF88-C8AA65A1AAA6}">
      <dsp:nvSpPr>
        <dsp:cNvPr id="0" name=""/>
        <dsp:cNvSpPr/>
      </dsp:nvSpPr>
      <dsp:spPr>
        <a:xfrm>
          <a:off x="4596882" y="2235038"/>
          <a:ext cx="874920" cy="416382"/>
        </a:xfrm>
        <a:custGeom>
          <a:avLst/>
          <a:gdLst/>
          <a:ahLst/>
          <a:cxnLst/>
          <a:rect l="0" t="0" r="0" b="0"/>
          <a:pathLst>
            <a:path>
              <a:moveTo>
                <a:pt x="874920" y="0"/>
              </a:moveTo>
              <a:lnTo>
                <a:pt x="874920" y="283752"/>
              </a:lnTo>
              <a:lnTo>
                <a:pt x="0" y="283752"/>
              </a:lnTo>
              <a:lnTo>
                <a:pt x="0" y="41638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E4A4B-0D5C-45AA-8197-8B562291309D}">
      <dsp:nvSpPr>
        <dsp:cNvPr id="0" name=""/>
        <dsp:cNvSpPr/>
      </dsp:nvSpPr>
      <dsp:spPr>
        <a:xfrm>
          <a:off x="3721961" y="909533"/>
          <a:ext cx="1749840" cy="416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752"/>
              </a:lnTo>
              <a:lnTo>
                <a:pt x="1749840" y="283752"/>
              </a:lnTo>
              <a:lnTo>
                <a:pt x="1749840" y="416382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B69D01-A55F-4D91-BF01-28D570D6CEAB}">
      <dsp:nvSpPr>
        <dsp:cNvPr id="0" name=""/>
        <dsp:cNvSpPr/>
      </dsp:nvSpPr>
      <dsp:spPr>
        <a:xfrm>
          <a:off x="1972120" y="2235038"/>
          <a:ext cx="874920" cy="416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752"/>
              </a:lnTo>
              <a:lnTo>
                <a:pt x="874920" y="283752"/>
              </a:lnTo>
              <a:lnTo>
                <a:pt x="874920" y="41638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843EB-B0E2-488F-A741-CC1170585D48}">
      <dsp:nvSpPr>
        <dsp:cNvPr id="0" name=""/>
        <dsp:cNvSpPr/>
      </dsp:nvSpPr>
      <dsp:spPr>
        <a:xfrm>
          <a:off x="1097200" y="2235038"/>
          <a:ext cx="874920" cy="416382"/>
        </a:xfrm>
        <a:custGeom>
          <a:avLst/>
          <a:gdLst/>
          <a:ahLst/>
          <a:cxnLst/>
          <a:rect l="0" t="0" r="0" b="0"/>
          <a:pathLst>
            <a:path>
              <a:moveTo>
                <a:pt x="874920" y="0"/>
              </a:moveTo>
              <a:lnTo>
                <a:pt x="874920" y="283752"/>
              </a:lnTo>
              <a:lnTo>
                <a:pt x="0" y="283752"/>
              </a:lnTo>
              <a:lnTo>
                <a:pt x="0" y="416382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097C2-87D9-46E8-8D20-6AAA5D1837FA}">
      <dsp:nvSpPr>
        <dsp:cNvPr id="0" name=""/>
        <dsp:cNvSpPr/>
      </dsp:nvSpPr>
      <dsp:spPr>
        <a:xfrm>
          <a:off x="1972120" y="909533"/>
          <a:ext cx="1749840" cy="416382"/>
        </a:xfrm>
        <a:custGeom>
          <a:avLst/>
          <a:gdLst/>
          <a:ahLst/>
          <a:cxnLst/>
          <a:rect l="0" t="0" r="0" b="0"/>
          <a:pathLst>
            <a:path>
              <a:moveTo>
                <a:pt x="1749840" y="0"/>
              </a:moveTo>
              <a:lnTo>
                <a:pt x="1749840" y="283752"/>
              </a:lnTo>
              <a:lnTo>
                <a:pt x="0" y="283752"/>
              </a:lnTo>
              <a:lnTo>
                <a:pt x="0" y="416382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C5DA4-5A7C-437C-8D97-DFE6364C5746}">
      <dsp:nvSpPr>
        <dsp:cNvPr id="0" name=""/>
        <dsp:cNvSpPr/>
      </dsp:nvSpPr>
      <dsp:spPr>
        <a:xfrm>
          <a:off x="3006117" y="411"/>
          <a:ext cx="1431687" cy="909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77C344-8948-4AD6-A312-582EA2E8173F}">
      <dsp:nvSpPr>
        <dsp:cNvPr id="0" name=""/>
        <dsp:cNvSpPr/>
      </dsp:nvSpPr>
      <dsp:spPr>
        <a:xfrm>
          <a:off x="3165194" y="151534"/>
          <a:ext cx="1431687" cy="909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/>
            </a:rPr>
            <a:t>System Architecture </a:t>
          </a:r>
        </a:p>
      </dsp:txBody>
      <dsp:txXfrm>
        <a:off x="3191821" y="178161"/>
        <a:ext cx="1378433" cy="855867"/>
      </dsp:txXfrm>
    </dsp:sp>
    <dsp:sp modelId="{48A4A70F-D856-4EB4-844D-5F3EA50C057C}">
      <dsp:nvSpPr>
        <dsp:cNvPr id="0" name=""/>
        <dsp:cNvSpPr/>
      </dsp:nvSpPr>
      <dsp:spPr>
        <a:xfrm>
          <a:off x="1256276" y="1325916"/>
          <a:ext cx="1431687" cy="909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B75C57-ACD3-4FDF-B482-92A8C304BF1A}">
      <dsp:nvSpPr>
        <dsp:cNvPr id="0" name=""/>
        <dsp:cNvSpPr/>
      </dsp:nvSpPr>
      <dsp:spPr>
        <a:xfrm>
          <a:off x="1415353" y="1477038"/>
          <a:ext cx="1431687" cy="909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Frontend</a:t>
          </a:r>
          <a:endParaRPr lang="en-US" sz="1800" kern="1200">
            <a:latin typeface="Calibri"/>
          </a:endParaRPr>
        </a:p>
      </dsp:txBody>
      <dsp:txXfrm>
        <a:off x="1441980" y="1503665"/>
        <a:ext cx="1378433" cy="855867"/>
      </dsp:txXfrm>
    </dsp:sp>
    <dsp:sp modelId="{9C5BE521-DFE9-4B8A-8AF7-EE0C92FB370A}">
      <dsp:nvSpPr>
        <dsp:cNvPr id="0" name=""/>
        <dsp:cNvSpPr/>
      </dsp:nvSpPr>
      <dsp:spPr>
        <a:xfrm>
          <a:off x="381356" y="2651420"/>
          <a:ext cx="1431687" cy="909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AC0D59-C3FE-41DA-AD88-5AA9BE0A2E13}">
      <dsp:nvSpPr>
        <dsp:cNvPr id="0" name=""/>
        <dsp:cNvSpPr/>
      </dsp:nvSpPr>
      <dsp:spPr>
        <a:xfrm>
          <a:off x="540432" y="2802543"/>
          <a:ext cx="1431687" cy="909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HTML</a:t>
          </a:r>
          <a:endParaRPr lang="en-US" sz="1800" kern="1200">
            <a:latin typeface="Calibri"/>
          </a:endParaRPr>
        </a:p>
      </dsp:txBody>
      <dsp:txXfrm>
        <a:off x="567059" y="2829170"/>
        <a:ext cx="1378433" cy="855867"/>
      </dsp:txXfrm>
    </dsp:sp>
    <dsp:sp modelId="{B2EC3BA0-3ADE-4CD4-817F-DFF978FFDB9B}">
      <dsp:nvSpPr>
        <dsp:cNvPr id="0" name=""/>
        <dsp:cNvSpPr/>
      </dsp:nvSpPr>
      <dsp:spPr>
        <a:xfrm>
          <a:off x="2131197" y="2651420"/>
          <a:ext cx="1431687" cy="909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F01659-8759-4BF3-86CE-9C5DC88E6D5E}">
      <dsp:nvSpPr>
        <dsp:cNvPr id="0" name=""/>
        <dsp:cNvSpPr/>
      </dsp:nvSpPr>
      <dsp:spPr>
        <a:xfrm>
          <a:off x="2290273" y="2802543"/>
          <a:ext cx="1431687" cy="909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/>
            </a:rPr>
            <a:t> </a:t>
          </a:r>
          <a:r>
            <a:rPr lang="en-US" sz="1800" kern="1200"/>
            <a:t>CSS</a:t>
          </a:r>
        </a:p>
      </dsp:txBody>
      <dsp:txXfrm>
        <a:off x="2316900" y="2829170"/>
        <a:ext cx="1378433" cy="855867"/>
      </dsp:txXfrm>
    </dsp:sp>
    <dsp:sp modelId="{6550F926-4492-49CD-9C3B-8162CDBF9086}">
      <dsp:nvSpPr>
        <dsp:cNvPr id="0" name=""/>
        <dsp:cNvSpPr/>
      </dsp:nvSpPr>
      <dsp:spPr>
        <a:xfrm>
          <a:off x="4755958" y="1325916"/>
          <a:ext cx="1431687" cy="909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1EC685-610B-4B50-9E68-F1072C819327}">
      <dsp:nvSpPr>
        <dsp:cNvPr id="0" name=""/>
        <dsp:cNvSpPr/>
      </dsp:nvSpPr>
      <dsp:spPr>
        <a:xfrm>
          <a:off x="4915035" y="1477038"/>
          <a:ext cx="1431687" cy="909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Backend</a:t>
          </a:r>
          <a:endParaRPr lang="en-US" sz="1800" kern="1200">
            <a:latin typeface="Calibri"/>
          </a:endParaRPr>
        </a:p>
      </dsp:txBody>
      <dsp:txXfrm>
        <a:off x="4941662" y="1503665"/>
        <a:ext cx="1378433" cy="855867"/>
      </dsp:txXfrm>
    </dsp:sp>
    <dsp:sp modelId="{5E95DC9B-DA2A-4385-9179-D3F47BD20592}">
      <dsp:nvSpPr>
        <dsp:cNvPr id="0" name=""/>
        <dsp:cNvSpPr/>
      </dsp:nvSpPr>
      <dsp:spPr>
        <a:xfrm>
          <a:off x="3881038" y="2651420"/>
          <a:ext cx="1431687" cy="909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E2C362-BB87-4C8A-B601-31BE45794B4E}">
      <dsp:nvSpPr>
        <dsp:cNvPr id="0" name=""/>
        <dsp:cNvSpPr/>
      </dsp:nvSpPr>
      <dsp:spPr>
        <a:xfrm>
          <a:off x="4040114" y="2802543"/>
          <a:ext cx="1431687" cy="909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Python </a:t>
          </a:r>
          <a:endParaRPr lang="en-US" sz="1800" kern="1200">
            <a:latin typeface="Calibri"/>
          </a:endParaRPr>
        </a:p>
      </dsp:txBody>
      <dsp:txXfrm>
        <a:off x="4066741" y="2829170"/>
        <a:ext cx="1378433" cy="855867"/>
      </dsp:txXfrm>
    </dsp:sp>
    <dsp:sp modelId="{E059748A-0515-4511-A79C-D074F79BE4FF}">
      <dsp:nvSpPr>
        <dsp:cNvPr id="0" name=""/>
        <dsp:cNvSpPr/>
      </dsp:nvSpPr>
      <dsp:spPr>
        <a:xfrm>
          <a:off x="5630879" y="2651420"/>
          <a:ext cx="1431687" cy="909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7FF385-7A02-446E-9C5D-9CCFD6B810D8}">
      <dsp:nvSpPr>
        <dsp:cNvPr id="0" name=""/>
        <dsp:cNvSpPr/>
      </dsp:nvSpPr>
      <dsp:spPr>
        <a:xfrm>
          <a:off x="5789955" y="2802543"/>
          <a:ext cx="1431687" cy="909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/>
            </a:rPr>
            <a:t>Django</a:t>
          </a:r>
          <a:endParaRPr lang="en-US" sz="1800" kern="1200"/>
        </a:p>
      </dsp:txBody>
      <dsp:txXfrm>
        <a:off x="5816582" y="2829170"/>
        <a:ext cx="1378433" cy="8558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C1141-6CB7-421A-A5B3-687377C78AE5}">
      <dsp:nvSpPr>
        <dsp:cNvPr id="0" name=""/>
        <dsp:cNvSpPr/>
      </dsp:nvSpPr>
      <dsp:spPr>
        <a:xfrm>
          <a:off x="5917634" y="2435398"/>
          <a:ext cx="867563" cy="412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366"/>
              </a:lnTo>
              <a:lnTo>
                <a:pt x="867563" y="281366"/>
              </a:lnTo>
              <a:lnTo>
                <a:pt x="867563" y="412881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26DA5-3BD4-49EA-A1CA-121F9F457221}">
      <dsp:nvSpPr>
        <dsp:cNvPr id="0" name=""/>
        <dsp:cNvSpPr/>
      </dsp:nvSpPr>
      <dsp:spPr>
        <a:xfrm>
          <a:off x="5050071" y="2435398"/>
          <a:ext cx="867563" cy="412881"/>
        </a:xfrm>
        <a:custGeom>
          <a:avLst/>
          <a:gdLst/>
          <a:ahLst/>
          <a:cxnLst/>
          <a:rect l="0" t="0" r="0" b="0"/>
          <a:pathLst>
            <a:path>
              <a:moveTo>
                <a:pt x="867563" y="0"/>
              </a:moveTo>
              <a:lnTo>
                <a:pt x="867563" y="281366"/>
              </a:lnTo>
              <a:lnTo>
                <a:pt x="0" y="281366"/>
              </a:lnTo>
              <a:lnTo>
                <a:pt x="0" y="412881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6023D-86B4-41DF-B7F2-248E2E2EE9E0}">
      <dsp:nvSpPr>
        <dsp:cNvPr id="0" name=""/>
        <dsp:cNvSpPr/>
      </dsp:nvSpPr>
      <dsp:spPr>
        <a:xfrm>
          <a:off x="3314944" y="1121040"/>
          <a:ext cx="2602690" cy="412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366"/>
              </a:lnTo>
              <a:lnTo>
                <a:pt x="2602690" y="281366"/>
              </a:lnTo>
              <a:lnTo>
                <a:pt x="2602690" y="412881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9588E-864F-4251-8F92-812A8AACD222}">
      <dsp:nvSpPr>
        <dsp:cNvPr id="0" name=""/>
        <dsp:cNvSpPr/>
      </dsp:nvSpPr>
      <dsp:spPr>
        <a:xfrm>
          <a:off x="3314944" y="1121040"/>
          <a:ext cx="867563" cy="412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366"/>
              </a:lnTo>
              <a:lnTo>
                <a:pt x="867563" y="281366"/>
              </a:lnTo>
              <a:lnTo>
                <a:pt x="867563" y="412881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517C8-C6FD-46A3-964D-2E1A501C64D6}">
      <dsp:nvSpPr>
        <dsp:cNvPr id="0" name=""/>
        <dsp:cNvSpPr/>
      </dsp:nvSpPr>
      <dsp:spPr>
        <a:xfrm>
          <a:off x="2447381" y="1121040"/>
          <a:ext cx="867563" cy="412881"/>
        </a:xfrm>
        <a:custGeom>
          <a:avLst/>
          <a:gdLst/>
          <a:ahLst/>
          <a:cxnLst/>
          <a:rect l="0" t="0" r="0" b="0"/>
          <a:pathLst>
            <a:path>
              <a:moveTo>
                <a:pt x="867563" y="0"/>
              </a:moveTo>
              <a:lnTo>
                <a:pt x="867563" y="281366"/>
              </a:lnTo>
              <a:lnTo>
                <a:pt x="0" y="281366"/>
              </a:lnTo>
              <a:lnTo>
                <a:pt x="0" y="412881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72B16-EA7E-4678-B7FB-FC728C0E9850}">
      <dsp:nvSpPr>
        <dsp:cNvPr id="0" name=""/>
        <dsp:cNvSpPr/>
      </dsp:nvSpPr>
      <dsp:spPr>
        <a:xfrm>
          <a:off x="712254" y="1121040"/>
          <a:ext cx="2602690" cy="412881"/>
        </a:xfrm>
        <a:custGeom>
          <a:avLst/>
          <a:gdLst/>
          <a:ahLst/>
          <a:cxnLst/>
          <a:rect l="0" t="0" r="0" b="0"/>
          <a:pathLst>
            <a:path>
              <a:moveTo>
                <a:pt x="2602690" y="0"/>
              </a:moveTo>
              <a:lnTo>
                <a:pt x="2602690" y="281366"/>
              </a:lnTo>
              <a:lnTo>
                <a:pt x="0" y="281366"/>
              </a:lnTo>
              <a:lnTo>
                <a:pt x="0" y="412881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97E8E-F911-4B61-AC6D-C01AA29AB9FB}">
      <dsp:nvSpPr>
        <dsp:cNvPr id="0" name=""/>
        <dsp:cNvSpPr/>
      </dsp:nvSpPr>
      <dsp:spPr>
        <a:xfrm>
          <a:off x="2605119" y="219562"/>
          <a:ext cx="1419649" cy="901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869F9B-DD8B-42E8-82EA-7112905C0D70}">
      <dsp:nvSpPr>
        <dsp:cNvPr id="0" name=""/>
        <dsp:cNvSpPr/>
      </dsp:nvSpPr>
      <dsp:spPr>
        <a:xfrm>
          <a:off x="2762858" y="369414"/>
          <a:ext cx="1419649" cy="9014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User Workflow</a:t>
          </a:r>
        </a:p>
      </dsp:txBody>
      <dsp:txXfrm>
        <a:off x="2789261" y="395817"/>
        <a:ext cx="1366843" cy="848671"/>
      </dsp:txXfrm>
    </dsp:sp>
    <dsp:sp modelId="{64EC31C5-172D-4F85-A6E0-883F1A4C049D}">
      <dsp:nvSpPr>
        <dsp:cNvPr id="0" name=""/>
        <dsp:cNvSpPr/>
      </dsp:nvSpPr>
      <dsp:spPr>
        <a:xfrm>
          <a:off x="2429" y="1533921"/>
          <a:ext cx="1419649" cy="901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F86711-C3AC-4E2C-BEE7-96A76A9F9288}">
      <dsp:nvSpPr>
        <dsp:cNvPr id="0" name=""/>
        <dsp:cNvSpPr/>
      </dsp:nvSpPr>
      <dsp:spPr>
        <a:xfrm>
          <a:off x="160168" y="1683773"/>
          <a:ext cx="1419649" cy="9014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/>
            </a:rPr>
            <a:t>Input</a:t>
          </a:r>
          <a:r>
            <a:rPr lang="en-US" sz="1800" kern="1200"/>
            <a:t> URL </a:t>
          </a:r>
          <a:endParaRPr lang="en-US" sz="1800" kern="1200">
            <a:latin typeface="Calibri"/>
          </a:endParaRPr>
        </a:p>
      </dsp:txBody>
      <dsp:txXfrm>
        <a:off x="186571" y="1710176"/>
        <a:ext cx="1366843" cy="848671"/>
      </dsp:txXfrm>
    </dsp:sp>
    <dsp:sp modelId="{8C95E94E-4259-4B89-8079-9BEFCE821EFB}">
      <dsp:nvSpPr>
        <dsp:cNvPr id="0" name=""/>
        <dsp:cNvSpPr/>
      </dsp:nvSpPr>
      <dsp:spPr>
        <a:xfrm>
          <a:off x="1737556" y="1533921"/>
          <a:ext cx="1419649" cy="901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5FE81D-2190-48A7-A6D1-75603914ABBA}">
      <dsp:nvSpPr>
        <dsp:cNvPr id="0" name=""/>
        <dsp:cNvSpPr/>
      </dsp:nvSpPr>
      <dsp:spPr>
        <a:xfrm>
          <a:off x="1895295" y="1683773"/>
          <a:ext cx="1419649" cy="9014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/>
            </a:rPr>
            <a:t>Feature</a:t>
          </a:r>
          <a:r>
            <a:rPr lang="en-US" sz="1800" kern="1200"/>
            <a:t> Extraction </a:t>
          </a:r>
          <a:endParaRPr lang="en-US" sz="1800" kern="1200">
            <a:latin typeface="Calibri"/>
          </a:endParaRPr>
        </a:p>
      </dsp:txBody>
      <dsp:txXfrm>
        <a:off x="1921698" y="1710176"/>
        <a:ext cx="1366843" cy="848671"/>
      </dsp:txXfrm>
    </dsp:sp>
    <dsp:sp modelId="{298D883A-E114-4E67-8F06-F36214BF93BF}">
      <dsp:nvSpPr>
        <dsp:cNvPr id="0" name=""/>
        <dsp:cNvSpPr/>
      </dsp:nvSpPr>
      <dsp:spPr>
        <a:xfrm>
          <a:off x="3472683" y="1533921"/>
          <a:ext cx="1419649" cy="901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7BEC8E-797F-4586-92A5-7C8D585EB8F4}">
      <dsp:nvSpPr>
        <dsp:cNvPr id="0" name=""/>
        <dsp:cNvSpPr/>
      </dsp:nvSpPr>
      <dsp:spPr>
        <a:xfrm>
          <a:off x="3630422" y="1683773"/>
          <a:ext cx="1419649" cy="9014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/>
            </a:rPr>
            <a:t>Classification</a:t>
          </a:r>
          <a:r>
            <a:rPr lang="en-US" sz="1800" kern="1200"/>
            <a:t> </a:t>
          </a:r>
          <a:r>
            <a:rPr lang="en-US" sz="1800" kern="1200">
              <a:latin typeface="Calibri"/>
            </a:rPr>
            <a:t>models </a:t>
          </a:r>
        </a:p>
      </dsp:txBody>
      <dsp:txXfrm>
        <a:off x="3656825" y="1710176"/>
        <a:ext cx="1366843" cy="848671"/>
      </dsp:txXfrm>
    </dsp:sp>
    <dsp:sp modelId="{07EF6863-6C43-42A5-9B8B-6791DC9C1492}">
      <dsp:nvSpPr>
        <dsp:cNvPr id="0" name=""/>
        <dsp:cNvSpPr/>
      </dsp:nvSpPr>
      <dsp:spPr>
        <a:xfrm>
          <a:off x="5207809" y="1533921"/>
          <a:ext cx="1419649" cy="901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EFAF69-A527-481B-904C-981C0D3D55E9}">
      <dsp:nvSpPr>
        <dsp:cNvPr id="0" name=""/>
        <dsp:cNvSpPr/>
      </dsp:nvSpPr>
      <dsp:spPr>
        <a:xfrm>
          <a:off x="5365548" y="1683773"/>
          <a:ext cx="1419649" cy="9014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/>
            </a:rPr>
            <a:t>Result</a:t>
          </a:r>
          <a:r>
            <a:rPr lang="en-US" sz="1800" kern="1200"/>
            <a:t> Display</a:t>
          </a:r>
        </a:p>
      </dsp:txBody>
      <dsp:txXfrm>
        <a:off x="5391951" y="1710176"/>
        <a:ext cx="1366843" cy="848671"/>
      </dsp:txXfrm>
    </dsp:sp>
    <dsp:sp modelId="{56A2232F-F482-4B6F-B01C-D8A26086EB99}">
      <dsp:nvSpPr>
        <dsp:cNvPr id="0" name=""/>
        <dsp:cNvSpPr/>
      </dsp:nvSpPr>
      <dsp:spPr>
        <a:xfrm>
          <a:off x="4340246" y="2848279"/>
          <a:ext cx="1419649" cy="901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A4388D-940D-4B21-A3E8-ED88CDFF8106}">
      <dsp:nvSpPr>
        <dsp:cNvPr id="0" name=""/>
        <dsp:cNvSpPr/>
      </dsp:nvSpPr>
      <dsp:spPr>
        <a:xfrm>
          <a:off x="4497985" y="2998131"/>
          <a:ext cx="1419649" cy="9014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/>
            </a:rPr>
            <a:t>Safe </a:t>
          </a:r>
        </a:p>
      </dsp:txBody>
      <dsp:txXfrm>
        <a:off x="4524388" y="3024534"/>
        <a:ext cx="1366843" cy="848671"/>
      </dsp:txXfrm>
    </dsp:sp>
    <dsp:sp modelId="{6D798C78-3E3D-4D85-B3D1-1E080F5545A6}">
      <dsp:nvSpPr>
        <dsp:cNvPr id="0" name=""/>
        <dsp:cNvSpPr/>
      </dsp:nvSpPr>
      <dsp:spPr>
        <a:xfrm>
          <a:off x="6075373" y="2848279"/>
          <a:ext cx="1419649" cy="901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6B1CBF-AF71-4B8A-8FB6-F3A67CA6FDD0}">
      <dsp:nvSpPr>
        <dsp:cNvPr id="0" name=""/>
        <dsp:cNvSpPr/>
      </dsp:nvSpPr>
      <dsp:spPr>
        <a:xfrm>
          <a:off x="6233112" y="2998131"/>
          <a:ext cx="1419649" cy="9014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/>
            </a:rPr>
            <a:t>Unsafe</a:t>
          </a:r>
        </a:p>
      </dsp:txBody>
      <dsp:txXfrm>
        <a:off x="6259515" y="3024534"/>
        <a:ext cx="1366843" cy="848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CFE16-F839-43EA-84BE-AC352C96564A}" type="datetimeFigureOut"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1CF6F-BEB8-4D26-9E70-F196043D34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10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features extracted using RFECV is complimented by the feature importance and chi-square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1CF6F-BEB8-4D26-9E70-F196043D3438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3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6" name="Rectangle 215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E5921B4B-ADA8-6855-2CB3-2E669A708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741" y="2165637"/>
            <a:ext cx="2526726" cy="2526726"/>
          </a:xfrm>
          <a:prstGeom prst="rect">
            <a:avLst/>
          </a:prstGeom>
        </p:spPr>
      </p:pic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2494" y="0"/>
            <a:ext cx="5671506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6545" y="762538"/>
            <a:ext cx="4237012" cy="3199862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</a:rPr>
              <a:t>Safe Click: Anti-Phishing Measures for Enhanced Cybersecurity Protection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6545" y="4312561"/>
            <a:ext cx="4237012" cy="168781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CS 5593: Data Mining</a:t>
            </a:r>
            <a:endParaRPr lang="en-US" sz="2000" dirty="0">
              <a:solidFill>
                <a:srgbClr val="FFFFFF"/>
              </a:solidFill>
              <a:ea typeface="Calibri"/>
              <a:cs typeface="Calibri"/>
            </a:endParaRPr>
          </a:p>
          <a:p>
            <a:pPr algn="l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Semester: Spring 2024</a:t>
            </a:r>
            <a:endParaRPr lang="en-US" sz="2000" dirty="0">
              <a:solidFill>
                <a:srgbClr val="FFFFFF"/>
              </a:solidFill>
              <a:ea typeface="Calibri"/>
              <a:cs typeface="Calibri"/>
            </a:endParaRPr>
          </a:p>
          <a:p>
            <a:pPr algn="l"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  <a:ea typeface="Calibri"/>
              <a:cs typeface="Calibri"/>
            </a:endParaRPr>
          </a:p>
          <a:p>
            <a:pPr algn="l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Sowmya </a:t>
            </a:r>
            <a:r>
              <a:rPr lang="en-US" sz="2000" err="1">
                <a:solidFill>
                  <a:srgbClr val="FFFFFF"/>
                </a:solidFill>
                <a:ea typeface="Calibri"/>
                <a:cs typeface="Calibri"/>
              </a:rPr>
              <a:t>Gangireddy</a:t>
            </a:r>
            <a:endParaRPr lang="en-US" sz="2000" dirty="0">
              <a:solidFill>
                <a:srgbClr val="FFFFFF"/>
              </a:solidFill>
              <a:ea typeface="Calibri"/>
              <a:cs typeface="Calibri"/>
            </a:endParaRPr>
          </a:p>
          <a:p>
            <a:pPr algn="l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Sruthi </a:t>
            </a:r>
            <a:r>
              <a:rPr lang="en-US" sz="2000" err="1">
                <a:solidFill>
                  <a:srgbClr val="FFFFFF"/>
                </a:solidFill>
                <a:ea typeface="Calibri"/>
                <a:cs typeface="Calibri"/>
              </a:rPr>
              <a:t>Pedakolimi</a:t>
            </a:r>
            <a:endParaRPr lang="en-US" sz="2000" dirty="0">
              <a:solidFill>
                <a:srgbClr val="FFFFFF"/>
              </a:solidFill>
              <a:ea typeface="Calibri"/>
              <a:cs typeface="Calibri"/>
            </a:endParaRPr>
          </a:p>
          <a:p>
            <a:pPr algn="l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Roshini </a:t>
            </a:r>
            <a:r>
              <a:rPr lang="en-US" sz="2000" err="1">
                <a:solidFill>
                  <a:srgbClr val="FFFFFF"/>
                </a:solidFill>
                <a:ea typeface="Calibri"/>
                <a:cs typeface="Calibri"/>
              </a:rPr>
              <a:t>Talluru</a:t>
            </a:r>
            <a:endParaRPr lang="en-US" sz="200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218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8261" y="4043302"/>
            <a:ext cx="3977640" cy="18288"/>
          </a:xfrm>
          <a:custGeom>
            <a:avLst/>
            <a:gdLst>
              <a:gd name="connsiteX0" fmla="*/ 0 w 3977640"/>
              <a:gd name="connsiteY0" fmla="*/ 0 h 18288"/>
              <a:gd name="connsiteX1" fmla="*/ 742493 w 3977640"/>
              <a:gd name="connsiteY1" fmla="*/ 0 h 18288"/>
              <a:gd name="connsiteX2" fmla="*/ 1445209 w 3977640"/>
              <a:gd name="connsiteY2" fmla="*/ 0 h 18288"/>
              <a:gd name="connsiteX3" fmla="*/ 2147926 w 3977640"/>
              <a:gd name="connsiteY3" fmla="*/ 0 h 18288"/>
              <a:gd name="connsiteX4" fmla="*/ 2691536 w 3977640"/>
              <a:gd name="connsiteY4" fmla="*/ 0 h 18288"/>
              <a:gd name="connsiteX5" fmla="*/ 3274924 w 3977640"/>
              <a:gd name="connsiteY5" fmla="*/ 0 h 18288"/>
              <a:gd name="connsiteX6" fmla="*/ 3977640 w 3977640"/>
              <a:gd name="connsiteY6" fmla="*/ 0 h 18288"/>
              <a:gd name="connsiteX7" fmla="*/ 3977640 w 3977640"/>
              <a:gd name="connsiteY7" fmla="*/ 18288 h 18288"/>
              <a:gd name="connsiteX8" fmla="*/ 3314700 w 3977640"/>
              <a:gd name="connsiteY8" fmla="*/ 18288 h 18288"/>
              <a:gd name="connsiteX9" fmla="*/ 2771089 w 3977640"/>
              <a:gd name="connsiteY9" fmla="*/ 18288 h 18288"/>
              <a:gd name="connsiteX10" fmla="*/ 2227478 w 3977640"/>
              <a:gd name="connsiteY10" fmla="*/ 18288 h 18288"/>
              <a:gd name="connsiteX11" fmla="*/ 1524762 w 3977640"/>
              <a:gd name="connsiteY11" fmla="*/ 18288 h 18288"/>
              <a:gd name="connsiteX12" fmla="*/ 941375 w 3977640"/>
              <a:gd name="connsiteY12" fmla="*/ 18288 h 18288"/>
              <a:gd name="connsiteX13" fmla="*/ 0 w 3977640"/>
              <a:gd name="connsiteY13" fmla="*/ 18288 h 18288"/>
              <a:gd name="connsiteX14" fmla="*/ 0 w 397764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77640" h="18288" fill="none" extrusionOk="0">
                <a:moveTo>
                  <a:pt x="0" y="0"/>
                </a:moveTo>
                <a:cubicBezTo>
                  <a:pt x="362724" y="-2785"/>
                  <a:pt x="438784" y="-35866"/>
                  <a:pt x="742493" y="0"/>
                </a:cubicBezTo>
                <a:cubicBezTo>
                  <a:pt x="1046202" y="35866"/>
                  <a:pt x="1214361" y="6330"/>
                  <a:pt x="1445209" y="0"/>
                </a:cubicBezTo>
                <a:cubicBezTo>
                  <a:pt x="1676057" y="-6330"/>
                  <a:pt x="1906372" y="-3266"/>
                  <a:pt x="2147926" y="0"/>
                </a:cubicBezTo>
                <a:cubicBezTo>
                  <a:pt x="2389480" y="3266"/>
                  <a:pt x="2520714" y="16824"/>
                  <a:pt x="2691536" y="0"/>
                </a:cubicBezTo>
                <a:cubicBezTo>
                  <a:pt x="2862358" y="-16824"/>
                  <a:pt x="3036508" y="-14038"/>
                  <a:pt x="3274924" y="0"/>
                </a:cubicBezTo>
                <a:cubicBezTo>
                  <a:pt x="3513340" y="14038"/>
                  <a:pt x="3634141" y="-18809"/>
                  <a:pt x="3977640" y="0"/>
                </a:cubicBezTo>
                <a:cubicBezTo>
                  <a:pt x="3977140" y="8855"/>
                  <a:pt x="3977749" y="14521"/>
                  <a:pt x="3977640" y="18288"/>
                </a:cubicBezTo>
                <a:cubicBezTo>
                  <a:pt x="3757007" y="32029"/>
                  <a:pt x="3469003" y="-5112"/>
                  <a:pt x="3314700" y="18288"/>
                </a:cubicBezTo>
                <a:cubicBezTo>
                  <a:pt x="3160397" y="41688"/>
                  <a:pt x="2914663" y="19512"/>
                  <a:pt x="2771089" y="18288"/>
                </a:cubicBezTo>
                <a:cubicBezTo>
                  <a:pt x="2627515" y="17064"/>
                  <a:pt x="2417576" y="42034"/>
                  <a:pt x="2227478" y="18288"/>
                </a:cubicBezTo>
                <a:cubicBezTo>
                  <a:pt x="2037380" y="-5458"/>
                  <a:pt x="1775246" y="-2032"/>
                  <a:pt x="1524762" y="18288"/>
                </a:cubicBezTo>
                <a:cubicBezTo>
                  <a:pt x="1274278" y="38608"/>
                  <a:pt x="1225405" y="46940"/>
                  <a:pt x="941375" y="18288"/>
                </a:cubicBezTo>
                <a:cubicBezTo>
                  <a:pt x="657345" y="-10364"/>
                  <a:pt x="468340" y="57851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3977640" h="18288" stroke="0" extrusionOk="0">
                <a:moveTo>
                  <a:pt x="0" y="0"/>
                </a:moveTo>
                <a:cubicBezTo>
                  <a:pt x="167643" y="7540"/>
                  <a:pt x="416663" y="12011"/>
                  <a:pt x="623164" y="0"/>
                </a:cubicBezTo>
                <a:cubicBezTo>
                  <a:pt x="829665" y="-12011"/>
                  <a:pt x="908844" y="7531"/>
                  <a:pt x="1166774" y="0"/>
                </a:cubicBezTo>
                <a:cubicBezTo>
                  <a:pt x="1424704" y="-7531"/>
                  <a:pt x="1745729" y="22552"/>
                  <a:pt x="1909267" y="0"/>
                </a:cubicBezTo>
                <a:cubicBezTo>
                  <a:pt x="2072805" y="-22552"/>
                  <a:pt x="2313264" y="2550"/>
                  <a:pt x="2532431" y="0"/>
                </a:cubicBezTo>
                <a:cubicBezTo>
                  <a:pt x="2751598" y="-2550"/>
                  <a:pt x="2914229" y="-1772"/>
                  <a:pt x="3155594" y="0"/>
                </a:cubicBezTo>
                <a:cubicBezTo>
                  <a:pt x="3396959" y="1772"/>
                  <a:pt x="3603015" y="-38331"/>
                  <a:pt x="3977640" y="0"/>
                </a:cubicBezTo>
                <a:cubicBezTo>
                  <a:pt x="3976742" y="7180"/>
                  <a:pt x="3977809" y="13790"/>
                  <a:pt x="3977640" y="18288"/>
                </a:cubicBezTo>
                <a:cubicBezTo>
                  <a:pt x="3733612" y="44026"/>
                  <a:pt x="3504694" y="34704"/>
                  <a:pt x="3314700" y="18288"/>
                </a:cubicBezTo>
                <a:cubicBezTo>
                  <a:pt x="3124706" y="1872"/>
                  <a:pt x="2970848" y="41228"/>
                  <a:pt x="2771089" y="18288"/>
                </a:cubicBezTo>
                <a:cubicBezTo>
                  <a:pt x="2571330" y="-4652"/>
                  <a:pt x="2374617" y="32581"/>
                  <a:pt x="2108149" y="18288"/>
                </a:cubicBezTo>
                <a:cubicBezTo>
                  <a:pt x="1841681" y="3995"/>
                  <a:pt x="1730147" y="-7187"/>
                  <a:pt x="1445209" y="18288"/>
                </a:cubicBezTo>
                <a:cubicBezTo>
                  <a:pt x="1160271" y="43763"/>
                  <a:pt x="1128446" y="30981"/>
                  <a:pt x="822046" y="18288"/>
                </a:cubicBezTo>
                <a:cubicBezTo>
                  <a:pt x="515646" y="5595"/>
                  <a:pt x="401539" y="48208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Feature Selection and Importance</a:t>
            </a: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>
                <a:ea typeface="+mn-lt"/>
                <a:cs typeface="+mn-lt"/>
              </a:rPr>
              <a:t>Objective:</a:t>
            </a:r>
            <a:r>
              <a:rPr lang="en-US" sz="1600">
                <a:ea typeface="+mn-lt"/>
                <a:cs typeface="+mn-lt"/>
              </a:rPr>
              <a:t> Optimize features for better model performance.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>
                <a:ea typeface="+mn-lt"/>
                <a:cs typeface="+mn-lt"/>
              </a:rPr>
              <a:t>Primary Method:</a:t>
            </a:r>
            <a:r>
              <a:rPr lang="en-US" sz="1600">
                <a:ea typeface="+mn-lt"/>
                <a:cs typeface="+mn-lt"/>
              </a:rPr>
              <a:t> Recursive Feature Elimination with Cross-Validation (RFECV).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>
              <a:ea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sz="1600" b="1">
                <a:ea typeface="+mn-lt"/>
                <a:cs typeface="+mn-lt"/>
              </a:rPr>
              <a:t>Complementary Methods:</a:t>
            </a:r>
            <a:endParaRPr lang="en-US" sz="16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Correlation Matrix.</a:t>
            </a:r>
            <a:endParaRPr lang="en-US" sz="16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Chi-Square Test.</a:t>
            </a:r>
            <a:endParaRPr lang="en-US" sz="160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>
                <a:ea typeface="+mn-lt"/>
                <a:cs typeface="+mn-lt"/>
              </a:rPr>
              <a:t>Outcome:</a:t>
            </a:r>
            <a:r>
              <a:rPr lang="en-US" sz="1600">
                <a:ea typeface="+mn-lt"/>
                <a:cs typeface="+mn-lt"/>
              </a:rPr>
              <a:t> Reduced features from 49 to 37, enhancing efficiency and accuracy.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2CC320-73E4-4F06-97AE-5931E1EE8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22" y="1383773"/>
            <a:ext cx="5177790" cy="40904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9192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110FA-9494-DE7A-BA61-400C705A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  <a:ea typeface="+mj-lt"/>
                <a:cs typeface="+mj-lt"/>
              </a:rPr>
              <a:t>Recursive Feature Elimination (RFECV)</a:t>
            </a:r>
            <a:endParaRPr lang="en-US" sz="34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1677AB-1F22-4ECB-10DB-5CA5837EF7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952879"/>
              </p:ext>
            </p:extLst>
          </p:nvPr>
        </p:nvGraphicFramePr>
        <p:xfrm>
          <a:off x="3927763" y="653693"/>
          <a:ext cx="4727797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7178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1A99C-19FD-2DB3-1EAD-4FA0B382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r>
              <a:rPr lang="en-US" sz="4700">
                <a:ea typeface="Calibri"/>
                <a:cs typeface="Calibri"/>
              </a:rPr>
              <a:t>Feature Importance</a:t>
            </a:r>
            <a:endParaRPr lang="en-US" sz="4700"/>
          </a:p>
        </p:txBody>
      </p:sp>
      <p:sp>
        <p:nvSpPr>
          <p:cNvPr id="4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3874-1F71-2454-E643-D46139E14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2872899"/>
            <a:ext cx="3182691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900">
              <a:ea typeface="Calibri"/>
              <a:cs typeface="Calibri"/>
            </a:endParaRPr>
          </a:p>
          <a:p>
            <a:endParaRPr lang="en-US" sz="1900">
              <a:ea typeface="Calibri"/>
              <a:cs typeface="Calibri"/>
            </a:endParaRPr>
          </a:p>
          <a:p>
            <a:endParaRPr lang="en-US" sz="190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E16CA-7E9E-0FA6-60A0-75FBF768F698}"/>
              </a:ext>
            </a:extLst>
          </p:cNvPr>
          <p:cNvSpPr txBox="1"/>
          <p:nvPr/>
        </p:nvSpPr>
        <p:spPr>
          <a:xfrm>
            <a:off x="693107" y="3238620"/>
            <a:ext cx="2842113" cy="15542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>
                <a:ea typeface="+mn-lt"/>
                <a:cs typeface="+mn-lt"/>
              </a:rPr>
              <a:t>Feature importance quantifies the contribution of each feature in improving the predictive accuracy of the model</a:t>
            </a:r>
            <a:endParaRPr lang="en-US" sz="1900">
              <a:ea typeface="Calibri"/>
              <a:cs typeface="Calibri"/>
            </a:endParaRPr>
          </a:p>
        </p:txBody>
      </p:sp>
      <p:pic>
        <p:nvPicPr>
          <p:cNvPr id="4" name="Picture 3" descr="A graph with text on it&#10;&#10;Description automatically generated">
            <a:extLst>
              <a:ext uri="{FF2B5EF4-FFF2-40B4-BE49-F238E27FC236}">
                <a16:creationId xmlns:a16="http://schemas.microsoft.com/office/drawing/2014/main" id="{EB716912-5FF0-A494-596E-0E2BE6ABD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903" y="582449"/>
            <a:ext cx="5583116" cy="611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63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EADAE-A16F-9DED-09A6-57544FA4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r>
              <a:rPr lang="en-US" sz="4000">
                <a:ea typeface="Calibri"/>
                <a:cs typeface="Calibri"/>
              </a:rPr>
              <a:t>Correlation matrix</a:t>
            </a:r>
            <a:endParaRPr lang="en-US" sz="4000"/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39259-5E3E-AF6D-8FC7-75FAFCB8F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9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900">
                <a:ea typeface="Calibri"/>
                <a:cs typeface="Calibri"/>
              </a:rPr>
              <a:t>Example: FrequentDomainNameMismatch </a:t>
            </a:r>
          </a:p>
          <a:p>
            <a:pPr marL="0" indent="0">
              <a:buNone/>
            </a:pPr>
            <a:r>
              <a:rPr lang="en-US" sz="1900">
                <a:ea typeface="Calibri"/>
                <a:cs typeface="Calibri"/>
              </a:rPr>
              <a:t>(correlation = 0.477).</a:t>
            </a:r>
            <a:endParaRPr lang="en-US" sz="1900"/>
          </a:p>
          <a:p>
            <a:endParaRPr lang="en-US" sz="1900">
              <a:ea typeface="Calibri"/>
              <a:cs typeface="Calibri"/>
            </a:endParaRPr>
          </a:p>
          <a:p>
            <a:endParaRPr lang="en-US" sz="1900">
              <a:ea typeface="Calibri"/>
              <a:cs typeface="Calibri"/>
            </a:endParaRP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776C2866-26C9-9162-94E2-9775301C3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116" y="999359"/>
            <a:ext cx="5804241" cy="485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87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1221"/>
            <a:ext cx="7886700" cy="13480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>
                <a:solidFill>
                  <a:srgbClr val="FFFFFF"/>
                </a:solidFill>
                <a:ea typeface="+mj-lt"/>
                <a:cs typeface="+mj-lt"/>
              </a:rPr>
              <a:t>Overview of Machine Learning Models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628650" y="2586789"/>
            <a:ext cx="7886700" cy="359017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sz="1600" b="1"/>
              <a:t>Models </a:t>
            </a:r>
            <a:r>
              <a:rPr lang="en-US" sz="1600" b="1"/>
              <a:t>Used</a:t>
            </a:r>
            <a:r>
              <a:rPr sz="1600" b="1"/>
              <a:t>:</a:t>
            </a:r>
            <a:endParaRPr lang="en-US" sz="1600" b="1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900">
                <a:ea typeface="+mn-lt"/>
                <a:cs typeface="+mn-lt"/>
              </a:rPr>
              <a:t>Decision Tree</a:t>
            </a:r>
            <a:endParaRPr lang="en-US" sz="19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900">
                <a:ea typeface="+mn-lt"/>
                <a:cs typeface="+mn-lt"/>
              </a:rPr>
              <a:t>Random Forest</a:t>
            </a:r>
          </a:p>
          <a:p>
            <a:pPr>
              <a:lnSpc>
                <a:spcPct val="90000"/>
              </a:lnSpc>
            </a:pPr>
            <a:r>
              <a:rPr lang="en-US" sz="1900">
                <a:ea typeface="+mn-lt"/>
                <a:cs typeface="+mn-lt"/>
              </a:rPr>
              <a:t>Gradient Boosting</a:t>
            </a:r>
            <a:endParaRPr lang="en-US" sz="19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900">
                <a:ea typeface="+mn-lt"/>
                <a:cs typeface="+mn-lt"/>
              </a:rPr>
              <a:t>Support Vector Machine (SVM)</a:t>
            </a:r>
            <a:endParaRPr lang="en-US" sz="19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900">
                <a:ea typeface="+mn-lt"/>
                <a:cs typeface="+mn-lt"/>
              </a:rPr>
              <a:t>K-Nearest Neighbors (KNN)</a:t>
            </a:r>
            <a:endParaRPr lang="en-US" sz="1900"/>
          </a:p>
          <a:p>
            <a:pPr marL="457200" indent="-457200">
              <a:lnSpc>
                <a:spcPct val="90000"/>
              </a:lnSpc>
              <a:buFont typeface="Calibri"/>
              <a:buChar char="-"/>
            </a:pPr>
            <a:endParaRPr lang="en-US" sz="160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b="1">
                <a:ea typeface="+mn-lt"/>
                <a:cs typeface="+mn-lt"/>
              </a:rPr>
              <a:t>Hyperparameter Tuning:</a:t>
            </a:r>
            <a:endParaRPr lang="en-US" sz="19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900">
                <a:ea typeface="+mn-lt"/>
                <a:cs typeface="+mn-lt"/>
              </a:rPr>
              <a:t>Used </a:t>
            </a:r>
            <a:r>
              <a:rPr lang="en-US" sz="1900" b="1" err="1">
                <a:ea typeface="+mn-lt"/>
                <a:cs typeface="+mn-lt"/>
              </a:rPr>
              <a:t>GridSearchCV</a:t>
            </a:r>
            <a:r>
              <a:rPr lang="en-US" sz="1900">
                <a:ea typeface="+mn-lt"/>
                <a:cs typeface="+mn-lt"/>
              </a:rPr>
              <a:t> with 5-fold cross-validation.</a:t>
            </a:r>
            <a:endParaRPr lang="en-US" sz="19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900">
                <a:ea typeface="+mn-lt"/>
                <a:cs typeface="+mn-lt"/>
              </a:rPr>
              <a:t>Optimized parameters such as:</a:t>
            </a:r>
            <a:endParaRPr lang="en-US" sz="1900">
              <a:ea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900">
                <a:ea typeface="+mn-lt"/>
                <a:cs typeface="+mn-lt"/>
              </a:rPr>
              <a:t>Number of trees in Random Forest.</a:t>
            </a:r>
            <a:endParaRPr lang="en-US" sz="1900">
              <a:ea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900">
                <a:ea typeface="+mn-lt"/>
                <a:cs typeface="+mn-lt"/>
              </a:rPr>
              <a:t>Learning rate and estimators for Gradient Boosting</a:t>
            </a:r>
          </a:p>
          <a:p>
            <a:pPr lvl="1">
              <a:lnSpc>
                <a:spcPct val="90000"/>
              </a:lnSpc>
            </a:pPr>
            <a:endParaRPr lang="en-US" sz="1600"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None/>
            </a:pPr>
            <a:endParaRPr lang="en-US" sz="1600" b="1">
              <a:ea typeface="Calibri"/>
              <a:cs typeface="Calibri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1600"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Font typeface="Calibri"/>
              <a:buChar char="-"/>
            </a:pPr>
            <a:endParaRPr lang="en-US" sz="160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endParaRPr lang="en-US" sz="160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6618B-BBA4-50CF-A3DF-B51DD4E9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Best Hyperparameters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AA2E04-C6BF-64AF-8E11-E963FBDEC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578290"/>
              </p:ext>
            </p:extLst>
          </p:nvPr>
        </p:nvGraphicFramePr>
        <p:xfrm>
          <a:off x="1022958" y="2212931"/>
          <a:ext cx="7097064" cy="401049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764399">
                  <a:extLst>
                    <a:ext uri="{9D8B030D-6E8A-4147-A177-3AD203B41FA5}">
                      <a16:colId xmlns:a16="http://schemas.microsoft.com/office/drawing/2014/main" val="1550355935"/>
                    </a:ext>
                  </a:extLst>
                </a:gridCol>
                <a:gridCol w="4332665">
                  <a:extLst>
                    <a:ext uri="{9D8B030D-6E8A-4147-A177-3AD203B41FA5}">
                      <a16:colId xmlns:a16="http://schemas.microsoft.com/office/drawing/2014/main" val="3255380015"/>
                    </a:ext>
                  </a:extLst>
                </a:gridCol>
              </a:tblGrid>
              <a:tr h="923794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US" sz="1500" b="0" i="0" cap="none" spc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125166" marR="96281" marT="96281" marB="962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US" sz="1500" b="0" i="0" cap="none" spc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Best Hyperparameters</a:t>
                      </a:r>
                    </a:p>
                  </a:txBody>
                  <a:tcPr marL="125166" marR="96281" marT="96281" marB="9628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950582"/>
                  </a:ext>
                </a:extLst>
              </a:tr>
              <a:tr h="499662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US" sz="15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Decision Tree</a:t>
                      </a:r>
                    </a:p>
                  </a:txBody>
                  <a:tcPr marL="125166" marR="96281" marT="96281" marB="9628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{'</a:t>
                      </a:r>
                      <a:r>
                        <a:rPr lang="en-US" sz="15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max_depth</a:t>
                      </a:r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': 10}</a:t>
                      </a:r>
                      <a:endParaRPr lang="en-US" sz="1500" b="0" i="0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5166" marR="96281" marT="96281" marB="9628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168182"/>
                  </a:ext>
                </a:extLst>
              </a:tr>
              <a:tr h="499662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US" sz="15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Random Forest</a:t>
                      </a:r>
                    </a:p>
                  </a:txBody>
                  <a:tcPr marL="125166" marR="96281" marT="96281" marB="9628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{'</a:t>
                      </a:r>
                      <a:r>
                        <a:rPr lang="en-US" sz="15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n_estimators</a:t>
                      </a:r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': 200, '</a:t>
                      </a:r>
                      <a:r>
                        <a:rPr lang="en-US" sz="15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max_depth</a:t>
                      </a:r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': 15}</a:t>
                      </a:r>
                      <a:endParaRPr lang="en-US" sz="1500" b="0" i="0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5166" marR="96281" marT="96281" marB="9628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748773"/>
                  </a:ext>
                </a:extLst>
              </a:tr>
              <a:tr h="499662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US" sz="15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SVM</a:t>
                      </a:r>
                    </a:p>
                  </a:txBody>
                  <a:tcPr marL="125166" marR="96281" marT="96281" marB="9628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{'C': 100, 'kernel': '</a:t>
                      </a:r>
                      <a:r>
                        <a:rPr lang="en-US" sz="15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rbf</a:t>
                      </a:r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'}</a:t>
                      </a:r>
                      <a:endParaRPr lang="en-US" sz="1500" b="0" i="0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5166" marR="96281" marT="96281" marB="9628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731808"/>
                  </a:ext>
                </a:extLst>
              </a:tr>
              <a:tr h="793855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US" sz="15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KNN</a:t>
                      </a:r>
                    </a:p>
                  </a:txBody>
                  <a:tcPr marL="125166" marR="96281" marT="96281" marB="9628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{'</a:t>
                      </a:r>
                      <a:r>
                        <a:rPr lang="en-US" sz="15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n_neighbors</a:t>
                      </a:r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': 3, 'weights': 'distance', 'metric': '</a:t>
                      </a:r>
                      <a:r>
                        <a:rPr lang="en-US" sz="15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manhattan</a:t>
                      </a:r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'}</a:t>
                      </a:r>
                      <a:endParaRPr lang="en-US" sz="1500" b="0" i="0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5166" marR="96281" marT="96281" marB="9628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87366"/>
                  </a:ext>
                </a:extLst>
              </a:tr>
              <a:tr h="793855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US" sz="15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Gradient Boosting</a:t>
                      </a:r>
                    </a:p>
                  </a:txBody>
                  <a:tcPr marL="125166" marR="96281" marT="96281" marB="9628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{'</a:t>
                      </a:r>
                      <a:r>
                        <a:rPr lang="en-US" sz="15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n_estimators</a:t>
                      </a:r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': 300, '</a:t>
                      </a:r>
                      <a:r>
                        <a:rPr lang="en-US" sz="15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max_depth</a:t>
                      </a:r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': 5, '</a:t>
                      </a:r>
                      <a:r>
                        <a:rPr lang="en-US" sz="15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learning_rate</a:t>
                      </a:r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': 0.2}</a:t>
                      </a:r>
                      <a:endParaRPr lang="en-US" sz="1500" b="0" i="0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5166" marR="96281" marT="96281" marB="9628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823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14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12686-F8A4-1FFD-6780-4711FC3B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  <a:ea typeface="+mj-lt"/>
                <a:cs typeface="+mj-lt"/>
              </a:rPr>
              <a:t>Performance Metrics and Accuracy Selection</a:t>
            </a:r>
            <a:endParaRPr lang="en-US" sz="3100">
              <a:solidFill>
                <a:srgbClr val="FFFFFF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85BF067-F58D-8893-78E1-737246AB5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700" b="1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700" b="1">
                <a:ea typeface="+mn-lt"/>
                <a:cs typeface="+mn-lt"/>
              </a:rPr>
              <a:t>Metrics Tested:</a:t>
            </a:r>
            <a:r>
              <a:rPr lang="en-US" sz="2700">
                <a:ea typeface="+mn-lt"/>
                <a:cs typeface="+mn-lt"/>
              </a:rPr>
              <a:t> Accuracy, F1-Score, ROC AUC.</a:t>
            </a:r>
            <a:endParaRPr lang="en-US" sz="2700"/>
          </a:p>
          <a:p>
            <a:pPr>
              <a:lnSpc>
                <a:spcPct val="90000"/>
              </a:lnSpc>
            </a:pPr>
            <a:endParaRPr lang="en-US" sz="2700">
              <a:ea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sz="2700" b="1">
                <a:ea typeface="+mn-lt"/>
                <a:cs typeface="+mn-lt"/>
              </a:rPr>
              <a:t>Why Accuracy Was Chosen:</a:t>
            </a:r>
            <a:endParaRPr lang="en-US" sz="2700"/>
          </a:p>
          <a:p>
            <a:pPr>
              <a:lnSpc>
                <a:spcPct val="90000"/>
              </a:lnSpc>
            </a:pPr>
            <a:r>
              <a:rPr lang="en-US" sz="2700">
                <a:ea typeface="+mn-lt"/>
                <a:cs typeface="+mn-lt"/>
              </a:rPr>
              <a:t>Dataset is </a:t>
            </a:r>
            <a:r>
              <a:rPr lang="en-US" sz="2700" b="1">
                <a:ea typeface="+mn-lt"/>
                <a:cs typeface="+mn-lt"/>
              </a:rPr>
              <a:t>balanced</a:t>
            </a:r>
            <a:r>
              <a:rPr lang="en-US" sz="2700">
                <a:ea typeface="+mn-lt"/>
                <a:cs typeface="+mn-lt"/>
              </a:rPr>
              <a:t> (equal phishing and legitimate samples).</a:t>
            </a:r>
            <a:endParaRPr lang="en-US" sz="2700"/>
          </a:p>
          <a:p>
            <a:pPr>
              <a:lnSpc>
                <a:spcPct val="90000"/>
              </a:lnSpc>
            </a:pPr>
            <a:r>
              <a:rPr lang="en-US" sz="2700">
                <a:ea typeface="+mn-lt"/>
                <a:cs typeface="+mn-lt"/>
              </a:rPr>
              <a:t>Accuracy effectively measures the proportion of correct predictions.</a:t>
            </a:r>
            <a:endParaRPr lang="en-US" sz="2700"/>
          </a:p>
          <a:p>
            <a:pPr>
              <a:lnSpc>
                <a:spcPct val="90000"/>
              </a:lnSpc>
            </a:pPr>
            <a:r>
              <a:rPr lang="en-US" sz="2700">
                <a:ea typeface="+mn-lt"/>
                <a:cs typeface="+mn-lt"/>
              </a:rPr>
              <a:t>F1-Score and ROC AUC are better suited for imbalanced datasets.</a:t>
            </a:r>
            <a:endParaRPr lang="en-US" sz="2700"/>
          </a:p>
          <a:p>
            <a:pPr marL="0" indent="0">
              <a:lnSpc>
                <a:spcPct val="90000"/>
              </a:lnSpc>
              <a:buNone/>
            </a:pPr>
            <a:endParaRPr lang="en-US" sz="270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700">
              <a:ea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endParaRPr lang="en-US" sz="270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7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9561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71D38-304E-E86D-13AB-03060F01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>
                <a:ea typeface="+mj-lt"/>
                <a:cs typeface="+mj-lt"/>
              </a:rPr>
              <a:t>Statistical Validation and Model Selection</a:t>
            </a:r>
            <a:endParaRPr lang="en-US" sz="430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E0E13-918B-1545-26A3-F481755B1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00" b="1">
                <a:ea typeface="+mn-lt"/>
                <a:cs typeface="+mn-lt"/>
              </a:rPr>
              <a:t>T-Test for Model Comparison</a:t>
            </a:r>
            <a:endParaRPr lang="en-US" sz="1900" b="1">
              <a:ea typeface="Calibri"/>
              <a:cs typeface="Calibri"/>
            </a:endParaRPr>
          </a:p>
          <a:p>
            <a:r>
              <a:rPr lang="en-US" sz="1900">
                <a:ea typeface="+mn-lt"/>
                <a:cs typeface="+mn-lt"/>
              </a:rPr>
              <a:t>Performed on the average accuracy across 5 folds.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Compared Gradient Boosting, Random Forest, and other models</a:t>
            </a:r>
            <a:endParaRPr lang="en-US" sz="1900"/>
          </a:p>
          <a:p>
            <a:endParaRPr lang="en-US" sz="1900">
              <a:ea typeface="+mn-lt"/>
              <a:cs typeface="+mn-lt"/>
            </a:endParaRPr>
          </a:p>
          <a:p>
            <a:pPr>
              <a:buNone/>
            </a:pPr>
            <a:r>
              <a:rPr lang="en-US" sz="1900" b="1">
                <a:ea typeface="+mn-lt"/>
                <a:cs typeface="+mn-lt"/>
              </a:rPr>
              <a:t>Results:</a:t>
            </a:r>
            <a:endParaRPr lang="en-US" sz="1900"/>
          </a:p>
          <a:p>
            <a:r>
              <a:rPr lang="en-US" sz="1900" b="1">
                <a:ea typeface="+mn-lt"/>
                <a:cs typeface="+mn-lt"/>
              </a:rPr>
              <a:t>Top Models:</a:t>
            </a:r>
            <a:r>
              <a:rPr lang="en-US" sz="1900">
                <a:ea typeface="+mn-lt"/>
                <a:cs typeface="+mn-lt"/>
              </a:rPr>
              <a:t> Gradient Boosting and Random Forest.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These models were </a:t>
            </a:r>
            <a:r>
              <a:rPr lang="en-US" sz="1900" b="1">
                <a:ea typeface="+mn-lt"/>
                <a:cs typeface="+mn-lt"/>
              </a:rPr>
              <a:t>statistically significant</a:t>
            </a:r>
            <a:r>
              <a:rPr lang="en-US" sz="1900">
                <a:ea typeface="+mn-lt"/>
                <a:cs typeface="+mn-lt"/>
              </a:rPr>
              <a:t> compared to others.</a:t>
            </a:r>
            <a:endParaRPr lang="en-US" sz="1900"/>
          </a:p>
          <a:p>
            <a:pPr marL="0" indent="0">
              <a:buNone/>
            </a:pPr>
            <a:endParaRPr lang="en-US" sz="1900" b="1">
              <a:ea typeface="+mn-lt"/>
              <a:cs typeface="+mn-lt"/>
            </a:endParaRPr>
          </a:p>
          <a:p>
            <a:pPr>
              <a:buNone/>
            </a:pPr>
            <a:r>
              <a:rPr lang="en-US" sz="1900" b="1">
                <a:ea typeface="+mn-lt"/>
                <a:cs typeface="+mn-lt"/>
              </a:rPr>
              <a:t>Why Gradient Boosting for deployment?</a:t>
            </a:r>
          </a:p>
          <a:p>
            <a:r>
              <a:rPr lang="en-US" sz="1900">
                <a:ea typeface="+mn-lt"/>
                <a:cs typeface="+mn-lt"/>
              </a:rPr>
              <a:t>High accuracy (98%).</a:t>
            </a:r>
          </a:p>
          <a:p>
            <a:r>
              <a:rPr lang="en-US" sz="1900">
                <a:ea typeface="+mn-lt"/>
                <a:cs typeface="+mn-lt"/>
              </a:rPr>
              <a:t>Strong ability to capture complex patterns.</a:t>
            </a:r>
            <a:endParaRPr lang="en-US" sz="1900">
              <a:ea typeface="Calibri"/>
              <a:cs typeface="Calibri"/>
            </a:endParaRPr>
          </a:p>
          <a:p>
            <a:r>
              <a:rPr lang="en-US" sz="1900">
                <a:ea typeface="+mn-lt"/>
                <a:cs typeface="+mn-lt"/>
              </a:rPr>
              <a:t>Robustness in generalizing across datasets.</a:t>
            </a:r>
            <a:endParaRPr lang="en-US" sz="1900">
              <a:ea typeface="Calibri"/>
              <a:cs typeface="Calibri"/>
            </a:endParaRPr>
          </a:p>
          <a:p>
            <a:endParaRPr lang="en-US" sz="1900">
              <a:ea typeface="+mn-lt"/>
              <a:cs typeface="+mn-lt"/>
            </a:endParaRPr>
          </a:p>
          <a:p>
            <a:pPr marL="0" indent="0">
              <a:buNone/>
            </a:pPr>
            <a:endParaRPr lang="en-US" sz="19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6204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248C5-2DA6-C7B3-C9FE-F27591EB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40823"/>
            <a:ext cx="2564892" cy="5583148"/>
          </a:xfrm>
        </p:spPr>
        <p:txBody>
          <a:bodyPr anchor="ctr">
            <a:normAutofit/>
          </a:bodyPr>
          <a:lstStyle/>
          <a:p>
            <a:r>
              <a:rPr lang="en-US" sz="4700">
                <a:ea typeface="Calibri"/>
                <a:cs typeface="Calibri"/>
              </a:rPr>
              <a:t>T-Test Results</a:t>
            </a:r>
            <a:endParaRPr lang="en-US" sz="47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00400" y="630936"/>
            <a:ext cx="13716" cy="5590381"/>
          </a:xfrm>
          <a:custGeom>
            <a:avLst/>
            <a:gdLst>
              <a:gd name="connsiteX0" fmla="*/ 0 w 13716"/>
              <a:gd name="connsiteY0" fmla="*/ 0 h 5590381"/>
              <a:gd name="connsiteX1" fmla="*/ 13716 w 13716"/>
              <a:gd name="connsiteY1" fmla="*/ 0 h 5590381"/>
              <a:gd name="connsiteX2" fmla="*/ 13716 w 13716"/>
              <a:gd name="connsiteY2" fmla="*/ 754701 h 5590381"/>
              <a:gd name="connsiteX3" fmla="*/ 13716 w 13716"/>
              <a:gd name="connsiteY3" fmla="*/ 1565307 h 5590381"/>
              <a:gd name="connsiteX4" fmla="*/ 13716 w 13716"/>
              <a:gd name="connsiteY4" fmla="*/ 2152297 h 5590381"/>
              <a:gd name="connsiteX5" fmla="*/ 13716 w 13716"/>
              <a:gd name="connsiteY5" fmla="*/ 2906998 h 5590381"/>
              <a:gd name="connsiteX6" fmla="*/ 13716 w 13716"/>
              <a:gd name="connsiteY6" fmla="*/ 3549892 h 5590381"/>
              <a:gd name="connsiteX7" fmla="*/ 13716 w 13716"/>
              <a:gd name="connsiteY7" fmla="*/ 4080978 h 5590381"/>
              <a:gd name="connsiteX8" fmla="*/ 13716 w 13716"/>
              <a:gd name="connsiteY8" fmla="*/ 4835680 h 5590381"/>
              <a:gd name="connsiteX9" fmla="*/ 13716 w 13716"/>
              <a:gd name="connsiteY9" fmla="*/ 5590381 h 5590381"/>
              <a:gd name="connsiteX10" fmla="*/ 0 w 13716"/>
              <a:gd name="connsiteY10" fmla="*/ 5590381 h 5590381"/>
              <a:gd name="connsiteX11" fmla="*/ 0 w 13716"/>
              <a:gd name="connsiteY11" fmla="*/ 4835680 h 5590381"/>
              <a:gd name="connsiteX12" fmla="*/ 0 w 13716"/>
              <a:gd name="connsiteY12" fmla="*/ 4304593 h 5590381"/>
              <a:gd name="connsiteX13" fmla="*/ 0 w 13716"/>
              <a:gd name="connsiteY13" fmla="*/ 3773507 h 5590381"/>
              <a:gd name="connsiteX14" fmla="*/ 0 w 13716"/>
              <a:gd name="connsiteY14" fmla="*/ 3186517 h 5590381"/>
              <a:gd name="connsiteX15" fmla="*/ 0 w 13716"/>
              <a:gd name="connsiteY15" fmla="*/ 2487720 h 5590381"/>
              <a:gd name="connsiteX16" fmla="*/ 0 w 13716"/>
              <a:gd name="connsiteY16" fmla="*/ 1956633 h 5590381"/>
              <a:gd name="connsiteX17" fmla="*/ 0 w 13716"/>
              <a:gd name="connsiteY17" fmla="*/ 1425547 h 5590381"/>
              <a:gd name="connsiteX18" fmla="*/ 0 w 13716"/>
              <a:gd name="connsiteY18" fmla="*/ 614942 h 5590381"/>
              <a:gd name="connsiteX19" fmla="*/ 0 w 13716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716" h="5590381" fill="none" extrusionOk="0">
                <a:moveTo>
                  <a:pt x="0" y="0"/>
                </a:moveTo>
                <a:cubicBezTo>
                  <a:pt x="6519" y="-664"/>
                  <a:pt x="8288" y="665"/>
                  <a:pt x="13716" y="0"/>
                </a:cubicBezTo>
                <a:cubicBezTo>
                  <a:pt x="-9798" y="225076"/>
                  <a:pt x="41703" y="562283"/>
                  <a:pt x="13716" y="754701"/>
                </a:cubicBezTo>
                <a:cubicBezTo>
                  <a:pt x="-14271" y="947119"/>
                  <a:pt x="25509" y="1239251"/>
                  <a:pt x="13716" y="1565307"/>
                </a:cubicBezTo>
                <a:cubicBezTo>
                  <a:pt x="1923" y="1891363"/>
                  <a:pt x="2588" y="1999140"/>
                  <a:pt x="13716" y="2152297"/>
                </a:cubicBezTo>
                <a:cubicBezTo>
                  <a:pt x="24845" y="2305454"/>
                  <a:pt x="24133" y="2598333"/>
                  <a:pt x="13716" y="2906998"/>
                </a:cubicBezTo>
                <a:cubicBezTo>
                  <a:pt x="3299" y="3215663"/>
                  <a:pt x="30691" y="3327412"/>
                  <a:pt x="13716" y="3549892"/>
                </a:cubicBezTo>
                <a:cubicBezTo>
                  <a:pt x="-3259" y="3772372"/>
                  <a:pt x="33989" y="3843836"/>
                  <a:pt x="13716" y="4080978"/>
                </a:cubicBezTo>
                <a:cubicBezTo>
                  <a:pt x="-6557" y="4318120"/>
                  <a:pt x="-8378" y="4511166"/>
                  <a:pt x="13716" y="4835680"/>
                </a:cubicBezTo>
                <a:cubicBezTo>
                  <a:pt x="35810" y="5160194"/>
                  <a:pt x="-17642" y="5401748"/>
                  <a:pt x="13716" y="5590381"/>
                </a:cubicBezTo>
                <a:cubicBezTo>
                  <a:pt x="8599" y="5590092"/>
                  <a:pt x="6708" y="5590668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3716" h="5590381" stroke="0" extrusionOk="0">
                <a:moveTo>
                  <a:pt x="0" y="0"/>
                </a:moveTo>
                <a:cubicBezTo>
                  <a:pt x="4626" y="620"/>
                  <a:pt x="7856" y="-428"/>
                  <a:pt x="13716" y="0"/>
                </a:cubicBezTo>
                <a:cubicBezTo>
                  <a:pt x="36569" y="165299"/>
                  <a:pt x="-959" y="427555"/>
                  <a:pt x="13716" y="698798"/>
                </a:cubicBezTo>
                <a:cubicBezTo>
                  <a:pt x="28391" y="970041"/>
                  <a:pt x="15108" y="1226199"/>
                  <a:pt x="13716" y="1397595"/>
                </a:cubicBezTo>
                <a:cubicBezTo>
                  <a:pt x="12324" y="1568991"/>
                  <a:pt x="34226" y="1794517"/>
                  <a:pt x="13716" y="2152297"/>
                </a:cubicBezTo>
                <a:cubicBezTo>
                  <a:pt x="-6794" y="2510077"/>
                  <a:pt x="36274" y="2594424"/>
                  <a:pt x="13716" y="2739287"/>
                </a:cubicBezTo>
                <a:cubicBezTo>
                  <a:pt x="-8842" y="2884150"/>
                  <a:pt x="22545" y="3129706"/>
                  <a:pt x="13716" y="3493988"/>
                </a:cubicBezTo>
                <a:cubicBezTo>
                  <a:pt x="4887" y="3858270"/>
                  <a:pt x="49629" y="4041447"/>
                  <a:pt x="13716" y="4304593"/>
                </a:cubicBezTo>
                <a:cubicBezTo>
                  <a:pt x="-22197" y="4567740"/>
                  <a:pt x="45055" y="5149125"/>
                  <a:pt x="13716" y="5590381"/>
                </a:cubicBezTo>
                <a:cubicBezTo>
                  <a:pt x="9649" y="5590058"/>
                  <a:pt x="6483" y="5589928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DED9B05-B333-C707-4FA5-CBA7FEB9D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256237"/>
            <a:ext cx="5170932" cy="393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16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5" name="Content Placeholder 2">
            <a:extLst>
              <a:ext uri="{FF2B5EF4-FFF2-40B4-BE49-F238E27FC236}">
                <a16:creationId xmlns:a16="http://schemas.microsoft.com/office/drawing/2014/main" id="{793C616E-D270-6C9B-1663-D9FAE1B22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249718"/>
              </p:ext>
            </p:extLst>
          </p:nvPr>
        </p:nvGraphicFramePr>
        <p:xfrm>
          <a:off x="857342" y="2551479"/>
          <a:ext cx="7603000" cy="3712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17" name="Title 1">
            <a:extLst>
              <a:ext uri="{FF2B5EF4-FFF2-40B4-BE49-F238E27FC236}">
                <a16:creationId xmlns:a16="http://schemas.microsoft.com/office/drawing/2014/main" id="{A08365B9-2521-DC6E-5979-1E7142F28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/>
              <a:t>System Architecture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200"/>
              <a:t>Introduction</a:t>
            </a:r>
            <a:endParaRPr lang="en-US"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200"/>
              <a:t>Related Work</a:t>
            </a:r>
            <a:endParaRPr lang="en-US" sz="2200"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200"/>
              <a:t>Proposed Work</a:t>
            </a:r>
            <a:endParaRPr lang="en-US" sz="2200">
              <a:ea typeface="Calibri"/>
              <a:cs typeface="Calibri"/>
            </a:endParaRPr>
          </a:p>
          <a:p>
            <a:pPr marL="857250" lvl="1">
              <a:lnSpc>
                <a:spcPct val="90000"/>
              </a:lnSpc>
              <a:buFont typeface="Courier New"/>
              <a:buChar char="o"/>
            </a:pPr>
            <a:r>
              <a:rPr lang="en-US" sz="1800">
                <a:ea typeface="Calibri"/>
                <a:cs typeface="Calibri"/>
              </a:rPr>
              <a:t>Application overview</a:t>
            </a:r>
          </a:p>
          <a:p>
            <a:pPr marL="857250" lvl="1">
              <a:lnSpc>
                <a:spcPct val="90000"/>
              </a:lnSpc>
              <a:buFont typeface="Courier New"/>
              <a:buChar char="o"/>
            </a:pPr>
            <a:r>
              <a:rPr lang="en-US" sz="1800"/>
              <a:t>Dataset and Preprocessing</a:t>
            </a:r>
            <a:endParaRPr lang="en-US" sz="2200">
              <a:ea typeface="Calibri"/>
              <a:cs typeface="Calibri"/>
            </a:endParaRPr>
          </a:p>
          <a:p>
            <a:pPr marL="857250" lvl="1">
              <a:lnSpc>
                <a:spcPct val="90000"/>
              </a:lnSpc>
              <a:buFont typeface="Courier New"/>
              <a:buChar char="o"/>
            </a:pPr>
            <a:r>
              <a:rPr lang="en-US" sz="1800"/>
              <a:t>Feature Selection and Importance</a:t>
            </a:r>
            <a:endParaRPr lang="en-US" sz="1800">
              <a:ea typeface="Calibri"/>
              <a:cs typeface="Calibri"/>
            </a:endParaRPr>
          </a:p>
          <a:p>
            <a:pPr marL="857250" lvl="1">
              <a:lnSpc>
                <a:spcPct val="90000"/>
              </a:lnSpc>
              <a:buFont typeface="Courier New"/>
              <a:buChar char="o"/>
            </a:pPr>
            <a:r>
              <a:rPr lang="en-US" sz="1800"/>
              <a:t>Machine Learning Models and Evaluation</a:t>
            </a:r>
            <a:endParaRPr lang="en-US" sz="180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200"/>
              <a:t>4. System Architecture and UI</a:t>
            </a:r>
            <a:endParaRPr lang="en-US" sz="220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200">
                <a:ea typeface="Calibri"/>
                <a:cs typeface="Calibri"/>
              </a:rPr>
              <a:t>5. Demo-"Safe-click"</a:t>
            </a:r>
            <a:endParaRPr lang="en-US" sz="2200"/>
          </a:p>
          <a:p>
            <a:pPr marL="0" indent="0">
              <a:lnSpc>
                <a:spcPct val="90000"/>
              </a:lnSpc>
              <a:buNone/>
            </a:pPr>
            <a:r>
              <a:rPr lang="en-US" sz="2200"/>
              <a:t>5.Conclusions and Future Work</a:t>
            </a:r>
            <a:endParaRPr lang="en-US" sz="2200">
              <a:ea typeface="Calibri"/>
              <a:cs typeface="Calibri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Block Arc 5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/>
              <a:t>User Interface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5" name="Content Placeholder 2">
            <a:extLst>
              <a:ext uri="{FF2B5EF4-FFF2-40B4-BE49-F238E27FC236}">
                <a16:creationId xmlns:a16="http://schemas.microsoft.com/office/drawing/2014/main" id="{793C616E-D270-6C9B-1663-D9FAE1B22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796058"/>
              </p:ext>
            </p:extLst>
          </p:nvPr>
        </p:nvGraphicFramePr>
        <p:xfrm>
          <a:off x="1003479" y="2060877"/>
          <a:ext cx="7655191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4460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0375" y="1087403"/>
            <a:ext cx="6143625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73B86-C7E9-9B27-3419-AEB557FF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140" y="2744662"/>
            <a:ext cx="494228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6000">
                <a:solidFill>
                  <a:srgbClr val="FFFFFF"/>
                </a:solidFill>
                <a:ea typeface="Calibri"/>
                <a:cs typeface="Calibri"/>
              </a:rPr>
              <a:t>DEMO Screenshots</a:t>
            </a:r>
            <a:endParaRPr lang="en-US" sz="6000" kern="1200">
              <a:solidFill>
                <a:srgbClr val="FFFFFF"/>
              </a:solidFill>
              <a:latin typeface="+mj-lt"/>
              <a:ea typeface="Calibri"/>
              <a:cs typeface="Calibr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680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9261" y="1"/>
            <a:ext cx="1709806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783" y="514898"/>
            <a:ext cx="1795013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4333" y="4713856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8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93C36-B1EB-ECEF-8A8E-EE0A5C2A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1" y="639193"/>
            <a:ext cx="2678858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5700" kern="1200"/>
            </a:br>
            <a:br>
              <a:rPr lang="en-US" sz="5700" kern="1200"/>
            </a:br>
            <a:r>
              <a:rPr lang="en-US" sz="5700" kern="1200">
                <a:latin typeface="+mj-lt"/>
                <a:ea typeface="+mj-ea"/>
                <a:cs typeface="+mj-cs"/>
              </a:rPr>
              <a:t>SAFE CLICK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4409267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F0DCEAF5-E381-F132-F193-D81D8DE3E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406464"/>
            <a:ext cx="5410962" cy="401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31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93C36-B1EB-ECEF-8A8E-EE0A5C2A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1" y="639193"/>
            <a:ext cx="2678858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5700" kern="1200"/>
            </a:br>
            <a:br>
              <a:rPr lang="en-US" sz="5700" kern="1200"/>
            </a:br>
            <a:r>
              <a:rPr lang="en-US" sz="5700" kern="120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SAFE </a:t>
            </a:r>
            <a:r>
              <a:rPr lang="en-US" sz="5700">
                <a:solidFill>
                  <a:srgbClr val="00B050"/>
                </a:solidFill>
              </a:rPr>
              <a:t>URL</a:t>
            </a:r>
            <a:endParaRPr lang="en-US" sz="5700" kern="1200">
              <a:solidFill>
                <a:srgbClr val="00B05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4409267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E052E27B-E325-6EBC-F748-809A6E33A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255" y="1323649"/>
            <a:ext cx="51816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78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93C36-B1EB-ECEF-8A8E-EE0A5C2A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1" y="639193"/>
            <a:ext cx="2678858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5700" kern="1200"/>
            </a:br>
            <a:br>
              <a:rPr lang="en-US" sz="5700" kern="1200"/>
            </a:br>
            <a:r>
              <a:rPr lang="en-US" sz="5700">
                <a:solidFill>
                  <a:schemeClr val="accent2"/>
                </a:solidFill>
              </a:rPr>
              <a:t>UNSAFE</a:t>
            </a:r>
            <a:r>
              <a:rPr lang="en-US" sz="5700" kern="120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URL</a:t>
            </a:r>
          </a:p>
        </p:txBody>
      </p:sp>
      <p:sp>
        <p:nvSpPr>
          <p:cNvPr id="8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4409267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71C53E2D-88CD-837A-D6D1-602B71563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250899"/>
            <a:ext cx="5410962" cy="432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61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93C36-B1EB-ECEF-8A8E-EE0A5C2A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1" y="639193"/>
            <a:ext cx="2678858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5300" kern="1200"/>
            </a:br>
            <a:br>
              <a:rPr lang="en-US" sz="5300" kern="1200"/>
            </a:br>
            <a:r>
              <a:rPr lang="en-US" sz="5300">
                <a:solidFill>
                  <a:schemeClr val="tx2">
                    <a:lumMod val="60000"/>
                    <a:lumOff val="40000"/>
                  </a:schemeClr>
                </a:solidFill>
              </a:rPr>
              <a:t>More Info</a:t>
            </a:r>
            <a:r>
              <a:rPr lang="en-US" sz="5300" kern="1200">
                <a:latin typeface="+mj-lt"/>
                <a:ea typeface="+mj-ea"/>
                <a:cs typeface="+mj-cs"/>
              </a:rPr>
              <a:t> </a:t>
            </a:r>
            <a:endParaRPr lang="en-US" sz="5300" kern="1200">
              <a:latin typeface="+mj-lt"/>
              <a:ea typeface="Calibri"/>
              <a:cs typeface="Calibri"/>
            </a:endParaRPr>
          </a:p>
        </p:txBody>
      </p:sp>
      <p:sp>
        <p:nvSpPr>
          <p:cNvPr id="8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4409267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AC8C430B-9BB1-1AA0-7229-46416BA2E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296" y="640080"/>
            <a:ext cx="4273814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07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Conclusions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/>
              <a:t>Conclusions:</a:t>
            </a:r>
            <a:endParaRPr lang="en-US" sz="2000" b="1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/>
              <a:t>"Safe Click" achieves:</a:t>
            </a:r>
            <a:endParaRPr lang="en-US" sz="2000"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000"/>
              <a:t> High accuracy (Gradient Boosting: 98.4%).</a:t>
            </a:r>
            <a:endParaRPr lang="en-US" sz="2000"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000"/>
              <a:t>Real-time detection with interpretable results.</a:t>
            </a:r>
            <a:endParaRPr lang="en-US" sz="2000"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000"/>
              <a:t>Feature selection using RFECV enhances efficiency.</a:t>
            </a:r>
            <a:endParaRPr lang="en-US" sz="20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00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/>
              <a:t>Future Work:</a:t>
            </a:r>
            <a:endParaRPr lang="en-US" sz="2000" b="1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000"/>
              <a:t> Advanced hyperparameter tuning and ensemble methods.</a:t>
            </a:r>
            <a:endParaRPr lang="en-US" sz="20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000"/>
              <a:t>  Integration of domain reputation checks and IP analysis.</a:t>
            </a:r>
            <a:endParaRPr lang="en-US" sz="20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000"/>
              <a:t> Real-time phishing alerts via browser extensions.</a:t>
            </a:r>
            <a:endParaRPr lang="en-US" sz="20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000"/>
              <a:t> Support for deep learning models and multilingual URLs.</a:t>
            </a:r>
            <a:endParaRPr lang="en-US" sz="20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Introduction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 b="1">
                <a:ea typeface="+mn-lt"/>
                <a:cs typeface="+mn-lt"/>
              </a:rPr>
              <a:t>Problem Statement:</a:t>
            </a:r>
            <a:endParaRPr lang="en-US" sz="190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>
                <a:ea typeface="+mn-lt"/>
                <a:cs typeface="+mn-lt"/>
              </a:rPr>
              <a:t> - Phishing attacks mimic legitimate websites to steal sensitive data.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 b="1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b="1">
                <a:ea typeface="+mn-lt"/>
                <a:cs typeface="+mn-lt"/>
              </a:rPr>
              <a:t>Challenges in Existing Systems:</a:t>
            </a:r>
            <a:endParaRPr lang="en-US" sz="190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>
                <a:ea typeface="+mn-lt"/>
                <a:cs typeface="+mn-lt"/>
              </a:rPr>
              <a:t>  - Limited adaptability to evolving threats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>
                <a:ea typeface="+mn-lt"/>
                <a:cs typeface="+mn-lt"/>
              </a:rPr>
              <a:t>  - Poor interpretability reduces user trust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>
                <a:ea typeface="+mn-lt"/>
                <a:cs typeface="+mn-lt"/>
              </a:rPr>
              <a:t>  - Inefficient in computational resource usage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 b="1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b="1">
                <a:ea typeface="+mn-lt"/>
                <a:cs typeface="+mn-lt"/>
              </a:rPr>
              <a:t>Goal:</a:t>
            </a:r>
            <a:endParaRPr lang="en-US" sz="190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b="1">
                <a:ea typeface="+mn-lt"/>
                <a:cs typeface="+mn-lt"/>
              </a:rPr>
              <a:t>  "Safe Click"</a:t>
            </a:r>
            <a:r>
              <a:rPr lang="en-US" sz="1900">
                <a:ea typeface="+mn-lt"/>
                <a:cs typeface="+mn-lt"/>
              </a:rPr>
              <a:t>: A machine learning-based phishing detection system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>
                <a:ea typeface="+mn-lt"/>
                <a:cs typeface="+mn-lt"/>
              </a:rPr>
              <a:t>  -  High accuracy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>
                <a:ea typeface="+mn-lt"/>
                <a:cs typeface="+mn-lt"/>
              </a:rPr>
              <a:t>  -  Real-time predictions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>
                <a:ea typeface="+mn-lt"/>
                <a:cs typeface="+mn-lt"/>
              </a:rPr>
              <a:t>  -  Interpretability to build user trust</a:t>
            </a:r>
            <a:endParaRPr lang="en-US" sz="190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90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Related Work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sz="1900"/>
              <a:t>Traditional Methods: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 </a:t>
            </a:r>
            <a:r>
              <a:rPr sz="1900"/>
              <a:t>- Blacklists and heuristics: Limited adaptability to evolving phishing patterns.</a:t>
            </a:r>
            <a:endParaRPr sz="1900">
              <a:ea typeface="Calibri"/>
              <a:cs typeface="Calibri"/>
            </a:endParaRPr>
          </a:p>
          <a:p>
            <a:endParaRPr sz="1900"/>
          </a:p>
          <a:p>
            <a:pPr marL="0" indent="0">
              <a:buNone/>
            </a:pPr>
            <a:r>
              <a:rPr sz="1900"/>
              <a:t>Advancements in Machine Learning:</a:t>
            </a:r>
            <a:endParaRPr sz="19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900"/>
              <a:t> </a:t>
            </a:r>
            <a:r>
              <a:rPr sz="1900"/>
              <a:t>- Structural, content-based, and behavioral features improve </a:t>
            </a:r>
            <a:r>
              <a:rPr lang="en-US" sz="1900"/>
              <a:t> </a:t>
            </a:r>
            <a:r>
              <a:rPr sz="1900"/>
              <a:t>phishing detection.</a:t>
            </a:r>
            <a:endParaRPr sz="19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900"/>
              <a:t> </a:t>
            </a:r>
            <a:r>
              <a:rPr sz="1900"/>
              <a:t>- Challenges: Scalability, transparency, and computational efficiency.</a:t>
            </a:r>
            <a:endParaRPr sz="1900">
              <a:ea typeface="Calibri"/>
              <a:cs typeface="Calibri"/>
            </a:endParaRPr>
          </a:p>
          <a:p>
            <a:endParaRPr sz="1900"/>
          </a:p>
          <a:p>
            <a:pPr marL="0" indent="0">
              <a:buNone/>
            </a:pPr>
            <a:r>
              <a:rPr sz="1900"/>
              <a:t>How "Safe Click" Improves:</a:t>
            </a:r>
            <a:endParaRPr sz="19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900"/>
              <a:t> </a:t>
            </a:r>
            <a:r>
              <a:rPr sz="1900"/>
              <a:t>- Uses Recursive Feature Elimination with Cross-Validation (RFECV).</a:t>
            </a:r>
            <a:endParaRPr sz="19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900"/>
              <a:t> -</a:t>
            </a:r>
            <a:r>
              <a:rPr sz="1900"/>
              <a:t> Focuses on interpretability and real-time detection.</a:t>
            </a:r>
            <a:endParaRPr sz="19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0375" y="1087403"/>
            <a:ext cx="6143625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73B86-C7E9-9B27-3419-AEB557FF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140" y="2744662"/>
            <a:ext cx="494228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Work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680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9261" y="1"/>
            <a:ext cx="1709806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783" y="514898"/>
            <a:ext cx="1795013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4333" y="4713856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93" name="Rectangle 319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5" name="Freeform: Shape 319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Application Overview</a:t>
            </a:r>
          </a:p>
        </p:txBody>
      </p:sp>
      <p:sp>
        <p:nvSpPr>
          <p:cNvPr id="3188" name="Content Placeholder 3187">
            <a:extLst>
              <a:ext uri="{FF2B5EF4-FFF2-40B4-BE49-F238E27FC236}">
                <a16:creationId xmlns:a16="http://schemas.microsoft.com/office/drawing/2014/main" id="{C6575277-F541-2C56-2487-24E0A195D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900" b="1">
              <a:ea typeface="+mn-lt"/>
              <a:cs typeface="+mn-lt"/>
            </a:endParaRPr>
          </a:p>
          <a:p>
            <a:pPr marL="0" indent="0">
              <a:buNone/>
            </a:pPr>
            <a:endParaRPr lang="en-US" sz="19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900" b="1">
                <a:ea typeface="+mn-lt"/>
                <a:cs typeface="+mn-lt"/>
              </a:rPr>
              <a:t>Frontend: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900">
                <a:ea typeface="+mn-lt"/>
                <a:cs typeface="+mn-lt"/>
              </a:rPr>
              <a:t>A simple </a:t>
            </a:r>
            <a:r>
              <a:rPr lang="en-US" sz="1900" b="1">
                <a:ea typeface="+mn-lt"/>
                <a:cs typeface="+mn-lt"/>
              </a:rPr>
              <a:t>UI</a:t>
            </a:r>
            <a:r>
              <a:rPr lang="en-US" sz="1900">
                <a:ea typeface="+mn-lt"/>
                <a:cs typeface="+mn-lt"/>
              </a:rPr>
              <a:t> built with </a:t>
            </a:r>
            <a:r>
              <a:rPr lang="en-US" sz="1900" b="1">
                <a:ea typeface="+mn-lt"/>
                <a:cs typeface="+mn-lt"/>
              </a:rPr>
              <a:t>HTML</a:t>
            </a:r>
            <a:r>
              <a:rPr lang="en-US" sz="1900">
                <a:ea typeface="+mn-lt"/>
                <a:cs typeface="+mn-lt"/>
              </a:rPr>
              <a:t> and </a:t>
            </a:r>
            <a:r>
              <a:rPr lang="en-US" sz="1900" b="1">
                <a:ea typeface="+mn-lt"/>
                <a:cs typeface="+mn-lt"/>
              </a:rPr>
              <a:t>CSS</a:t>
            </a:r>
            <a:r>
              <a:rPr lang="en-US" sz="1900">
                <a:ea typeface="+mn-lt"/>
                <a:cs typeface="+mn-lt"/>
              </a:rPr>
              <a:t> for users to input URLs and see if they’re </a:t>
            </a:r>
            <a:r>
              <a:rPr lang="en-US" sz="1900" b="1">
                <a:ea typeface="+mn-lt"/>
                <a:cs typeface="+mn-lt"/>
              </a:rPr>
              <a:t>safe</a:t>
            </a:r>
            <a:r>
              <a:rPr lang="en-US" sz="1900">
                <a:ea typeface="+mn-lt"/>
                <a:cs typeface="+mn-lt"/>
              </a:rPr>
              <a:t> or </a:t>
            </a:r>
            <a:r>
              <a:rPr lang="en-US" sz="1900" b="1">
                <a:ea typeface="+mn-lt"/>
                <a:cs typeface="+mn-lt"/>
              </a:rPr>
              <a:t>phishing</a:t>
            </a:r>
            <a:r>
              <a:rPr lang="en-US" sz="1900">
                <a:ea typeface="+mn-lt"/>
                <a:cs typeface="+mn-lt"/>
              </a:rPr>
              <a:t>.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US" sz="19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900" b="1">
                <a:ea typeface="+mn-lt"/>
                <a:cs typeface="+mn-lt"/>
              </a:rPr>
              <a:t>Backend:</a:t>
            </a:r>
            <a:endParaRPr lang="en-US" sz="1900">
              <a:ea typeface="Calibri"/>
              <a:cs typeface="Calibri"/>
            </a:endParaRPr>
          </a:p>
          <a:p>
            <a:pPr marL="457200" indent="-457200"/>
            <a:r>
              <a:rPr lang="en-US" sz="1900" b="1">
                <a:ea typeface="+mn-lt"/>
                <a:cs typeface="+mn-lt"/>
              </a:rPr>
              <a:t>Preprocessing</a:t>
            </a:r>
            <a:r>
              <a:rPr lang="en-US" sz="1900">
                <a:ea typeface="+mn-lt"/>
                <a:cs typeface="+mn-lt"/>
              </a:rPr>
              <a:t> the data.</a:t>
            </a:r>
            <a:endParaRPr lang="en-US" sz="1900">
              <a:ea typeface="Calibri"/>
              <a:cs typeface="Calibri"/>
            </a:endParaRPr>
          </a:p>
          <a:p>
            <a:pPr marL="457200" indent="-457200"/>
            <a:r>
              <a:rPr lang="en-US" sz="1900" b="1">
                <a:ea typeface="+mn-lt"/>
                <a:cs typeface="+mn-lt"/>
              </a:rPr>
              <a:t>Modeling</a:t>
            </a:r>
            <a:r>
              <a:rPr lang="en-US" sz="1900">
                <a:ea typeface="+mn-lt"/>
                <a:cs typeface="+mn-lt"/>
              </a:rPr>
              <a:t> with machine learning to classify as </a:t>
            </a:r>
            <a:r>
              <a:rPr lang="en-US" sz="1900" b="1">
                <a:ea typeface="+mn-lt"/>
                <a:cs typeface="+mn-lt"/>
              </a:rPr>
              <a:t>safe</a:t>
            </a:r>
            <a:r>
              <a:rPr lang="en-US" sz="1900">
                <a:ea typeface="+mn-lt"/>
                <a:cs typeface="+mn-lt"/>
              </a:rPr>
              <a:t> or </a:t>
            </a:r>
            <a:r>
              <a:rPr lang="en-US" sz="1900" b="1">
                <a:ea typeface="+mn-lt"/>
                <a:cs typeface="+mn-lt"/>
              </a:rPr>
              <a:t>phishing</a:t>
            </a:r>
            <a:r>
              <a:rPr lang="en-US" sz="1900">
                <a:ea typeface="+mn-lt"/>
                <a:cs typeface="+mn-lt"/>
              </a:rPr>
              <a:t>.</a:t>
            </a:r>
            <a:endParaRPr lang="en-US" sz="1900">
              <a:ea typeface="Calibri"/>
              <a:cs typeface="Calibri"/>
            </a:endParaRPr>
          </a:p>
          <a:p>
            <a:pPr marL="457200" indent="-457200"/>
            <a:r>
              <a:rPr lang="en-US" sz="1900" b="1">
                <a:ea typeface="+mn-lt"/>
                <a:cs typeface="+mn-lt"/>
              </a:rPr>
              <a:t>Displaying results</a:t>
            </a:r>
            <a:r>
              <a:rPr lang="en-US" sz="1900">
                <a:ea typeface="+mn-lt"/>
                <a:cs typeface="+mn-lt"/>
              </a:rPr>
              <a:t> to the user in real-time.</a:t>
            </a:r>
            <a:endParaRPr lang="en-US" sz="1900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Dataset and Preprocessing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900">
                <a:ea typeface="+mn-lt"/>
                <a:cs typeface="+mn-lt"/>
              </a:rPr>
              <a:t>Dataset Overview:</a:t>
            </a:r>
            <a:endParaRPr lang="en-US" sz="1900">
              <a:ea typeface="Calibri"/>
              <a:cs typeface="Calibri"/>
            </a:endParaRPr>
          </a:p>
          <a:p>
            <a:r>
              <a:rPr lang="en-US" sz="1900">
                <a:ea typeface="+mn-lt"/>
                <a:cs typeface="+mn-lt"/>
              </a:rPr>
              <a:t>Total Samples: </a:t>
            </a:r>
            <a:r>
              <a:rPr lang="en-US" sz="1900" b="1">
                <a:ea typeface="+mn-lt"/>
                <a:cs typeface="+mn-lt"/>
              </a:rPr>
              <a:t>9,581 rows</a:t>
            </a:r>
            <a:r>
              <a:rPr lang="en-US" sz="1900">
                <a:ea typeface="+mn-lt"/>
                <a:cs typeface="+mn-lt"/>
              </a:rPr>
              <a:t> (after preprocessing).</a:t>
            </a:r>
            <a:endParaRPr sz="1900">
              <a:ea typeface="Calibri"/>
              <a:cs typeface="Calibri"/>
            </a:endParaRPr>
          </a:p>
          <a:p>
            <a:r>
              <a:rPr lang="en-US" sz="1900">
                <a:ea typeface="+mn-lt"/>
                <a:cs typeface="+mn-lt"/>
              </a:rPr>
              <a:t>Features: </a:t>
            </a:r>
            <a:r>
              <a:rPr lang="en-US" sz="1900" b="1">
                <a:ea typeface="+mn-lt"/>
                <a:cs typeface="+mn-lt"/>
              </a:rPr>
              <a:t>49 columns</a:t>
            </a:r>
            <a:r>
              <a:rPr lang="en-US" sz="1900">
                <a:ea typeface="+mn-lt"/>
                <a:cs typeface="+mn-lt"/>
              </a:rPr>
              <a:t> initially, , reduced to 37 after feature selection.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Balanced Dataset: Equal phishing (1) and legitimate (0) samples.</a:t>
            </a:r>
            <a:endParaRPr lang="en-US" sz="1900"/>
          </a:p>
          <a:p>
            <a:endParaRPr lang="en-US" sz="19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900">
                <a:ea typeface="+mn-lt"/>
                <a:cs typeface="+mn-lt"/>
              </a:rPr>
              <a:t>Feature Types:</a:t>
            </a:r>
            <a:endParaRPr lang="en-US" sz="1900">
              <a:ea typeface="Calibri"/>
              <a:cs typeface="Calibri"/>
            </a:endParaRPr>
          </a:p>
          <a:p>
            <a:r>
              <a:rPr lang="en-US" sz="1900">
                <a:ea typeface="+mn-lt"/>
                <a:cs typeface="+mn-lt"/>
              </a:rPr>
              <a:t>Structural Features: E.g., NumDots, HostnameLength.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Content Features: E.g., PctExtHyperlinks, NumSensitiveWords.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Behavioral Features: E.g., IframeOrFrame, SubmitInfoToEmail.</a:t>
            </a:r>
            <a:endParaRPr lang="en-US" sz="1900"/>
          </a:p>
          <a:p>
            <a:pPr marL="0" indent="0">
              <a:buNone/>
            </a:pPr>
            <a:endParaRPr lang="en-US" sz="1900">
              <a:ea typeface="Calibri"/>
              <a:cs typeface="Calibri"/>
            </a:endParaRPr>
          </a:p>
          <a:p>
            <a:pPr marL="0" indent="0">
              <a:buNone/>
            </a:pPr>
            <a:endParaRPr lang="en-US" sz="19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5E3C7-76D5-85CB-A229-1913C0A4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  <a:ea typeface="Calibri"/>
                <a:cs typeface="Calibri"/>
              </a:rPr>
              <a:t>Preprocessing steps</a:t>
            </a: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7997BCA8-D18D-12CB-F264-484FEC1A1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287674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531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1A99C-19FD-2DB3-1EAD-4FA0B382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1" y="639193"/>
            <a:ext cx="2678858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3874-1F71-2454-E643-D46139E14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161" y="4631161"/>
            <a:ext cx="2678858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Balanced dataset with almost equal phishing and legitimate samples. </a:t>
            </a:r>
          </a:p>
        </p:txBody>
      </p:sp>
      <p:sp>
        <p:nvSpPr>
          <p:cNvPr id="6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4409267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bar graph with white text&#10;&#10;Description automatically generated">
            <a:extLst>
              <a:ext uri="{FF2B5EF4-FFF2-40B4-BE49-F238E27FC236}">
                <a16:creationId xmlns:a16="http://schemas.microsoft.com/office/drawing/2014/main" id="{46B2A49B-A9A6-DBEB-A3F8-8DEF8C967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460574"/>
            <a:ext cx="5410962" cy="390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5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Safe Click: Anti-Phishing Measures for Enhanced Cybersecurity Protection</vt:lpstr>
      <vt:lpstr>Outline</vt:lpstr>
      <vt:lpstr>Introduction</vt:lpstr>
      <vt:lpstr>Related Work</vt:lpstr>
      <vt:lpstr>Proposed Work</vt:lpstr>
      <vt:lpstr>Application Overview</vt:lpstr>
      <vt:lpstr>Dataset and Preprocessing</vt:lpstr>
      <vt:lpstr>Preprocessing steps</vt:lpstr>
      <vt:lpstr>Class Labels</vt:lpstr>
      <vt:lpstr>Feature Selection and Importance</vt:lpstr>
      <vt:lpstr>Recursive Feature Elimination (RFECV)</vt:lpstr>
      <vt:lpstr>Feature Importance</vt:lpstr>
      <vt:lpstr>Correlation matrix</vt:lpstr>
      <vt:lpstr>Overview of Machine Learning Models</vt:lpstr>
      <vt:lpstr>Best Hyperparameters</vt:lpstr>
      <vt:lpstr>Performance Metrics and Accuracy Selection</vt:lpstr>
      <vt:lpstr>Statistical Validation and Model Selection</vt:lpstr>
      <vt:lpstr>T-Test Results</vt:lpstr>
      <vt:lpstr>System Architecture</vt:lpstr>
      <vt:lpstr>User Interface</vt:lpstr>
      <vt:lpstr>DEMO Screenshots</vt:lpstr>
      <vt:lpstr>  SAFE CLICK</vt:lpstr>
      <vt:lpstr>  SAFE URL</vt:lpstr>
      <vt:lpstr>  UNSAFE URL</vt:lpstr>
      <vt:lpstr>  More Info </vt:lpstr>
      <vt:lpstr>Conclusions and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7</cp:revision>
  <dcterms:created xsi:type="dcterms:W3CDTF">2013-01-27T09:14:16Z</dcterms:created>
  <dcterms:modified xsi:type="dcterms:W3CDTF">2024-12-05T05:44:16Z</dcterms:modified>
  <cp:category/>
</cp:coreProperties>
</file>