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9A5887-B04D-ABB0-4CB8-7FB1F9FE1255}" v="1213" dt="2021-09-16T09:10:15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installation and execution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37277"/>
          </a:xfrm>
        </p:spPr>
        <p:txBody>
          <a:bodyPr vert="horz" lIns="91440" tIns="91440" rIns="91440" bIns="91440" rtlCol="0" anchor="t">
            <a:normAutofit fontScale="70000" lnSpcReduction="20000"/>
          </a:bodyPr>
          <a:lstStyle/>
          <a:p>
            <a:pPr algn="r"/>
            <a:r>
              <a:rPr lang="en-US" sz="2400" dirty="0"/>
              <a:t>By group f -</a:t>
            </a:r>
          </a:p>
          <a:p>
            <a:pPr algn="r"/>
            <a:r>
              <a:rPr lang="en-US" sz="2400" dirty="0"/>
              <a:t>Kaviya </a:t>
            </a:r>
            <a:r>
              <a:rPr lang="en-US" sz="2400" dirty="0" err="1"/>
              <a:t>priya</a:t>
            </a:r>
            <a:endParaRPr lang="en-US" sz="2400" dirty="0"/>
          </a:p>
          <a:p>
            <a:pPr algn="r"/>
            <a:r>
              <a:rPr lang="en-US" sz="2400" dirty="0"/>
              <a:t>Poojitha</a:t>
            </a:r>
          </a:p>
          <a:p>
            <a:pPr algn="r"/>
            <a:r>
              <a:rPr lang="en-US" sz="2400" dirty="0"/>
              <a:t>Ranjitha</a:t>
            </a:r>
          </a:p>
          <a:p>
            <a:pPr algn="r"/>
            <a:r>
              <a:rPr lang="en-US" sz="2400" dirty="0" err="1"/>
              <a:t>roshini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C7AE94-2986-4425-A98A-15AAA124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Installation 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9A67C08-3C1E-4A2C-A7AE-3EFD45EBC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14" t="22896" r="35985" b="24579"/>
          <a:stretch/>
        </p:blipFill>
        <p:spPr>
          <a:xfrm>
            <a:off x="1009286" y="982011"/>
            <a:ext cx="5241866" cy="4134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7833B5-670B-49F1-AE7F-DCB293EB2008}"/>
              </a:ext>
            </a:extLst>
          </p:cNvPr>
          <p:cNvSpPr txBox="1"/>
          <p:nvPr/>
        </p:nvSpPr>
        <p:spPr>
          <a:xfrm>
            <a:off x="7218029" y="2015732"/>
            <a:ext cx="4508586" cy="37720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apt install : this command is used to download the latest versions of our desired application from repository 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 apt –get command is responsible for installation, removal and updating of software in our system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3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BEB2EB-4936-4332-92FF-B667C4C2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Which python3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0A415-950A-4446-BAF1-AE0AF1052251}"/>
              </a:ext>
            </a:extLst>
          </p:cNvPr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This command is used to search the path of the file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/user/bin/python3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6AEC73-20F2-4198-B0D2-0C1D8516A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3" t="17931" r="30291" b="45517"/>
          <a:stretch/>
        </p:blipFill>
        <p:spPr>
          <a:xfrm>
            <a:off x="5808177" y="1078018"/>
            <a:ext cx="5416862" cy="37166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A7B83A-D87A-4793-AF66-5D3B9389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Working with python3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623B6DA-C2AF-4609-AAB9-DF68DFCFB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1" t="23289" r="42388" b="18154"/>
          <a:stretch/>
        </p:blipFill>
        <p:spPr>
          <a:xfrm>
            <a:off x="1116442" y="934046"/>
            <a:ext cx="5138968" cy="4264180"/>
          </a:xfrm>
          <a:prstGeom prst="rect">
            <a:avLst/>
          </a:pr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482C90A-6399-40DB-A498-3D5FE2AC5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This command displays the description and launches the python3 interpreter</a:t>
            </a:r>
          </a:p>
        </p:txBody>
      </p:sp>
      <p:pic>
        <p:nvPicPr>
          <p:cNvPr id="14" name="Picture 20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22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7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6702F-4E8A-47CC-8BDE-B464E6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Code execution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CC4C3DE-D8D1-471C-AAEA-913FEEBF8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17" t="21846" r="29239" b="34154"/>
          <a:stretch/>
        </p:blipFill>
        <p:spPr>
          <a:xfrm>
            <a:off x="4356436" y="961564"/>
            <a:ext cx="6804709" cy="4201432"/>
          </a:xfrm>
          <a:prstGeom prst="rect">
            <a:avLst/>
          </a:prstGeom>
        </p:spPr>
      </p:pic>
      <p:pic>
        <p:nvPicPr>
          <p:cNvPr id="39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74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BE8F2-A1DE-4F32-96EE-729D589C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Code execution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7D330A4-5E7E-457C-A38E-EC696F3F7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1687" y="980651"/>
            <a:ext cx="6640106" cy="41256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1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74C643-41D5-477B-B382-9E79044F7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0C007DB-1491-4C70-9CC3-6B3D16C7A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07608E-648A-42CC-8A08-1DE615E55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310942-C5B0-489E-945B-611B5BC6A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1" t="22222" r="26606" b="30065"/>
          <a:stretch/>
        </p:blipFill>
        <p:spPr>
          <a:xfrm>
            <a:off x="1306692" y="1371918"/>
            <a:ext cx="9440458" cy="36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E382-6829-4B1D-9E34-103886FF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 of execution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F0ED17E-CB51-4E88-8B9E-FE00D7E32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90" t="15241" r="5650" b="9358"/>
          <a:stretch/>
        </p:blipFill>
        <p:spPr>
          <a:xfrm>
            <a:off x="1450340" y="1560649"/>
            <a:ext cx="9954219" cy="3873843"/>
          </a:xfrm>
        </p:spPr>
      </p:pic>
    </p:spTree>
    <p:extLst>
      <p:ext uri="{BB962C8B-B14F-4D97-AF65-F5344CB8AC3E}">
        <p14:creationId xmlns:p14="http://schemas.microsoft.com/office/powerpoint/2010/main" val="39273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8F0-ED05-4A3D-90CF-BDC7A9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code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63EFC6-0136-4E45-A6AF-914D1B2E0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36" t="15337" r="3454" b="10736"/>
          <a:stretch/>
        </p:blipFill>
        <p:spPr>
          <a:xfrm>
            <a:off x="1408005" y="1454816"/>
            <a:ext cx="9700332" cy="4466501"/>
          </a:xfrm>
        </p:spPr>
      </p:pic>
    </p:spTree>
    <p:extLst>
      <p:ext uri="{BB962C8B-B14F-4D97-AF65-F5344CB8AC3E}">
        <p14:creationId xmlns:p14="http://schemas.microsoft.com/office/powerpoint/2010/main" val="17764058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Python installation and execution</vt:lpstr>
      <vt:lpstr>Installation </vt:lpstr>
      <vt:lpstr>Which python3</vt:lpstr>
      <vt:lpstr>Working with python3</vt:lpstr>
      <vt:lpstr>Code execution</vt:lpstr>
      <vt:lpstr>Code execution</vt:lpstr>
      <vt:lpstr>PowerPoint Presentation</vt:lpstr>
      <vt:lpstr>Other way of execution</vt:lpstr>
      <vt:lpstr>Output of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188</cp:revision>
  <dcterms:created xsi:type="dcterms:W3CDTF">2021-09-16T08:15:10Z</dcterms:created>
  <dcterms:modified xsi:type="dcterms:W3CDTF">2021-09-16T09:13:59Z</dcterms:modified>
</cp:coreProperties>
</file>