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IN21\Desktop\HARITHA%20PROG.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ADMIN21\Desktop\HARITHA%20PROG.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1"/>
          <p:cNvGrpSpPr/>
          <p:nvPr/>
        </p:nvGrpSpPr>
        <p:grpSpPr>
          <a:xfrm>
            <a:off x="876299" y="990600"/>
            <a:ext cx="1743075" cy="1333500"/>
            <a:chOff x="742950" y="1104900"/>
            <a:chExt cx="1743075" cy="1333500"/>
          </a:xfrm>
        </p:grpSpPr>
        <p:sp>
          <p:nvSpPr>
            <p:cNvPr id="230" name="Google Shape;23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35" name="Google Shape;2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6" name="Google Shape;23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7" name="Google Shape;237;p1"/>
          <p:cNvSpPr txBox="1"/>
          <p:nvPr/>
        </p:nvSpPr>
        <p:spPr>
          <a:xfrm>
            <a:off x="1213100" y="2860437"/>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p:txBody>
      </p:sp>
      <p:sp>
        <p:nvSpPr>
          <p:cNvPr id="238" name="Google Shape;238;p1"/>
          <p:cNvSpPr txBox="1"/>
          <p:nvPr/>
        </p:nvSpPr>
        <p:spPr>
          <a:xfrm>
            <a:off x="1213098" y="2860422"/>
            <a:ext cx="9753600" cy="124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latin typeface="Calibri"/>
                <a:ea typeface="Calibri"/>
                <a:cs typeface="Calibri"/>
                <a:sym typeface="Calibri"/>
              </a:rPr>
              <a:t>STUDENT NAME: ROSHINI. 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REGISTER NUMBER : 312208996</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DEPARTMENT: B.COM ( GERENAL)</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COLLEGE NAME : CHEVALIER T THOMAS ELIZABETH COLLEGE FOR WOMEN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1295400" y="1334974"/>
            <a:ext cx="6934200" cy="47815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COLLECTION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GAGGLE TO DOWNLOAD THE DATA</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FETURE COLLECTION</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Status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Type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Gender Code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Performance Score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Current Employee Rating </a:t>
            </a:r>
            <a:endParaRPr sz="18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CLEANING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MIISSING VALUE IDENTIFY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MISSING VALUE FILTER</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PERFORMANCE LEVEL</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SUMMARY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CREATE A PIVOT TABLE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CREATING GRAPH</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7" name="Google Shape;20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1066800" y="1295400"/>
          <a:ext cx="7238999" cy="50292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755333" y="385444"/>
            <a:ext cx="38166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14" name="Google Shape;214;p12"/>
          <p:cNvGraphicFramePr/>
          <p:nvPr/>
        </p:nvGraphicFramePr>
        <p:xfrm>
          <a:off x="1447800" y="2057400"/>
          <a:ext cx="6857999" cy="3810000"/>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755333" y="385444"/>
            <a:ext cx="32070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20" name="Google Shape;220;p13"/>
          <p:cNvGraphicFramePr/>
          <p:nvPr/>
        </p:nvGraphicFramePr>
        <p:xfrm>
          <a:off x="755333" y="1905000"/>
          <a:ext cx="7772400" cy="3581400"/>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6" name="Google Shape;226;p14"/>
          <p:cNvSpPr/>
          <p:nvPr/>
        </p:nvSpPr>
        <p:spPr>
          <a:xfrm>
            <a:off x="1524000" y="990600"/>
            <a:ext cx="6858000" cy="5376909"/>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By comparing the performance of the employees the number of employees are higher in number average performance by employee by giving them different levels of task based on their performance and the work……. we need to motivate them for the better outcome….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2" name="Google Shape;92;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7" name="Google Shape;11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p:nvPr/>
        </p:nvSpPr>
        <p:spPr>
          <a:xfrm>
            <a:off x="533400" y="1695450"/>
            <a:ext cx="7458075" cy="477202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ACHIEVEMENT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INCREMENT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Effectively considers multiple perspectives and approaches before making decisions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Displayed a consistently strong ability to tackle challenging problems efficiently</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5" name="Google Shape;145;p5"/>
          <p:cNvSpPr/>
          <p:nvPr/>
        </p:nvSpPr>
        <p:spPr>
          <a:xfrm>
            <a:off x="838200" y="2019300"/>
            <a:ext cx="7543800" cy="44386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analyzing the performance of the employee by considering various factors like gender performance score ratings performance analysis in order to identify the Trends and patterns of different categories of employees like high medium low</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Compare strengths and weaknesses.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Recommend actionable goals.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descr="Free finance logo templates to customize | Canva" id="155" name="Google Shape;155;p6"/>
          <p:cNvSpPr/>
          <p:nvPr/>
        </p:nvSpPr>
        <p:spPr>
          <a:xfrm>
            <a:off x="4800600" y="153080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4">
            <a:alphaModFix/>
          </a:blip>
          <a:srcRect b="0" l="0" r="0" t="0"/>
          <a:stretch/>
        </p:blipFill>
        <p:spPr>
          <a:xfrm>
            <a:off x="7798928" y="517324"/>
            <a:ext cx="1943100" cy="1828800"/>
          </a:xfrm>
          <a:prstGeom prst="rect">
            <a:avLst/>
          </a:prstGeom>
          <a:noFill/>
          <a:ln>
            <a:noFill/>
          </a:ln>
        </p:spPr>
      </p:pic>
      <p:pic>
        <p:nvPicPr>
          <p:cNvPr id="157" name="Google Shape;157;p6"/>
          <p:cNvPicPr preferRelativeResize="0"/>
          <p:nvPr/>
        </p:nvPicPr>
        <p:blipFill rotWithShape="1">
          <a:blip r:embed="rId5">
            <a:alphaModFix/>
          </a:blip>
          <a:srcRect b="0" l="0" r="0" t="0"/>
          <a:stretch/>
        </p:blipFill>
        <p:spPr>
          <a:xfrm>
            <a:off x="2107072" y="1886945"/>
            <a:ext cx="5691856" cy="3830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9" name="Google Shape;169;p7"/>
          <p:cNvSpPr/>
          <p:nvPr/>
        </p:nvSpPr>
        <p:spPr>
          <a:xfrm>
            <a:off x="3124200" y="2514600"/>
            <a:ext cx="5257800" cy="3733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CONDITIONAL FORMATTING-MISSING</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FILTER-REMOVE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FORMULA-PERFORMANCE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PIVOT-SUMMARY</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GRAPH-DATA VISUALIZTION</a:t>
            </a:r>
            <a:endParaRPr/>
          </a:p>
          <a:p>
            <a:pPr indent="-190500" lvl="0" marL="342900" marR="0" rtl="0" algn="ctr">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8"/>
          <p:cNvSpPr/>
          <p:nvPr/>
        </p:nvSpPr>
        <p:spPr>
          <a:xfrm>
            <a:off x="1676400" y="1752600"/>
            <a:ext cx="7467600" cy="3581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EMPLOYEE=-KAGGLE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26-FEATURES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9 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 TYPE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PERFORMANCE LEVEL</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GENDER-MALE FEMALE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 RATING-NUM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6" name="Google Shape;186;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2209800" y="2945140"/>
            <a:ext cx="8534018" cy="954107"/>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lang="en-US" sz="2800">
                <a:solidFill>
                  <a:srgbClr val="0D0D0D"/>
                </a:solidFill>
                <a:latin typeface="Times New Roman"/>
                <a:ea typeface="Times New Roman"/>
                <a:cs typeface="Times New Roman"/>
                <a:sym typeface="Times New Roman"/>
              </a:rPr>
              <a:t>PERFORMANCE LEVEL =IFS(Z8&gt;=5"VERY HIGH",Z8&gt;=4"HIGH",Z8&gt;=3,"MED",TRUE,"LOW")</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