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ROSHINI J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312210048 /5745D47CD80AB06ABCC42295B932D3CF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626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AADHI XEROX</cp:lastModifiedBy>
  <cp:revision>55</cp:revision>
  <dcterms:created xsi:type="dcterms:W3CDTF">2024-03-29T15:07:22Z</dcterms:created>
  <dcterms:modified xsi:type="dcterms:W3CDTF">2024-08-31T17:08:04Z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