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3"/>
  </p:notesMasterIdLst>
  <p:sldIdLst>
    <p:sldId id="256" r:id="rId2"/>
    <p:sldId id="258" r:id="rId3"/>
    <p:sldId id="259" r:id="rId4"/>
    <p:sldId id="260" r:id="rId5"/>
    <p:sldId id="306" r:id="rId6"/>
    <p:sldId id="262" r:id="rId7"/>
    <p:sldId id="307" r:id="rId8"/>
    <p:sldId id="304" r:id="rId9"/>
    <p:sldId id="305" r:id="rId10"/>
    <p:sldId id="264" r:id="rId11"/>
    <p:sldId id="308"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2B7C33-0CA4-41CD-85BE-4CF2F00F6063}" v="5" dt="2025-02-03T08:23:02.456"/>
  </p1510:revLst>
</p1510:revInfo>
</file>

<file path=ppt/tableStyles.xml><?xml version="1.0" encoding="utf-8"?>
<a:tblStyleLst xmlns:a="http://schemas.openxmlformats.org/drawingml/2006/main" def="{5BEC54DA-A50C-4689-AED3-A412CECEED8A}">
  <a:tblStyle styleId="{5BEC54DA-A50C-4689-AED3-A412CECEED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ini Kumar" userId="e508c71e691efc92" providerId="LiveId" clId="{342B7C33-0CA4-41CD-85BE-4CF2F00F6063}"/>
    <pc:docChg chg="undo custSel addSld delSld modSld sldOrd delMainMaster">
      <pc:chgData name="Roshini Kumar" userId="e508c71e691efc92" providerId="LiveId" clId="{342B7C33-0CA4-41CD-85BE-4CF2F00F6063}" dt="2025-02-03T08:33:02.204" v="1612" actId="47"/>
      <pc:docMkLst>
        <pc:docMk/>
      </pc:docMkLst>
      <pc:sldChg chg="modSp mod">
        <pc:chgData name="Roshini Kumar" userId="e508c71e691efc92" providerId="LiveId" clId="{342B7C33-0CA4-41CD-85BE-4CF2F00F6063}" dt="2025-02-03T01:10:17.161" v="127" actId="1076"/>
        <pc:sldMkLst>
          <pc:docMk/>
          <pc:sldMk cId="0" sldId="256"/>
        </pc:sldMkLst>
        <pc:spChg chg="mod">
          <ac:chgData name="Roshini Kumar" userId="e508c71e691efc92" providerId="LiveId" clId="{342B7C33-0CA4-41CD-85BE-4CF2F00F6063}" dt="2025-02-03T01:09:26.987" v="33" actId="14100"/>
          <ac:spMkLst>
            <pc:docMk/>
            <pc:sldMk cId="0" sldId="256"/>
            <ac:spMk id="1884" creationId="{00000000-0000-0000-0000-000000000000}"/>
          </ac:spMkLst>
        </pc:spChg>
        <pc:spChg chg="mod">
          <ac:chgData name="Roshini Kumar" userId="e508c71e691efc92" providerId="LiveId" clId="{342B7C33-0CA4-41CD-85BE-4CF2F00F6063}" dt="2025-02-03T01:10:17.161" v="127" actId="1076"/>
          <ac:spMkLst>
            <pc:docMk/>
            <pc:sldMk cId="0" sldId="256"/>
            <ac:spMk id="1885" creationId="{00000000-0000-0000-0000-000000000000}"/>
          </ac:spMkLst>
        </pc:spChg>
      </pc:sldChg>
      <pc:sldChg chg="del">
        <pc:chgData name="Roshini Kumar" userId="e508c71e691efc92" providerId="LiveId" clId="{342B7C33-0CA4-41CD-85BE-4CF2F00F6063}" dt="2025-02-03T01:11:52.109" v="128" actId="47"/>
        <pc:sldMkLst>
          <pc:docMk/>
          <pc:sldMk cId="0" sldId="257"/>
        </pc:sldMkLst>
      </pc:sldChg>
      <pc:sldChg chg="addSp delSp modSp mod">
        <pc:chgData name="Roshini Kumar" userId="e508c71e691efc92" providerId="LiveId" clId="{342B7C33-0CA4-41CD-85BE-4CF2F00F6063}" dt="2025-02-03T01:47:13.089" v="335" actId="20577"/>
        <pc:sldMkLst>
          <pc:docMk/>
          <pc:sldMk cId="0" sldId="258"/>
        </pc:sldMkLst>
        <pc:spChg chg="add del mod">
          <ac:chgData name="Roshini Kumar" userId="e508c71e691efc92" providerId="LiveId" clId="{342B7C33-0CA4-41CD-85BE-4CF2F00F6063}" dt="2025-02-03T01:21:51.493" v="152" actId="478"/>
          <ac:spMkLst>
            <pc:docMk/>
            <pc:sldMk cId="0" sldId="258"/>
            <ac:spMk id="3" creationId="{61E0A7FB-A475-62FC-48BF-0A768D5CE611}"/>
          </ac:spMkLst>
        </pc:spChg>
        <pc:spChg chg="add del mod">
          <ac:chgData name="Roshini Kumar" userId="e508c71e691efc92" providerId="LiveId" clId="{342B7C33-0CA4-41CD-85BE-4CF2F00F6063}" dt="2025-02-03T01:23:16.581" v="201" actId="478"/>
          <ac:spMkLst>
            <pc:docMk/>
            <pc:sldMk cId="0" sldId="258"/>
            <ac:spMk id="5" creationId="{FB5F5984-3051-66EE-7030-26B98177230B}"/>
          </ac:spMkLst>
        </pc:spChg>
        <pc:spChg chg="add del mod">
          <ac:chgData name="Roshini Kumar" userId="e508c71e691efc92" providerId="LiveId" clId="{342B7C33-0CA4-41CD-85BE-4CF2F00F6063}" dt="2025-02-03T01:24:18.247" v="249" actId="478"/>
          <ac:spMkLst>
            <pc:docMk/>
            <pc:sldMk cId="0" sldId="258"/>
            <ac:spMk id="7" creationId="{8ED86F07-EBD8-1376-2709-5B7C4C783AF0}"/>
          </ac:spMkLst>
        </pc:spChg>
        <pc:spChg chg="add del mod">
          <ac:chgData name="Roshini Kumar" userId="e508c71e691efc92" providerId="LiveId" clId="{342B7C33-0CA4-41CD-85BE-4CF2F00F6063}" dt="2025-02-03T01:24:52.225" v="252" actId="478"/>
          <ac:spMkLst>
            <pc:docMk/>
            <pc:sldMk cId="0" sldId="258"/>
            <ac:spMk id="9" creationId="{C8CF195B-B682-0726-8F75-9F7FAA28BAAA}"/>
          </ac:spMkLst>
        </pc:spChg>
        <pc:spChg chg="del">
          <ac:chgData name="Roshini Kumar" userId="e508c71e691efc92" providerId="LiveId" clId="{342B7C33-0CA4-41CD-85BE-4CF2F00F6063}" dt="2025-02-03T01:21:48.991" v="151" actId="478"/>
          <ac:spMkLst>
            <pc:docMk/>
            <pc:sldMk cId="0" sldId="258"/>
            <ac:spMk id="2139" creationId="{00000000-0000-0000-0000-000000000000}"/>
          </ac:spMkLst>
        </pc:spChg>
        <pc:spChg chg="mod">
          <ac:chgData name="Roshini Kumar" userId="e508c71e691efc92" providerId="LiveId" clId="{342B7C33-0CA4-41CD-85BE-4CF2F00F6063}" dt="2025-02-03T01:47:13.089" v="335" actId="20577"/>
          <ac:spMkLst>
            <pc:docMk/>
            <pc:sldMk cId="0" sldId="258"/>
            <ac:spMk id="2140" creationId="{00000000-0000-0000-0000-000000000000}"/>
          </ac:spMkLst>
        </pc:spChg>
        <pc:spChg chg="mod">
          <ac:chgData name="Roshini Kumar" userId="e508c71e691efc92" providerId="LiveId" clId="{342B7C33-0CA4-41CD-85BE-4CF2F00F6063}" dt="2025-02-03T01:23:22.086" v="202" actId="1076"/>
          <ac:spMkLst>
            <pc:docMk/>
            <pc:sldMk cId="0" sldId="258"/>
            <ac:spMk id="2141" creationId="{00000000-0000-0000-0000-000000000000}"/>
          </ac:spMkLst>
        </pc:spChg>
        <pc:spChg chg="del">
          <ac:chgData name="Roshini Kumar" userId="e508c71e691efc92" providerId="LiveId" clId="{342B7C33-0CA4-41CD-85BE-4CF2F00F6063}" dt="2025-02-03T01:23:15.580" v="200" actId="478"/>
          <ac:spMkLst>
            <pc:docMk/>
            <pc:sldMk cId="0" sldId="258"/>
            <ac:spMk id="2142" creationId="{00000000-0000-0000-0000-000000000000}"/>
          </ac:spMkLst>
        </pc:spChg>
        <pc:spChg chg="mod">
          <ac:chgData name="Roshini Kumar" userId="e508c71e691efc92" providerId="LiveId" clId="{342B7C33-0CA4-41CD-85BE-4CF2F00F6063}" dt="2025-02-03T01:26:03.468" v="255" actId="1076"/>
          <ac:spMkLst>
            <pc:docMk/>
            <pc:sldMk cId="0" sldId="258"/>
            <ac:spMk id="2143" creationId="{00000000-0000-0000-0000-000000000000}"/>
          </ac:spMkLst>
        </pc:spChg>
        <pc:spChg chg="del">
          <ac:chgData name="Roshini Kumar" userId="e508c71e691efc92" providerId="LiveId" clId="{342B7C33-0CA4-41CD-85BE-4CF2F00F6063}" dt="2025-02-03T01:24:16.040" v="248" actId="478"/>
          <ac:spMkLst>
            <pc:docMk/>
            <pc:sldMk cId="0" sldId="258"/>
            <ac:spMk id="2144" creationId="{00000000-0000-0000-0000-000000000000}"/>
          </ac:spMkLst>
        </pc:spChg>
        <pc:spChg chg="mod">
          <ac:chgData name="Roshini Kumar" userId="e508c71e691efc92" providerId="LiveId" clId="{342B7C33-0CA4-41CD-85BE-4CF2F00F6063}" dt="2025-02-03T01:26:07.215" v="256" actId="1076"/>
          <ac:spMkLst>
            <pc:docMk/>
            <pc:sldMk cId="0" sldId="258"/>
            <ac:spMk id="2145" creationId="{00000000-0000-0000-0000-000000000000}"/>
          </ac:spMkLst>
        </pc:spChg>
        <pc:spChg chg="del">
          <ac:chgData name="Roshini Kumar" userId="e508c71e691efc92" providerId="LiveId" clId="{342B7C33-0CA4-41CD-85BE-4CF2F00F6063}" dt="2025-02-03T01:24:49.980" v="251" actId="478"/>
          <ac:spMkLst>
            <pc:docMk/>
            <pc:sldMk cId="0" sldId="258"/>
            <ac:spMk id="2146" creationId="{00000000-0000-0000-0000-000000000000}"/>
          </ac:spMkLst>
        </pc:spChg>
      </pc:sldChg>
      <pc:sldChg chg="addSp delSp modSp mod">
        <pc:chgData name="Roshini Kumar" userId="e508c71e691efc92" providerId="LiveId" clId="{342B7C33-0CA4-41CD-85BE-4CF2F00F6063}" dt="2025-02-03T08:15:16.890" v="1145" actId="478"/>
        <pc:sldMkLst>
          <pc:docMk/>
          <pc:sldMk cId="0" sldId="259"/>
        </pc:sldMkLst>
        <pc:spChg chg="add del mod">
          <ac:chgData name="Roshini Kumar" userId="e508c71e691efc92" providerId="LiveId" clId="{342B7C33-0CA4-41CD-85BE-4CF2F00F6063}" dt="2025-02-03T08:15:16.890" v="1145" actId="478"/>
          <ac:spMkLst>
            <pc:docMk/>
            <pc:sldMk cId="0" sldId="259"/>
            <ac:spMk id="3" creationId="{33F09B5D-8206-1B30-075F-7A31426FB2BB}"/>
          </ac:spMkLst>
        </pc:spChg>
        <pc:spChg chg="mod">
          <ac:chgData name="Roshini Kumar" userId="e508c71e691efc92" providerId="LiveId" clId="{342B7C33-0CA4-41CD-85BE-4CF2F00F6063}" dt="2025-02-03T01:27:45.799" v="280" actId="1076"/>
          <ac:spMkLst>
            <pc:docMk/>
            <pc:sldMk cId="0" sldId="259"/>
            <ac:spMk id="2155" creationId="{00000000-0000-0000-0000-000000000000}"/>
          </ac:spMkLst>
        </pc:spChg>
        <pc:spChg chg="del mod">
          <ac:chgData name="Roshini Kumar" userId="e508c71e691efc92" providerId="LiveId" clId="{342B7C33-0CA4-41CD-85BE-4CF2F00F6063}" dt="2025-02-03T08:15:15.211" v="1144" actId="478"/>
          <ac:spMkLst>
            <pc:docMk/>
            <pc:sldMk cId="0" sldId="259"/>
            <ac:spMk id="2157" creationId="{00000000-0000-0000-0000-000000000000}"/>
          </ac:spMkLst>
        </pc:spChg>
      </pc:sldChg>
      <pc:sldChg chg="addSp delSp modSp mod">
        <pc:chgData name="Roshini Kumar" userId="e508c71e691efc92" providerId="LiveId" clId="{342B7C33-0CA4-41CD-85BE-4CF2F00F6063}" dt="2025-02-03T02:01:49.499" v="541" actId="20577"/>
        <pc:sldMkLst>
          <pc:docMk/>
          <pc:sldMk cId="0" sldId="260"/>
        </pc:sldMkLst>
        <pc:spChg chg="add del">
          <ac:chgData name="Roshini Kumar" userId="e508c71e691efc92" providerId="LiveId" clId="{342B7C33-0CA4-41CD-85BE-4CF2F00F6063}" dt="2025-02-03T01:45:45.740" v="303" actId="478"/>
          <ac:spMkLst>
            <pc:docMk/>
            <pc:sldMk cId="0" sldId="260"/>
            <ac:spMk id="2165" creationId="{00000000-0000-0000-0000-000000000000}"/>
          </ac:spMkLst>
        </pc:spChg>
        <pc:spChg chg="mod">
          <ac:chgData name="Roshini Kumar" userId="e508c71e691efc92" providerId="LiveId" clId="{342B7C33-0CA4-41CD-85BE-4CF2F00F6063}" dt="2025-02-03T01:47:43.631" v="342" actId="1076"/>
          <ac:spMkLst>
            <pc:docMk/>
            <pc:sldMk cId="0" sldId="260"/>
            <ac:spMk id="2177" creationId="{00000000-0000-0000-0000-000000000000}"/>
          </ac:spMkLst>
        </pc:spChg>
        <pc:spChg chg="mod">
          <ac:chgData name="Roshini Kumar" userId="e508c71e691efc92" providerId="LiveId" clId="{342B7C33-0CA4-41CD-85BE-4CF2F00F6063}" dt="2025-02-03T02:01:49.499" v="541" actId="20577"/>
          <ac:spMkLst>
            <pc:docMk/>
            <pc:sldMk cId="0" sldId="260"/>
            <ac:spMk id="2178" creationId="{00000000-0000-0000-0000-000000000000}"/>
          </ac:spMkLst>
        </pc:spChg>
        <pc:grpChg chg="add del mod">
          <ac:chgData name="Roshini Kumar" userId="e508c71e691efc92" providerId="LiveId" clId="{342B7C33-0CA4-41CD-85BE-4CF2F00F6063}" dt="2025-02-03T01:47:33.771" v="340" actId="1076"/>
          <ac:grpSpMkLst>
            <pc:docMk/>
            <pc:sldMk cId="0" sldId="260"/>
            <ac:grpSpMk id="2162" creationId="{00000000-0000-0000-0000-000000000000}"/>
          </ac:grpSpMkLst>
        </pc:grpChg>
        <pc:grpChg chg="add del">
          <ac:chgData name="Roshini Kumar" userId="e508c71e691efc92" providerId="LiveId" clId="{342B7C33-0CA4-41CD-85BE-4CF2F00F6063}" dt="2025-02-03T01:45:46.385" v="304" actId="478"/>
          <ac:grpSpMkLst>
            <pc:docMk/>
            <pc:sldMk cId="0" sldId="260"/>
            <ac:grpSpMk id="2166" creationId="{00000000-0000-0000-0000-000000000000}"/>
          </ac:grpSpMkLst>
        </pc:grpChg>
        <pc:picChg chg="add del">
          <ac:chgData name="Roshini Kumar" userId="e508c71e691efc92" providerId="LiveId" clId="{342B7C33-0CA4-41CD-85BE-4CF2F00F6063}" dt="2025-02-03T01:35:49.882" v="290" actId="478"/>
          <ac:picMkLst>
            <pc:docMk/>
            <pc:sldMk cId="0" sldId="260"/>
            <ac:picMk id="2" creationId="{A5D94C24-6A13-5515-614E-BE4A6D3BDA1B}"/>
          </ac:picMkLst>
        </pc:picChg>
        <pc:picChg chg="add del mod">
          <ac:chgData name="Roshini Kumar" userId="e508c71e691efc92" providerId="LiveId" clId="{342B7C33-0CA4-41CD-85BE-4CF2F00F6063}" dt="2025-02-03T01:37:15.477" v="296" actId="478"/>
          <ac:picMkLst>
            <pc:docMk/>
            <pc:sldMk cId="0" sldId="260"/>
            <ac:picMk id="4" creationId="{EEC8213E-D8BE-03F6-BD61-39FDBABD2C6C}"/>
          </ac:picMkLst>
        </pc:picChg>
        <pc:picChg chg="add mod">
          <ac:chgData name="Roshini Kumar" userId="e508c71e691efc92" providerId="LiveId" clId="{342B7C33-0CA4-41CD-85BE-4CF2F00F6063}" dt="2025-02-03T01:47:39.770" v="341" actId="1076"/>
          <ac:picMkLst>
            <pc:docMk/>
            <pc:sldMk cId="0" sldId="260"/>
            <ac:picMk id="6" creationId="{E613E8A3-FD17-6965-D32C-51ED33A3C37E}"/>
          </ac:picMkLst>
        </pc:picChg>
      </pc:sldChg>
      <pc:sldChg chg="del">
        <pc:chgData name="Roshini Kumar" userId="e508c71e691efc92" providerId="LiveId" clId="{342B7C33-0CA4-41CD-85BE-4CF2F00F6063}" dt="2025-02-03T02:37:25.384" v="594" actId="47"/>
        <pc:sldMkLst>
          <pc:docMk/>
          <pc:sldMk cId="0" sldId="261"/>
        </pc:sldMkLst>
      </pc:sldChg>
      <pc:sldChg chg="addSp delSp modSp mod">
        <pc:chgData name="Roshini Kumar" userId="e508c71e691efc92" providerId="LiveId" clId="{342B7C33-0CA4-41CD-85BE-4CF2F00F6063}" dt="2025-02-03T08:16:11.755" v="1206" actId="478"/>
        <pc:sldMkLst>
          <pc:docMk/>
          <pc:sldMk cId="0" sldId="262"/>
        </pc:sldMkLst>
        <pc:spChg chg="add del mod">
          <ac:chgData name="Roshini Kumar" userId="e508c71e691efc92" providerId="LiveId" clId="{342B7C33-0CA4-41CD-85BE-4CF2F00F6063}" dt="2025-02-03T08:16:11.755" v="1206" actId="478"/>
          <ac:spMkLst>
            <pc:docMk/>
            <pc:sldMk cId="0" sldId="262"/>
            <ac:spMk id="3" creationId="{3D60EE2C-A0A4-FC3F-5654-4F88C6FA0209}"/>
          </ac:spMkLst>
        </pc:spChg>
        <pc:spChg chg="add del mod">
          <ac:chgData name="Roshini Kumar" userId="e508c71e691efc92" providerId="LiveId" clId="{342B7C33-0CA4-41CD-85BE-4CF2F00F6063}" dt="2025-02-03T02:37:34.857" v="596" actId="21"/>
          <ac:spMkLst>
            <pc:docMk/>
            <pc:sldMk cId="0" sldId="262"/>
            <ac:spMk id="3" creationId="{4AF8F72B-27F6-C122-771C-4315060CC1FD}"/>
          </ac:spMkLst>
        </pc:spChg>
        <pc:spChg chg="add del mod">
          <ac:chgData name="Roshini Kumar" userId="e508c71e691efc92" providerId="LiveId" clId="{342B7C33-0CA4-41CD-85BE-4CF2F00F6063}" dt="2025-02-03T02:22:07.496" v="573" actId="478"/>
          <ac:spMkLst>
            <pc:docMk/>
            <pc:sldMk cId="0" sldId="262"/>
            <ac:spMk id="3" creationId="{66B9F691-5C6D-637D-3390-9AE64E8E4EAB}"/>
          </ac:spMkLst>
        </pc:spChg>
        <pc:spChg chg="add del mod">
          <ac:chgData name="Roshini Kumar" userId="e508c71e691efc92" providerId="LiveId" clId="{342B7C33-0CA4-41CD-85BE-4CF2F00F6063}" dt="2025-02-03T02:37:34.857" v="596" actId="21"/>
          <ac:spMkLst>
            <pc:docMk/>
            <pc:sldMk cId="0" sldId="262"/>
            <ac:spMk id="5" creationId="{F70938DF-08BF-42D0-D5CC-E1155DD6DF88}"/>
          </ac:spMkLst>
        </pc:spChg>
        <pc:spChg chg="add mod">
          <ac:chgData name="Roshini Kumar" userId="e508c71e691efc92" providerId="LiveId" clId="{342B7C33-0CA4-41CD-85BE-4CF2F00F6063}" dt="2025-02-03T02:39:08.420" v="839" actId="1076"/>
          <ac:spMkLst>
            <pc:docMk/>
            <pc:sldMk cId="0" sldId="262"/>
            <ac:spMk id="6" creationId="{1B27DB56-50E2-5E6F-1448-0E5BD66AE566}"/>
          </ac:spMkLst>
        </pc:spChg>
        <pc:spChg chg="add del mod">
          <ac:chgData name="Roshini Kumar" userId="e508c71e691efc92" providerId="LiveId" clId="{342B7C33-0CA4-41CD-85BE-4CF2F00F6063}" dt="2025-02-03T02:22:59.340" v="583" actId="478"/>
          <ac:spMkLst>
            <pc:docMk/>
            <pc:sldMk cId="0" sldId="262"/>
            <ac:spMk id="7" creationId="{8751194D-E5CC-E921-43AA-3D0BADB3213E}"/>
          </ac:spMkLst>
        </pc:spChg>
        <pc:spChg chg="add del mod">
          <ac:chgData name="Roshini Kumar" userId="e508c71e691efc92" providerId="LiveId" clId="{342B7C33-0CA4-41CD-85BE-4CF2F00F6063}" dt="2025-02-03T02:23:04.719" v="586" actId="478"/>
          <ac:spMkLst>
            <pc:docMk/>
            <pc:sldMk cId="0" sldId="262"/>
            <ac:spMk id="9" creationId="{3AE545F8-447F-0705-0028-59133915E19B}"/>
          </ac:spMkLst>
        </pc:spChg>
        <pc:spChg chg="add del mod">
          <ac:chgData name="Roshini Kumar" userId="e508c71e691efc92" providerId="LiveId" clId="{342B7C33-0CA4-41CD-85BE-4CF2F00F6063}" dt="2025-02-03T02:23:10.989" v="590" actId="478"/>
          <ac:spMkLst>
            <pc:docMk/>
            <pc:sldMk cId="0" sldId="262"/>
            <ac:spMk id="11" creationId="{BC1E1124-92BF-9702-C806-F8F5A6F1F6D9}"/>
          </ac:spMkLst>
        </pc:spChg>
        <pc:spChg chg="add del mod">
          <ac:chgData name="Roshini Kumar" userId="e508c71e691efc92" providerId="LiveId" clId="{342B7C33-0CA4-41CD-85BE-4CF2F00F6063}" dt="2025-02-03T08:16:11.755" v="1206" actId="478"/>
          <ac:spMkLst>
            <pc:docMk/>
            <pc:sldMk cId="0" sldId="262"/>
            <ac:spMk id="2224" creationId="{00000000-0000-0000-0000-000000000000}"/>
          </ac:spMkLst>
        </pc:spChg>
        <pc:spChg chg="del mod">
          <ac:chgData name="Roshini Kumar" userId="e508c71e691efc92" providerId="LiveId" clId="{342B7C33-0CA4-41CD-85BE-4CF2F00F6063}" dt="2025-02-03T02:21:37.639" v="567" actId="478"/>
          <ac:spMkLst>
            <pc:docMk/>
            <pc:sldMk cId="0" sldId="262"/>
            <ac:spMk id="2225" creationId="{00000000-0000-0000-0000-000000000000}"/>
          </ac:spMkLst>
        </pc:spChg>
        <pc:spChg chg="mod">
          <ac:chgData name="Roshini Kumar" userId="e508c71e691efc92" providerId="LiveId" clId="{342B7C33-0CA4-41CD-85BE-4CF2F00F6063}" dt="2025-02-03T02:22:00.095" v="570" actId="1076"/>
          <ac:spMkLst>
            <pc:docMk/>
            <pc:sldMk cId="0" sldId="262"/>
            <ac:spMk id="2226" creationId="{00000000-0000-0000-0000-000000000000}"/>
          </ac:spMkLst>
        </pc:spChg>
        <pc:spChg chg="del">
          <ac:chgData name="Roshini Kumar" userId="e508c71e691efc92" providerId="LiveId" clId="{342B7C33-0CA4-41CD-85BE-4CF2F00F6063}" dt="2025-02-03T02:22:06.164" v="572" actId="478"/>
          <ac:spMkLst>
            <pc:docMk/>
            <pc:sldMk cId="0" sldId="262"/>
            <ac:spMk id="2227" creationId="{00000000-0000-0000-0000-000000000000}"/>
          </ac:spMkLst>
        </pc:spChg>
        <pc:spChg chg="del mod">
          <ac:chgData name="Roshini Kumar" userId="e508c71e691efc92" providerId="LiveId" clId="{342B7C33-0CA4-41CD-85BE-4CF2F00F6063}" dt="2025-02-03T02:22:32.881" v="576" actId="478"/>
          <ac:spMkLst>
            <pc:docMk/>
            <pc:sldMk cId="0" sldId="262"/>
            <ac:spMk id="2228" creationId="{00000000-0000-0000-0000-000000000000}"/>
          </ac:spMkLst>
        </pc:spChg>
        <pc:spChg chg="del mod">
          <ac:chgData name="Roshini Kumar" userId="e508c71e691efc92" providerId="LiveId" clId="{342B7C33-0CA4-41CD-85BE-4CF2F00F6063}" dt="2025-02-03T02:23:08.032" v="589" actId="478"/>
          <ac:spMkLst>
            <pc:docMk/>
            <pc:sldMk cId="0" sldId="262"/>
            <ac:spMk id="2229" creationId="{00000000-0000-0000-0000-000000000000}"/>
          </ac:spMkLst>
        </pc:spChg>
        <pc:spChg chg="del mod">
          <ac:chgData name="Roshini Kumar" userId="e508c71e691efc92" providerId="LiveId" clId="{342B7C33-0CA4-41CD-85BE-4CF2F00F6063}" dt="2025-02-03T02:23:26.721" v="592" actId="478"/>
          <ac:spMkLst>
            <pc:docMk/>
            <pc:sldMk cId="0" sldId="262"/>
            <ac:spMk id="2230" creationId="{00000000-0000-0000-0000-000000000000}"/>
          </ac:spMkLst>
        </pc:spChg>
        <pc:spChg chg="del mod">
          <ac:chgData name="Roshini Kumar" userId="e508c71e691efc92" providerId="LiveId" clId="{342B7C33-0CA4-41CD-85BE-4CF2F00F6063}" dt="2025-02-03T02:22:57.369" v="582" actId="478"/>
          <ac:spMkLst>
            <pc:docMk/>
            <pc:sldMk cId="0" sldId="262"/>
            <ac:spMk id="2231" creationId="{00000000-0000-0000-0000-000000000000}"/>
          </ac:spMkLst>
        </pc:spChg>
        <pc:spChg chg="del">
          <ac:chgData name="Roshini Kumar" userId="e508c71e691efc92" providerId="LiveId" clId="{342B7C33-0CA4-41CD-85BE-4CF2F00F6063}" dt="2025-02-03T02:23:00.765" v="584" actId="478"/>
          <ac:spMkLst>
            <pc:docMk/>
            <pc:sldMk cId="0" sldId="262"/>
            <ac:spMk id="2232" creationId="{00000000-0000-0000-0000-000000000000}"/>
          </ac:spMkLst>
        </pc:spChg>
        <pc:spChg chg="mod">
          <ac:chgData name="Roshini Kumar" userId="e508c71e691efc92" providerId="LiveId" clId="{342B7C33-0CA4-41CD-85BE-4CF2F00F6063}" dt="2025-02-03T02:22:02.862" v="571" actId="1076"/>
          <ac:spMkLst>
            <pc:docMk/>
            <pc:sldMk cId="0" sldId="262"/>
            <ac:spMk id="2233" creationId="{00000000-0000-0000-0000-000000000000}"/>
          </ac:spMkLst>
        </pc:spChg>
        <pc:spChg chg="mod">
          <ac:chgData name="Roshini Kumar" userId="e508c71e691efc92" providerId="LiveId" clId="{342B7C33-0CA4-41CD-85BE-4CF2F00F6063}" dt="2025-02-03T02:23:29.290" v="593" actId="1076"/>
          <ac:spMkLst>
            <pc:docMk/>
            <pc:sldMk cId="0" sldId="262"/>
            <ac:spMk id="2234" creationId="{00000000-0000-0000-0000-000000000000}"/>
          </ac:spMkLst>
        </pc:spChg>
        <pc:spChg chg="del">
          <ac:chgData name="Roshini Kumar" userId="e508c71e691efc92" providerId="LiveId" clId="{342B7C33-0CA4-41CD-85BE-4CF2F00F6063}" dt="2025-02-03T02:23:03.545" v="585" actId="478"/>
          <ac:spMkLst>
            <pc:docMk/>
            <pc:sldMk cId="0" sldId="262"/>
            <ac:spMk id="2235" creationId="{00000000-0000-0000-0000-000000000000}"/>
          </ac:spMkLst>
        </pc:spChg>
        <pc:spChg chg="mod">
          <ac:chgData name="Roshini Kumar" userId="e508c71e691efc92" providerId="LiveId" clId="{342B7C33-0CA4-41CD-85BE-4CF2F00F6063}" dt="2025-02-03T02:22:16.509" v="575" actId="1076"/>
          <ac:spMkLst>
            <pc:docMk/>
            <pc:sldMk cId="0" sldId="262"/>
            <ac:spMk id="2236" creationId="{00000000-0000-0000-0000-000000000000}"/>
          </ac:spMkLst>
        </pc:spChg>
        <pc:picChg chg="add del mod">
          <ac:chgData name="Roshini Kumar" userId="e508c71e691efc92" providerId="LiveId" clId="{342B7C33-0CA4-41CD-85BE-4CF2F00F6063}" dt="2025-02-03T02:37:53.857" v="599" actId="478"/>
          <ac:picMkLst>
            <pc:docMk/>
            <pc:sldMk cId="0" sldId="262"/>
            <ac:picMk id="4" creationId="{E4A86099-89D1-AC1F-3FF7-AFDD4E7D7D58}"/>
          </ac:picMkLst>
        </pc:picChg>
      </pc:sldChg>
      <pc:sldChg chg="del">
        <pc:chgData name="Roshini Kumar" userId="e508c71e691efc92" providerId="LiveId" clId="{342B7C33-0CA4-41CD-85BE-4CF2F00F6063}" dt="2025-02-03T08:09:12.276" v="840" actId="47"/>
        <pc:sldMkLst>
          <pc:docMk/>
          <pc:sldMk cId="0" sldId="263"/>
        </pc:sldMkLst>
      </pc:sldChg>
      <pc:sldChg chg="addSp delSp modSp add del mod">
        <pc:chgData name="Roshini Kumar" userId="e508c71e691efc92" providerId="LiveId" clId="{342B7C33-0CA4-41CD-85BE-4CF2F00F6063}" dt="2025-02-03T08:33:01.542" v="1611" actId="47"/>
        <pc:sldMkLst>
          <pc:docMk/>
          <pc:sldMk cId="0" sldId="264"/>
        </pc:sldMkLst>
        <pc:spChg chg="add del mod">
          <ac:chgData name="Roshini Kumar" userId="e508c71e691efc92" providerId="LiveId" clId="{342B7C33-0CA4-41CD-85BE-4CF2F00F6063}" dt="2025-02-03T08:23:15.740" v="1400" actId="1076"/>
          <ac:spMkLst>
            <pc:docMk/>
            <pc:sldMk cId="0" sldId="264"/>
            <ac:spMk id="3" creationId="{2B393595-C69B-8149-ACB6-7AE9E8A8E8B8}"/>
          </ac:spMkLst>
        </pc:spChg>
        <pc:spChg chg="add mod">
          <ac:chgData name="Roshini Kumar" userId="e508c71e691efc92" providerId="LiveId" clId="{342B7C33-0CA4-41CD-85BE-4CF2F00F6063}" dt="2025-02-03T08:23:18.159" v="1401" actId="1076"/>
          <ac:spMkLst>
            <pc:docMk/>
            <pc:sldMk cId="0" sldId="264"/>
            <ac:spMk id="5" creationId="{DE6E2094-48FE-415D-B0D8-FE0CD579818C}"/>
          </ac:spMkLst>
        </pc:spChg>
        <pc:spChg chg="add del mod">
          <ac:chgData name="Roshini Kumar" userId="e508c71e691efc92" providerId="LiveId" clId="{342B7C33-0CA4-41CD-85BE-4CF2F00F6063}" dt="2025-02-03T08:23:06.641" v="1395" actId="478"/>
          <ac:spMkLst>
            <pc:docMk/>
            <pc:sldMk cId="0" sldId="264"/>
            <ac:spMk id="7" creationId="{DB75BA15-B91D-17A7-18A9-E96D49183D00}"/>
          </ac:spMkLst>
        </pc:spChg>
        <pc:spChg chg="add del mod">
          <ac:chgData name="Roshini Kumar" userId="e508c71e691efc92" providerId="LiveId" clId="{342B7C33-0CA4-41CD-85BE-4CF2F00F6063}" dt="2025-02-03T08:23:12.801" v="1399" actId="478"/>
          <ac:spMkLst>
            <pc:docMk/>
            <pc:sldMk cId="0" sldId="264"/>
            <ac:spMk id="9" creationId="{3BA39C28-8F07-843E-23E9-FDCCDA46B228}"/>
          </ac:spMkLst>
        </pc:spChg>
        <pc:spChg chg="mod">
          <ac:chgData name="Roshini Kumar" userId="e508c71e691efc92" providerId="LiveId" clId="{342B7C33-0CA4-41CD-85BE-4CF2F00F6063}" dt="2025-02-03T08:17:52.368" v="1327" actId="255"/>
          <ac:spMkLst>
            <pc:docMk/>
            <pc:sldMk cId="0" sldId="264"/>
            <ac:spMk id="2308" creationId="{00000000-0000-0000-0000-000000000000}"/>
          </ac:spMkLst>
        </pc:spChg>
        <pc:spChg chg="del mod">
          <ac:chgData name="Roshini Kumar" userId="e508c71e691efc92" providerId="LiveId" clId="{342B7C33-0CA4-41CD-85BE-4CF2F00F6063}" dt="2025-02-03T08:16:50.455" v="1240" actId="478"/>
          <ac:spMkLst>
            <pc:docMk/>
            <pc:sldMk cId="0" sldId="264"/>
            <ac:spMk id="2310" creationId="{00000000-0000-0000-0000-000000000000}"/>
          </ac:spMkLst>
        </pc:spChg>
        <pc:spChg chg="del mod">
          <ac:chgData name="Roshini Kumar" userId="e508c71e691efc92" providerId="LiveId" clId="{342B7C33-0CA4-41CD-85BE-4CF2F00F6063}" dt="2025-02-03T08:16:48.920" v="1238" actId="478"/>
          <ac:spMkLst>
            <pc:docMk/>
            <pc:sldMk cId="0" sldId="264"/>
            <ac:spMk id="2318" creationId="{00000000-0000-0000-0000-000000000000}"/>
          </ac:spMkLst>
        </pc:spChg>
        <pc:spChg chg="del mod">
          <ac:chgData name="Roshini Kumar" userId="e508c71e691efc92" providerId="LiveId" clId="{342B7C33-0CA4-41CD-85BE-4CF2F00F6063}" dt="2025-02-03T08:16:45.507" v="1234" actId="478"/>
          <ac:spMkLst>
            <pc:docMk/>
            <pc:sldMk cId="0" sldId="264"/>
            <ac:spMk id="2320" creationId="{00000000-0000-0000-0000-000000000000}"/>
          </ac:spMkLst>
        </pc:spChg>
        <pc:spChg chg="del">
          <ac:chgData name="Roshini Kumar" userId="e508c71e691efc92" providerId="LiveId" clId="{342B7C33-0CA4-41CD-85BE-4CF2F00F6063}" dt="2025-02-03T08:16:41.025" v="1231" actId="478"/>
          <ac:spMkLst>
            <pc:docMk/>
            <pc:sldMk cId="0" sldId="264"/>
            <ac:spMk id="2321" creationId="{00000000-0000-0000-0000-000000000000}"/>
          </ac:spMkLst>
        </pc:spChg>
        <pc:grpChg chg="del">
          <ac:chgData name="Roshini Kumar" userId="e508c71e691efc92" providerId="LiveId" clId="{342B7C33-0CA4-41CD-85BE-4CF2F00F6063}" dt="2025-02-03T08:16:46.413" v="1235" actId="478"/>
          <ac:grpSpMkLst>
            <pc:docMk/>
            <pc:sldMk cId="0" sldId="264"/>
            <ac:grpSpMk id="2311" creationId="{00000000-0000-0000-0000-000000000000}"/>
          </ac:grpSpMkLst>
        </pc:grpChg>
        <pc:grpChg chg="del">
          <ac:chgData name="Roshini Kumar" userId="e508c71e691efc92" providerId="LiveId" clId="{342B7C33-0CA4-41CD-85BE-4CF2F00F6063}" dt="2025-02-03T08:16:47.284" v="1236" actId="478"/>
          <ac:grpSpMkLst>
            <pc:docMk/>
            <pc:sldMk cId="0" sldId="264"/>
            <ac:grpSpMk id="2314" creationId="{00000000-0000-0000-0000-000000000000}"/>
          </ac:grpSpMkLst>
        </pc:grpChg>
        <pc:picChg chg="del">
          <ac:chgData name="Roshini Kumar" userId="e508c71e691efc92" providerId="LiveId" clId="{342B7C33-0CA4-41CD-85BE-4CF2F00F6063}" dt="2025-02-03T08:16:42.644" v="1232" actId="478"/>
          <ac:picMkLst>
            <pc:docMk/>
            <pc:sldMk cId="0" sldId="264"/>
            <ac:picMk id="2307" creationId="{00000000-0000-0000-0000-000000000000}"/>
          </ac:picMkLst>
        </pc:picChg>
      </pc:sldChg>
      <pc:sldChg chg="del">
        <pc:chgData name="Roshini Kumar" userId="e508c71e691efc92" providerId="LiveId" clId="{342B7C33-0CA4-41CD-85BE-4CF2F00F6063}" dt="2025-02-03T08:32:40.124" v="1568" actId="47"/>
        <pc:sldMkLst>
          <pc:docMk/>
          <pc:sldMk cId="0" sldId="265"/>
        </pc:sldMkLst>
      </pc:sldChg>
      <pc:sldChg chg="del">
        <pc:chgData name="Roshini Kumar" userId="e508c71e691efc92" providerId="LiveId" clId="{342B7C33-0CA4-41CD-85BE-4CF2F00F6063}" dt="2025-02-03T08:32:41.761" v="1569" actId="47"/>
        <pc:sldMkLst>
          <pc:docMk/>
          <pc:sldMk cId="0" sldId="266"/>
        </pc:sldMkLst>
      </pc:sldChg>
      <pc:sldChg chg="del">
        <pc:chgData name="Roshini Kumar" userId="e508c71e691efc92" providerId="LiveId" clId="{342B7C33-0CA4-41CD-85BE-4CF2F00F6063}" dt="2025-02-03T08:32:43.304" v="1570" actId="47"/>
        <pc:sldMkLst>
          <pc:docMk/>
          <pc:sldMk cId="0" sldId="267"/>
        </pc:sldMkLst>
      </pc:sldChg>
      <pc:sldChg chg="del">
        <pc:chgData name="Roshini Kumar" userId="e508c71e691efc92" providerId="LiveId" clId="{342B7C33-0CA4-41CD-85BE-4CF2F00F6063}" dt="2025-02-03T08:32:44.203" v="1571" actId="47"/>
        <pc:sldMkLst>
          <pc:docMk/>
          <pc:sldMk cId="0" sldId="268"/>
        </pc:sldMkLst>
      </pc:sldChg>
      <pc:sldChg chg="del">
        <pc:chgData name="Roshini Kumar" userId="e508c71e691efc92" providerId="LiveId" clId="{342B7C33-0CA4-41CD-85BE-4CF2F00F6063}" dt="2025-02-03T08:32:44.726" v="1572" actId="47"/>
        <pc:sldMkLst>
          <pc:docMk/>
          <pc:sldMk cId="0" sldId="269"/>
        </pc:sldMkLst>
      </pc:sldChg>
      <pc:sldChg chg="del">
        <pc:chgData name="Roshini Kumar" userId="e508c71e691efc92" providerId="LiveId" clId="{342B7C33-0CA4-41CD-85BE-4CF2F00F6063}" dt="2025-02-03T08:32:45.451" v="1573" actId="47"/>
        <pc:sldMkLst>
          <pc:docMk/>
          <pc:sldMk cId="0" sldId="270"/>
        </pc:sldMkLst>
      </pc:sldChg>
      <pc:sldChg chg="del">
        <pc:chgData name="Roshini Kumar" userId="e508c71e691efc92" providerId="LiveId" clId="{342B7C33-0CA4-41CD-85BE-4CF2F00F6063}" dt="2025-02-03T08:32:46.415" v="1574" actId="47"/>
        <pc:sldMkLst>
          <pc:docMk/>
          <pc:sldMk cId="0" sldId="271"/>
        </pc:sldMkLst>
      </pc:sldChg>
      <pc:sldChg chg="del">
        <pc:chgData name="Roshini Kumar" userId="e508c71e691efc92" providerId="LiveId" clId="{342B7C33-0CA4-41CD-85BE-4CF2F00F6063}" dt="2025-02-03T08:32:46.989" v="1575" actId="47"/>
        <pc:sldMkLst>
          <pc:docMk/>
          <pc:sldMk cId="0" sldId="272"/>
        </pc:sldMkLst>
      </pc:sldChg>
      <pc:sldChg chg="del">
        <pc:chgData name="Roshini Kumar" userId="e508c71e691efc92" providerId="LiveId" clId="{342B7C33-0CA4-41CD-85BE-4CF2F00F6063}" dt="2025-02-03T08:32:47.681" v="1576" actId="47"/>
        <pc:sldMkLst>
          <pc:docMk/>
          <pc:sldMk cId="0" sldId="273"/>
        </pc:sldMkLst>
      </pc:sldChg>
      <pc:sldChg chg="del">
        <pc:chgData name="Roshini Kumar" userId="e508c71e691efc92" providerId="LiveId" clId="{342B7C33-0CA4-41CD-85BE-4CF2F00F6063}" dt="2025-02-03T08:32:49.007" v="1577" actId="47"/>
        <pc:sldMkLst>
          <pc:docMk/>
          <pc:sldMk cId="0" sldId="274"/>
        </pc:sldMkLst>
      </pc:sldChg>
      <pc:sldChg chg="del">
        <pc:chgData name="Roshini Kumar" userId="e508c71e691efc92" providerId="LiveId" clId="{342B7C33-0CA4-41CD-85BE-4CF2F00F6063}" dt="2025-02-03T08:32:53.060" v="1578" actId="47"/>
        <pc:sldMkLst>
          <pc:docMk/>
          <pc:sldMk cId="0" sldId="275"/>
        </pc:sldMkLst>
      </pc:sldChg>
      <pc:sldChg chg="del">
        <pc:chgData name="Roshini Kumar" userId="e508c71e691efc92" providerId="LiveId" clId="{342B7C33-0CA4-41CD-85BE-4CF2F00F6063}" dt="2025-02-03T08:32:53.333" v="1579" actId="47"/>
        <pc:sldMkLst>
          <pc:docMk/>
          <pc:sldMk cId="0" sldId="276"/>
        </pc:sldMkLst>
      </pc:sldChg>
      <pc:sldChg chg="del">
        <pc:chgData name="Roshini Kumar" userId="e508c71e691efc92" providerId="LiveId" clId="{342B7C33-0CA4-41CD-85BE-4CF2F00F6063}" dt="2025-02-03T08:32:53.611" v="1580" actId="47"/>
        <pc:sldMkLst>
          <pc:docMk/>
          <pc:sldMk cId="0" sldId="277"/>
        </pc:sldMkLst>
      </pc:sldChg>
      <pc:sldChg chg="del">
        <pc:chgData name="Roshini Kumar" userId="e508c71e691efc92" providerId="LiveId" clId="{342B7C33-0CA4-41CD-85BE-4CF2F00F6063}" dt="2025-02-03T08:32:53.786" v="1581" actId="47"/>
        <pc:sldMkLst>
          <pc:docMk/>
          <pc:sldMk cId="0" sldId="278"/>
        </pc:sldMkLst>
      </pc:sldChg>
      <pc:sldChg chg="del">
        <pc:chgData name="Roshini Kumar" userId="e508c71e691efc92" providerId="LiveId" clId="{342B7C33-0CA4-41CD-85BE-4CF2F00F6063}" dt="2025-02-03T08:32:53.928" v="1582" actId="47"/>
        <pc:sldMkLst>
          <pc:docMk/>
          <pc:sldMk cId="0" sldId="279"/>
        </pc:sldMkLst>
      </pc:sldChg>
      <pc:sldChg chg="del">
        <pc:chgData name="Roshini Kumar" userId="e508c71e691efc92" providerId="LiveId" clId="{342B7C33-0CA4-41CD-85BE-4CF2F00F6063}" dt="2025-02-03T08:32:54.042" v="1583" actId="47"/>
        <pc:sldMkLst>
          <pc:docMk/>
          <pc:sldMk cId="0" sldId="280"/>
        </pc:sldMkLst>
      </pc:sldChg>
      <pc:sldChg chg="del">
        <pc:chgData name="Roshini Kumar" userId="e508c71e691efc92" providerId="LiveId" clId="{342B7C33-0CA4-41CD-85BE-4CF2F00F6063}" dt="2025-02-03T08:32:54.656" v="1584" actId="47"/>
        <pc:sldMkLst>
          <pc:docMk/>
          <pc:sldMk cId="0" sldId="281"/>
        </pc:sldMkLst>
      </pc:sldChg>
      <pc:sldChg chg="del">
        <pc:chgData name="Roshini Kumar" userId="e508c71e691efc92" providerId="LiveId" clId="{342B7C33-0CA4-41CD-85BE-4CF2F00F6063}" dt="2025-02-03T08:32:54.881" v="1585" actId="47"/>
        <pc:sldMkLst>
          <pc:docMk/>
          <pc:sldMk cId="0" sldId="282"/>
        </pc:sldMkLst>
      </pc:sldChg>
      <pc:sldChg chg="del">
        <pc:chgData name="Roshini Kumar" userId="e508c71e691efc92" providerId="LiveId" clId="{342B7C33-0CA4-41CD-85BE-4CF2F00F6063}" dt="2025-02-03T08:32:55.037" v="1586" actId="47"/>
        <pc:sldMkLst>
          <pc:docMk/>
          <pc:sldMk cId="0" sldId="283"/>
        </pc:sldMkLst>
      </pc:sldChg>
      <pc:sldChg chg="del">
        <pc:chgData name="Roshini Kumar" userId="e508c71e691efc92" providerId="LiveId" clId="{342B7C33-0CA4-41CD-85BE-4CF2F00F6063}" dt="2025-02-03T08:32:55.349" v="1587" actId="47"/>
        <pc:sldMkLst>
          <pc:docMk/>
          <pc:sldMk cId="0" sldId="284"/>
        </pc:sldMkLst>
      </pc:sldChg>
      <pc:sldChg chg="del">
        <pc:chgData name="Roshini Kumar" userId="e508c71e691efc92" providerId="LiveId" clId="{342B7C33-0CA4-41CD-85BE-4CF2F00F6063}" dt="2025-02-03T08:32:56.001" v="1588" actId="47"/>
        <pc:sldMkLst>
          <pc:docMk/>
          <pc:sldMk cId="0" sldId="285"/>
        </pc:sldMkLst>
      </pc:sldChg>
      <pc:sldChg chg="del">
        <pc:chgData name="Roshini Kumar" userId="e508c71e691efc92" providerId="LiveId" clId="{342B7C33-0CA4-41CD-85BE-4CF2F00F6063}" dt="2025-02-03T08:32:56.150" v="1589" actId="47"/>
        <pc:sldMkLst>
          <pc:docMk/>
          <pc:sldMk cId="0" sldId="286"/>
        </pc:sldMkLst>
      </pc:sldChg>
      <pc:sldChg chg="del">
        <pc:chgData name="Roshini Kumar" userId="e508c71e691efc92" providerId="LiveId" clId="{342B7C33-0CA4-41CD-85BE-4CF2F00F6063}" dt="2025-02-03T08:32:56.332" v="1590" actId="47"/>
        <pc:sldMkLst>
          <pc:docMk/>
          <pc:sldMk cId="0" sldId="287"/>
        </pc:sldMkLst>
      </pc:sldChg>
      <pc:sldChg chg="del">
        <pc:chgData name="Roshini Kumar" userId="e508c71e691efc92" providerId="LiveId" clId="{342B7C33-0CA4-41CD-85BE-4CF2F00F6063}" dt="2025-02-03T08:32:56.495" v="1591" actId="47"/>
        <pc:sldMkLst>
          <pc:docMk/>
          <pc:sldMk cId="0" sldId="288"/>
        </pc:sldMkLst>
      </pc:sldChg>
      <pc:sldChg chg="del">
        <pc:chgData name="Roshini Kumar" userId="e508c71e691efc92" providerId="LiveId" clId="{342B7C33-0CA4-41CD-85BE-4CF2F00F6063}" dt="2025-02-03T08:32:56.607" v="1592" actId="47"/>
        <pc:sldMkLst>
          <pc:docMk/>
          <pc:sldMk cId="0" sldId="289"/>
        </pc:sldMkLst>
      </pc:sldChg>
      <pc:sldChg chg="del">
        <pc:chgData name="Roshini Kumar" userId="e508c71e691efc92" providerId="LiveId" clId="{342B7C33-0CA4-41CD-85BE-4CF2F00F6063}" dt="2025-02-03T08:32:57.203" v="1593" actId="47"/>
        <pc:sldMkLst>
          <pc:docMk/>
          <pc:sldMk cId="0" sldId="290"/>
        </pc:sldMkLst>
      </pc:sldChg>
      <pc:sldChg chg="del">
        <pc:chgData name="Roshini Kumar" userId="e508c71e691efc92" providerId="LiveId" clId="{342B7C33-0CA4-41CD-85BE-4CF2F00F6063}" dt="2025-02-03T08:32:57.643" v="1594" actId="47"/>
        <pc:sldMkLst>
          <pc:docMk/>
          <pc:sldMk cId="0" sldId="291"/>
        </pc:sldMkLst>
      </pc:sldChg>
      <pc:sldChg chg="del">
        <pc:chgData name="Roshini Kumar" userId="e508c71e691efc92" providerId="LiveId" clId="{342B7C33-0CA4-41CD-85BE-4CF2F00F6063}" dt="2025-02-03T08:32:57.745" v="1595" actId="47"/>
        <pc:sldMkLst>
          <pc:docMk/>
          <pc:sldMk cId="0" sldId="292"/>
        </pc:sldMkLst>
      </pc:sldChg>
      <pc:sldChg chg="del">
        <pc:chgData name="Roshini Kumar" userId="e508c71e691efc92" providerId="LiveId" clId="{342B7C33-0CA4-41CD-85BE-4CF2F00F6063}" dt="2025-02-03T08:32:57.825" v="1596" actId="47"/>
        <pc:sldMkLst>
          <pc:docMk/>
          <pc:sldMk cId="0" sldId="293"/>
        </pc:sldMkLst>
      </pc:sldChg>
      <pc:sldChg chg="del">
        <pc:chgData name="Roshini Kumar" userId="e508c71e691efc92" providerId="LiveId" clId="{342B7C33-0CA4-41CD-85BE-4CF2F00F6063}" dt="2025-02-03T08:32:57.923" v="1597" actId="47"/>
        <pc:sldMkLst>
          <pc:docMk/>
          <pc:sldMk cId="0" sldId="294"/>
        </pc:sldMkLst>
      </pc:sldChg>
      <pc:sldChg chg="del">
        <pc:chgData name="Roshini Kumar" userId="e508c71e691efc92" providerId="LiveId" clId="{342B7C33-0CA4-41CD-85BE-4CF2F00F6063}" dt="2025-02-03T08:32:58.001" v="1598" actId="47"/>
        <pc:sldMkLst>
          <pc:docMk/>
          <pc:sldMk cId="0" sldId="295"/>
        </pc:sldMkLst>
      </pc:sldChg>
      <pc:sldChg chg="del">
        <pc:chgData name="Roshini Kumar" userId="e508c71e691efc92" providerId="LiveId" clId="{342B7C33-0CA4-41CD-85BE-4CF2F00F6063}" dt="2025-02-03T08:32:58.093" v="1599" actId="47"/>
        <pc:sldMkLst>
          <pc:docMk/>
          <pc:sldMk cId="0" sldId="296"/>
        </pc:sldMkLst>
      </pc:sldChg>
      <pc:sldChg chg="del">
        <pc:chgData name="Roshini Kumar" userId="e508c71e691efc92" providerId="LiveId" clId="{342B7C33-0CA4-41CD-85BE-4CF2F00F6063}" dt="2025-02-03T08:32:58.175" v="1600" actId="47"/>
        <pc:sldMkLst>
          <pc:docMk/>
          <pc:sldMk cId="0" sldId="297"/>
        </pc:sldMkLst>
      </pc:sldChg>
      <pc:sldChg chg="del">
        <pc:chgData name="Roshini Kumar" userId="e508c71e691efc92" providerId="LiveId" clId="{342B7C33-0CA4-41CD-85BE-4CF2F00F6063}" dt="2025-02-03T08:32:58.280" v="1601" actId="47"/>
        <pc:sldMkLst>
          <pc:docMk/>
          <pc:sldMk cId="0" sldId="298"/>
        </pc:sldMkLst>
      </pc:sldChg>
      <pc:sldChg chg="del">
        <pc:chgData name="Roshini Kumar" userId="e508c71e691efc92" providerId="LiveId" clId="{342B7C33-0CA4-41CD-85BE-4CF2F00F6063}" dt="2025-02-03T08:32:58.389" v="1602" actId="47"/>
        <pc:sldMkLst>
          <pc:docMk/>
          <pc:sldMk cId="0" sldId="299"/>
        </pc:sldMkLst>
      </pc:sldChg>
      <pc:sldChg chg="del">
        <pc:chgData name="Roshini Kumar" userId="e508c71e691efc92" providerId="LiveId" clId="{342B7C33-0CA4-41CD-85BE-4CF2F00F6063}" dt="2025-02-03T08:32:58.458" v="1603" actId="47"/>
        <pc:sldMkLst>
          <pc:docMk/>
          <pc:sldMk cId="0" sldId="300"/>
        </pc:sldMkLst>
      </pc:sldChg>
      <pc:sldChg chg="del">
        <pc:chgData name="Roshini Kumar" userId="e508c71e691efc92" providerId="LiveId" clId="{342B7C33-0CA4-41CD-85BE-4CF2F00F6063}" dt="2025-02-03T08:32:58.519" v="1604" actId="47"/>
        <pc:sldMkLst>
          <pc:docMk/>
          <pc:sldMk cId="0" sldId="301"/>
        </pc:sldMkLst>
      </pc:sldChg>
      <pc:sldChg chg="del">
        <pc:chgData name="Roshini Kumar" userId="e508c71e691efc92" providerId="LiveId" clId="{342B7C33-0CA4-41CD-85BE-4CF2F00F6063}" dt="2025-02-03T08:32:58.564" v="1605" actId="47"/>
        <pc:sldMkLst>
          <pc:docMk/>
          <pc:sldMk cId="0" sldId="302"/>
        </pc:sldMkLst>
      </pc:sldChg>
      <pc:sldChg chg="del">
        <pc:chgData name="Roshini Kumar" userId="e508c71e691efc92" providerId="LiveId" clId="{342B7C33-0CA4-41CD-85BE-4CF2F00F6063}" dt="2025-02-03T08:32:58.603" v="1606" actId="47"/>
        <pc:sldMkLst>
          <pc:docMk/>
          <pc:sldMk cId="0" sldId="303"/>
        </pc:sldMkLst>
      </pc:sldChg>
      <pc:sldChg chg="modSp add mod">
        <pc:chgData name="Roshini Kumar" userId="e508c71e691efc92" providerId="LiveId" clId="{342B7C33-0CA4-41CD-85BE-4CF2F00F6063}" dt="2025-02-03T08:14:46.931" v="1142" actId="20577"/>
        <pc:sldMkLst>
          <pc:docMk/>
          <pc:sldMk cId="509751066" sldId="304"/>
        </pc:sldMkLst>
        <pc:spChg chg="mod">
          <ac:chgData name="Roshini Kumar" userId="e508c71e691efc92" providerId="LiveId" clId="{342B7C33-0CA4-41CD-85BE-4CF2F00F6063}" dt="2025-02-03T08:10:29.610" v="871" actId="1076"/>
          <ac:spMkLst>
            <pc:docMk/>
            <pc:sldMk cId="509751066" sldId="304"/>
            <ac:spMk id="5" creationId="{334C9CAB-26B6-D4A8-E96E-3D93407AB2A2}"/>
          </ac:spMkLst>
        </pc:spChg>
        <pc:spChg chg="mod">
          <ac:chgData name="Roshini Kumar" userId="e508c71e691efc92" providerId="LiveId" clId="{342B7C33-0CA4-41CD-85BE-4CF2F00F6063}" dt="2025-02-03T08:14:46.931" v="1142" actId="20577"/>
          <ac:spMkLst>
            <pc:docMk/>
            <pc:sldMk cId="509751066" sldId="304"/>
            <ac:spMk id="6" creationId="{365495CC-1138-9383-B4F3-F2C89B02FF6F}"/>
          </ac:spMkLst>
        </pc:spChg>
        <pc:spChg chg="mod">
          <ac:chgData name="Roshini Kumar" userId="e508c71e691efc92" providerId="LiveId" clId="{342B7C33-0CA4-41CD-85BE-4CF2F00F6063}" dt="2025-02-03T08:09:29.580" v="864" actId="20577"/>
          <ac:spMkLst>
            <pc:docMk/>
            <pc:sldMk cId="509751066" sldId="304"/>
            <ac:spMk id="2224" creationId="{B5B45231-4FBF-AECF-C265-F74B7A217755}"/>
          </ac:spMkLst>
        </pc:spChg>
        <pc:spChg chg="mod">
          <ac:chgData name="Roshini Kumar" userId="e508c71e691efc92" providerId="LiveId" clId="{342B7C33-0CA4-41CD-85BE-4CF2F00F6063}" dt="2025-02-03T08:10:34.077" v="873" actId="1076"/>
          <ac:spMkLst>
            <pc:docMk/>
            <pc:sldMk cId="509751066" sldId="304"/>
            <ac:spMk id="2226" creationId="{90C67F3B-BA57-CFB1-7356-CE31D02F6E2D}"/>
          </ac:spMkLst>
        </pc:spChg>
        <pc:spChg chg="mod">
          <ac:chgData name="Roshini Kumar" userId="e508c71e691efc92" providerId="LiveId" clId="{342B7C33-0CA4-41CD-85BE-4CF2F00F6063}" dt="2025-02-03T08:10:39.667" v="874" actId="1076"/>
          <ac:spMkLst>
            <pc:docMk/>
            <pc:sldMk cId="509751066" sldId="304"/>
            <ac:spMk id="2233" creationId="{3CD8777F-3972-2D15-5063-D26EB572F10B}"/>
          </ac:spMkLst>
        </pc:spChg>
        <pc:spChg chg="mod">
          <ac:chgData name="Roshini Kumar" userId="e508c71e691efc92" providerId="LiveId" clId="{342B7C33-0CA4-41CD-85BE-4CF2F00F6063}" dt="2025-02-03T08:10:25.077" v="870" actId="1076"/>
          <ac:spMkLst>
            <pc:docMk/>
            <pc:sldMk cId="509751066" sldId="304"/>
            <ac:spMk id="2234" creationId="{47D1E3C1-FE8C-8907-C327-1909950D90AD}"/>
          </ac:spMkLst>
        </pc:spChg>
        <pc:spChg chg="mod">
          <ac:chgData name="Roshini Kumar" userId="e508c71e691efc92" providerId="LiveId" clId="{342B7C33-0CA4-41CD-85BE-4CF2F00F6063}" dt="2025-02-03T08:10:32.020" v="872" actId="1076"/>
          <ac:spMkLst>
            <pc:docMk/>
            <pc:sldMk cId="509751066" sldId="304"/>
            <ac:spMk id="2236" creationId="{A6CC022F-6BF4-9B4D-7398-7B4AE97CF7D2}"/>
          </ac:spMkLst>
        </pc:spChg>
      </pc:sldChg>
      <pc:sldChg chg="modSp add del mod ord">
        <pc:chgData name="Roshini Kumar" userId="e508c71e691efc92" providerId="LiveId" clId="{342B7C33-0CA4-41CD-85BE-4CF2F00F6063}" dt="2025-02-03T08:33:00.693" v="1610" actId="47"/>
        <pc:sldMkLst>
          <pc:docMk/>
          <pc:sldMk cId="2992199048" sldId="305"/>
        </pc:sldMkLst>
        <pc:spChg chg="mod">
          <ac:chgData name="Roshini Kumar" userId="e508c71e691efc92" providerId="LiveId" clId="{342B7C33-0CA4-41CD-85BE-4CF2F00F6063}" dt="2025-02-03T08:15:45.342" v="1177" actId="20577"/>
          <ac:spMkLst>
            <pc:docMk/>
            <pc:sldMk cId="2992199048" sldId="305"/>
            <ac:spMk id="2155" creationId="{1AF1F242-AEC4-CC5A-3548-0A542215F8DA}"/>
          </ac:spMkLst>
        </pc:spChg>
        <pc:spChg chg="mod">
          <ac:chgData name="Roshini Kumar" userId="e508c71e691efc92" providerId="LiveId" clId="{342B7C33-0CA4-41CD-85BE-4CF2F00F6063}" dt="2025-02-03T08:15:37.995" v="1150" actId="20577"/>
          <ac:spMkLst>
            <pc:docMk/>
            <pc:sldMk cId="2992199048" sldId="305"/>
            <ac:spMk id="2156" creationId="{950A11F7-4EA8-AC40-8853-EDD238A5EB77}"/>
          </ac:spMkLst>
        </pc:spChg>
      </pc:sldChg>
      <pc:sldChg chg="modSp add mod ord">
        <pc:chgData name="Roshini Kumar" userId="e508c71e691efc92" providerId="LiveId" clId="{342B7C33-0CA4-41CD-85BE-4CF2F00F6063}" dt="2025-02-03T08:16:04.950" v="1202" actId="20577"/>
        <pc:sldMkLst>
          <pc:docMk/>
          <pc:sldMk cId="3533993068" sldId="306"/>
        </pc:sldMkLst>
        <pc:spChg chg="mod">
          <ac:chgData name="Roshini Kumar" userId="e508c71e691efc92" providerId="LiveId" clId="{342B7C33-0CA4-41CD-85BE-4CF2F00F6063}" dt="2025-02-03T08:16:04.950" v="1202" actId="20577"/>
          <ac:spMkLst>
            <pc:docMk/>
            <pc:sldMk cId="3533993068" sldId="306"/>
            <ac:spMk id="2155" creationId="{D309448A-F37B-6649-E66A-9F54FFE04593}"/>
          </ac:spMkLst>
        </pc:spChg>
        <pc:spChg chg="mod">
          <ac:chgData name="Roshini Kumar" userId="e508c71e691efc92" providerId="LiveId" clId="{342B7C33-0CA4-41CD-85BE-4CF2F00F6063}" dt="2025-02-03T08:15:59.375" v="1182" actId="20577"/>
          <ac:spMkLst>
            <pc:docMk/>
            <pc:sldMk cId="3533993068" sldId="306"/>
            <ac:spMk id="2156" creationId="{54EF0E59-44DD-2FCD-79F2-399FE4C6AEA2}"/>
          </ac:spMkLst>
        </pc:spChg>
      </pc:sldChg>
      <pc:sldChg chg="modSp add mod ord">
        <pc:chgData name="Roshini Kumar" userId="e508c71e691efc92" providerId="LiveId" clId="{342B7C33-0CA4-41CD-85BE-4CF2F00F6063}" dt="2025-02-03T08:16:30.337" v="1230" actId="20577"/>
        <pc:sldMkLst>
          <pc:docMk/>
          <pc:sldMk cId="583169625" sldId="307"/>
        </pc:sldMkLst>
        <pc:spChg chg="mod">
          <ac:chgData name="Roshini Kumar" userId="e508c71e691efc92" providerId="LiveId" clId="{342B7C33-0CA4-41CD-85BE-4CF2F00F6063}" dt="2025-02-03T08:16:30.337" v="1230" actId="20577"/>
          <ac:spMkLst>
            <pc:docMk/>
            <pc:sldMk cId="583169625" sldId="307"/>
            <ac:spMk id="2155" creationId="{23235703-B148-270D-9792-0ED3C2853E31}"/>
          </ac:spMkLst>
        </pc:spChg>
        <pc:spChg chg="mod">
          <ac:chgData name="Roshini Kumar" userId="e508c71e691efc92" providerId="LiveId" clId="{342B7C33-0CA4-41CD-85BE-4CF2F00F6063}" dt="2025-02-03T08:16:24.940" v="1211" actId="20577"/>
          <ac:spMkLst>
            <pc:docMk/>
            <pc:sldMk cId="583169625" sldId="307"/>
            <ac:spMk id="2156" creationId="{A9AB849C-7745-C737-4C86-0E17C41FCA40}"/>
          </ac:spMkLst>
        </pc:spChg>
      </pc:sldChg>
      <pc:sldChg chg="addSp delSp modSp add del mod">
        <pc:chgData name="Roshini Kumar" userId="e508c71e691efc92" providerId="LiveId" clId="{342B7C33-0CA4-41CD-85BE-4CF2F00F6063}" dt="2025-02-03T08:33:02.204" v="1612" actId="47"/>
        <pc:sldMkLst>
          <pc:docMk/>
          <pc:sldMk cId="2346865039" sldId="308"/>
        </pc:sldMkLst>
        <pc:spChg chg="add mod">
          <ac:chgData name="Roshini Kumar" userId="e508c71e691efc92" providerId="LiveId" clId="{342B7C33-0CA4-41CD-85BE-4CF2F00F6063}" dt="2025-02-03T08:26:31.665" v="1405" actId="1076"/>
          <ac:spMkLst>
            <pc:docMk/>
            <pc:sldMk cId="2346865039" sldId="308"/>
            <ac:spMk id="2" creationId="{F4D2CFC8-0B2C-2F9D-D34E-4DF87C8AC873}"/>
          </ac:spMkLst>
        </pc:spChg>
        <pc:spChg chg="del mod">
          <ac:chgData name="Roshini Kumar" userId="e508c71e691efc92" providerId="LiveId" clId="{342B7C33-0CA4-41CD-85BE-4CF2F00F6063}" dt="2025-02-03T08:22:55.982" v="1390" actId="478"/>
          <ac:spMkLst>
            <pc:docMk/>
            <pc:sldMk cId="2346865039" sldId="308"/>
            <ac:spMk id="3" creationId="{A234350D-337C-4927-D517-12C3F43D8F17}"/>
          </ac:spMkLst>
        </pc:spChg>
        <pc:spChg chg="del">
          <ac:chgData name="Roshini Kumar" userId="e508c71e691efc92" providerId="LiveId" clId="{342B7C33-0CA4-41CD-85BE-4CF2F00F6063}" dt="2025-02-03T08:22:57.531" v="1391" actId="478"/>
          <ac:spMkLst>
            <pc:docMk/>
            <pc:sldMk cId="2346865039" sldId="308"/>
            <ac:spMk id="5" creationId="{2C684F3C-95A2-0049-B174-AA6167E4BCC7}"/>
          </ac:spMkLst>
        </pc:spChg>
        <pc:spChg chg="add mod">
          <ac:chgData name="Roshini Kumar" userId="e508c71e691efc92" providerId="LiveId" clId="{342B7C33-0CA4-41CD-85BE-4CF2F00F6063}" dt="2025-02-03T08:30:46.216" v="1561" actId="1076"/>
          <ac:spMkLst>
            <pc:docMk/>
            <pc:sldMk cId="2346865039" sldId="308"/>
            <ac:spMk id="6" creationId="{4A28B737-50F9-6BF7-C3B2-326EF510918C}"/>
          </ac:spMkLst>
        </pc:spChg>
        <pc:spChg chg="del">
          <ac:chgData name="Roshini Kumar" userId="e508c71e691efc92" providerId="LiveId" clId="{342B7C33-0CA4-41CD-85BE-4CF2F00F6063}" dt="2025-02-03T08:22:51.967" v="1388" actId="21"/>
          <ac:spMkLst>
            <pc:docMk/>
            <pc:sldMk cId="2346865039" sldId="308"/>
            <ac:spMk id="7" creationId="{8D6F3F0E-B372-9628-F685-26AC22135B72}"/>
          </ac:spMkLst>
        </pc:spChg>
        <pc:spChg chg="del">
          <ac:chgData name="Roshini Kumar" userId="e508c71e691efc92" providerId="LiveId" clId="{342B7C33-0CA4-41CD-85BE-4CF2F00F6063}" dt="2025-02-03T08:22:59.079" v="1392" actId="478"/>
          <ac:spMkLst>
            <pc:docMk/>
            <pc:sldMk cId="2346865039" sldId="308"/>
            <ac:spMk id="9" creationId="{4E984092-FC58-7295-C188-E605A89A29D0}"/>
          </ac:spMkLst>
        </pc:spChg>
        <pc:spChg chg="add mod">
          <ac:chgData name="Roshini Kumar" userId="e508c71e691efc92" providerId="LiveId" clId="{342B7C33-0CA4-41CD-85BE-4CF2F00F6063}" dt="2025-02-03T08:31:12.979" v="1567" actId="1076"/>
          <ac:spMkLst>
            <pc:docMk/>
            <pc:sldMk cId="2346865039" sldId="308"/>
            <ac:spMk id="10" creationId="{CC391665-4432-9049-1ABE-B6FDC8E1009A}"/>
          </ac:spMkLst>
        </pc:spChg>
        <pc:spChg chg="add mod">
          <ac:chgData name="Roshini Kumar" userId="e508c71e691efc92" providerId="LiveId" clId="{342B7C33-0CA4-41CD-85BE-4CF2F00F6063}" dt="2025-02-03T08:29:11.732" v="1542" actId="1076"/>
          <ac:spMkLst>
            <pc:docMk/>
            <pc:sldMk cId="2346865039" sldId="308"/>
            <ac:spMk id="12" creationId="{C63D264E-65DA-7128-C020-01BA4C22F924}"/>
          </ac:spMkLst>
        </pc:spChg>
        <pc:spChg chg="add mod">
          <ac:chgData name="Roshini Kumar" userId="e508c71e691efc92" providerId="LiveId" clId="{342B7C33-0CA4-41CD-85BE-4CF2F00F6063}" dt="2025-02-03T08:31:09.181" v="1566" actId="1076"/>
          <ac:spMkLst>
            <pc:docMk/>
            <pc:sldMk cId="2346865039" sldId="308"/>
            <ac:spMk id="14" creationId="{08010F95-ED8B-D2DA-9781-2088D3BF4F19}"/>
          </ac:spMkLst>
        </pc:spChg>
        <pc:spChg chg="del mod">
          <ac:chgData name="Roshini Kumar" userId="e508c71e691efc92" providerId="LiveId" clId="{342B7C33-0CA4-41CD-85BE-4CF2F00F6063}" dt="2025-02-03T08:30:11.715" v="1552" actId="478"/>
          <ac:spMkLst>
            <pc:docMk/>
            <pc:sldMk cId="2346865039" sldId="308"/>
            <ac:spMk id="2319" creationId="{1C140E9A-A482-E36F-7610-4A2D780CB87D}"/>
          </ac:spMkLst>
        </pc:spChg>
      </pc:sldChg>
      <pc:sldMasterChg chg="addSldLayout delSldLayout">
        <pc:chgData name="Roshini Kumar" userId="e508c71e691efc92" providerId="LiveId" clId="{342B7C33-0CA4-41CD-85BE-4CF2F00F6063}" dt="2025-02-03T08:33:01.542" v="1611" actId="47"/>
        <pc:sldMasterMkLst>
          <pc:docMk/>
          <pc:sldMasterMk cId="0" sldId="2147483680"/>
        </pc:sldMasterMkLst>
        <pc:sldLayoutChg chg="del">
          <pc:chgData name="Roshini Kumar" userId="e508c71e691efc92" providerId="LiveId" clId="{342B7C33-0CA4-41CD-85BE-4CF2F00F6063}" dt="2025-02-03T08:32:54.881" v="1585" actId="47"/>
          <pc:sldLayoutMkLst>
            <pc:docMk/>
            <pc:sldMasterMk cId="0" sldId="2147483680"/>
            <pc:sldLayoutMk cId="0" sldId="2147483651"/>
          </pc:sldLayoutMkLst>
        </pc:sldLayoutChg>
        <pc:sldLayoutChg chg="add del">
          <pc:chgData name="Roshini Kumar" userId="e508c71e691efc92" providerId="LiveId" clId="{342B7C33-0CA4-41CD-85BE-4CF2F00F6063}" dt="2025-02-03T08:33:01.542" v="1611" actId="47"/>
          <pc:sldLayoutMkLst>
            <pc:docMk/>
            <pc:sldMasterMk cId="0" sldId="2147483680"/>
            <pc:sldLayoutMk cId="0" sldId="2147483652"/>
          </pc:sldLayoutMkLst>
        </pc:sldLayoutChg>
        <pc:sldLayoutChg chg="del">
          <pc:chgData name="Roshini Kumar" userId="e508c71e691efc92" providerId="LiveId" clId="{342B7C33-0CA4-41CD-85BE-4CF2F00F6063}" dt="2025-02-03T08:32:40.124" v="1568" actId="47"/>
          <pc:sldLayoutMkLst>
            <pc:docMk/>
            <pc:sldMasterMk cId="0" sldId="2147483680"/>
            <pc:sldLayoutMk cId="0" sldId="2147483653"/>
          </pc:sldLayoutMkLst>
        </pc:sldLayoutChg>
        <pc:sldLayoutChg chg="del">
          <pc:chgData name="Roshini Kumar" userId="e508c71e691efc92" providerId="LiveId" clId="{342B7C33-0CA4-41CD-85BE-4CF2F00F6063}" dt="2025-02-03T08:32:41.761" v="1569" actId="47"/>
          <pc:sldLayoutMkLst>
            <pc:docMk/>
            <pc:sldMasterMk cId="0" sldId="2147483680"/>
            <pc:sldLayoutMk cId="0" sldId="2147483654"/>
          </pc:sldLayoutMkLst>
        </pc:sldLayoutChg>
        <pc:sldLayoutChg chg="del">
          <pc:chgData name="Roshini Kumar" userId="e508c71e691efc92" providerId="LiveId" clId="{342B7C33-0CA4-41CD-85BE-4CF2F00F6063}" dt="2025-02-03T08:32:55.037" v="1586" actId="47"/>
          <pc:sldLayoutMkLst>
            <pc:docMk/>
            <pc:sldMasterMk cId="0" sldId="2147483680"/>
            <pc:sldLayoutMk cId="0" sldId="2147483656"/>
          </pc:sldLayoutMkLst>
        </pc:sldLayoutChg>
        <pc:sldLayoutChg chg="del">
          <pc:chgData name="Roshini Kumar" userId="e508c71e691efc92" providerId="LiveId" clId="{342B7C33-0CA4-41CD-85BE-4CF2F00F6063}" dt="2025-02-03T08:32:53.333" v="1579" actId="47"/>
          <pc:sldLayoutMkLst>
            <pc:docMk/>
            <pc:sldMasterMk cId="0" sldId="2147483680"/>
            <pc:sldLayoutMk cId="0" sldId="2147483657"/>
          </pc:sldLayoutMkLst>
        </pc:sldLayoutChg>
        <pc:sldLayoutChg chg="del">
          <pc:chgData name="Roshini Kumar" userId="e508c71e691efc92" providerId="LiveId" clId="{342B7C33-0CA4-41CD-85BE-4CF2F00F6063}" dt="2025-02-03T02:37:25.384" v="594" actId="47"/>
          <pc:sldLayoutMkLst>
            <pc:docMk/>
            <pc:sldMasterMk cId="0" sldId="2147483680"/>
            <pc:sldLayoutMk cId="0" sldId="2147483660"/>
          </pc:sldLayoutMkLst>
        </pc:sldLayoutChg>
        <pc:sldLayoutChg chg="del">
          <pc:chgData name="Roshini Kumar" userId="e508c71e691efc92" providerId="LiveId" clId="{342B7C33-0CA4-41CD-85BE-4CF2F00F6063}" dt="2025-02-03T08:32:46.989" v="1575" actId="47"/>
          <pc:sldLayoutMkLst>
            <pc:docMk/>
            <pc:sldMasterMk cId="0" sldId="2147483680"/>
            <pc:sldLayoutMk cId="0" sldId="2147483662"/>
          </pc:sldLayoutMkLst>
        </pc:sldLayoutChg>
        <pc:sldLayoutChg chg="del">
          <pc:chgData name="Roshini Kumar" userId="e508c71e691efc92" providerId="LiveId" clId="{342B7C33-0CA4-41CD-85BE-4CF2F00F6063}" dt="2025-02-03T08:32:47.681" v="1576" actId="47"/>
          <pc:sldLayoutMkLst>
            <pc:docMk/>
            <pc:sldMasterMk cId="0" sldId="2147483680"/>
            <pc:sldLayoutMk cId="0" sldId="2147483663"/>
          </pc:sldLayoutMkLst>
        </pc:sldLayoutChg>
        <pc:sldLayoutChg chg="del">
          <pc:chgData name="Roshini Kumar" userId="e508c71e691efc92" providerId="LiveId" clId="{342B7C33-0CA4-41CD-85BE-4CF2F00F6063}" dt="2025-02-03T08:32:53.786" v="1581" actId="47"/>
          <pc:sldLayoutMkLst>
            <pc:docMk/>
            <pc:sldMasterMk cId="0" sldId="2147483680"/>
            <pc:sldLayoutMk cId="0" sldId="2147483664"/>
          </pc:sldLayoutMkLst>
        </pc:sldLayoutChg>
        <pc:sldLayoutChg chg="del">
          <pc:chgData name="Roshini Kumar" userId="e508c71e691efc92" providerId="LiveId" clId="{342B7C33-0CA4-41CD-85BE-4CF2F00F6063}" dt="2025-02-03T08:32:55.349" v="1587" actId="47"/>
          <pc:sldLayoutMkLst>
            <pc:docMk/>
            <pc:sldMasterMk cId="0" sldId="2147483680"/>
            <pc:sldLayoutMk cId="0" sldId="2147483665"/>
          </pc:sldLayoutMkLst>
        </pc:sldLayoutChg>
        <pc:sldLayoutChg chg="del">
          <pc:chgData name="Roshini Kumar" userId="e508c71e691efc92" providerId="LiveId" clId="{342B7C33-0CA4-41CD-85BE-4CF2F00F6063}" dt="2025-02-03T08:32:44.203" v="1571" actId="47"/>
          <pc:sldLayoutMkLst>
            <pc:docMk/>
            <pc:sldMasterMk cId="0" sldId="2147483680"/>
            <pc:sldLayoutMk cId="0" sldId="2147483666"/>
          </pc:sldLayoutMkLst>
        </pc:sldLayoutChg>
        <pc:sldLayoutChg chg="del">
          <pc:chgData name="Roshini Kumar" userId="e508c71e691efc92" providerId="LiveId" clId="{342B7C33-0CA4-41CD-85BE-4CF2F00F6063}" dt="2025-02-03T08:32:49.007" v="1577" actId="47"/>
          <pc:sldLayoutMkLst>
            <pc:docMk/>
            <pc:sldMasterMk cId="0" sldId="2147483680"/>
            <pc:sldLayoutMk cId="0" sldId="2147483667"/>
          </pc:sldLayoutMkLst>
        </pc:sldLayoutChg>
        <pc:sldLayoutChg chg="del">
          <pc:chgData name="Roshini Kumar" userId="e508c71e691efc92" providerId="LiveId" clId="{342B7C33-0CA4-41CD-85BE-4CF2F00F6063}" dt="2025-02-03T08:32:53.060" v="1578" actId="47"/>
          <pc:sldLayoutMkLst>
            <pc:docMk/>
            <pc:sldMasterMk cId="0" sldId="2147483680"/>
            <pc:sldLayoutMk cId="0" sldId="2147483668"/>
          </pc:sldLayoutMkLst>
        </pc:sldLayoutChg>
        <pc:sldLayoutChg chg="del">
          <pc:chgData name="Roshini Kumar" userId="e508c71e691efc92" providerId="LiveId" clId="{342B7C33-0CA4-41CD-85BE-4CF2F00F6063}" dt="2025-02-03T01:11:52.109" v="128" actId="47"/>
          <pc:sldLayoutMkLst>
            <pc:docMk/>
            <pc:sldMasterMk cId="0" sldId="2147483680"/>
            <pc:sldLayoutMk cId="0" sldId="2147483669"/>
          </pc:sldLayoutMkLst>
        </pc:sldLayoutChg>
        <pc:sldLayoutChg chg="del">
          <pc:chgData name="Roshini Kumar" userId="e508c71e691efc92" providerId="LiveId" clId="{342B7C33-0CA4-41CD-85BE-4CF2F00F6063}" dt="2025-02-03T08:32:54.042" v="1583" actId="47"/>
          <pc:sldLayoutMkLst>
            <pc:docMk/>
            <pc:sldMasterMk cId="0" sldId="2147483680"/>
            <pc:sldLayoutMk cId="0" sldId="2147483670"/>
          </pc:sldLayoutMkLst>
        </pc:sldLayoutChg>
        <pc:sldLayoutChg chg="del">
          <pc:chgData name="Roshini Kumar" userId="e508c71e691efc92" providerId="LiveId" clId="{342B7C33-0CA4-41CD-85BE-4CF2F00F6063}" dt="2025-02-03T08:32:53.928" v="1582" actId="47"/>
          <pc:sldLayoutMkLst>
            <pc:docMk/>
            <pc:sldMasterMk cId="0" sldId="2147483680"/>
            <pc:sldLayoutMk cId="0" sldId="2147483671"/>
          </pc:sldLayoutMkLst>
        </pc:sldLayoutChg>
        <pc:sldLayoutChg chg="del">
          <pc:chgData name="Roshini Kumar" userId="e508c71e691efc92" providerId="LiveId" clId="{342B7C33-0CA4-41CD-85BE-4CF2F00F6063}" dt="2025-02-03T08:32:44.726" v="1572" actId="47"/>
          <pc:sldLayoutMkLst>
            <pc:docMk/>
            <pc:sldMasterMk cId="0" sldId="2147483680"/>
            <pc:sldLayoutMk cId="0" sldId="2147483672"/>
          </pc:sldLayoutMkLst>
        </pc:sldLayoutChg>
        <pc:sldLayoutChg chg="del">
          <pc:chgData name="Roshini Kumar" userId="e508c71e691efc92" providerId="LiveId" clId="{342B7C33-0CA4-41CD-85BE-4CF2F00F6063}" dt="2025-02-03T08:32:46.415" v="1574" actId="47"/>
          <pc:sldLayoutMkLst>
            <pc:docMk/>
            <pc:sldMasterMk cId="0" sldId="2147483680"/>
            <pc:sldLayoutMk cId="0" sldId="2147483677"/>
          </pc:sldLayoutMkLst>
        </pc:sldLayoutChg>
        <pc:sldLayoutChg chg="del">
          <pc:chgData name="Roshini Kumar" userId="e508c71e691efc92" providerId="LiveId" clId="{342B7C33-0CA4-41CD-85BE-4CF2F00F6063}" dt="2025-02-03T08:32:56.150" v="1589" actId="47"/>
          <pc:sldLayoutMkLst>
            <pc:docMk/>
            <pc:sldMasterMk cId="0" sldId="2147483680"/>
            <pc:sldLayoutMk cId="0" sldId="2147483678"/>
          </pc:sldLayoutMkLst>
        </pc:sldLayoutChg>
      </pc:sldMasterChg>
      <pc:sldMasterChg chg="del delSldLayout">
        <pc:chgData name="Roshini Kumar" userId="e508c71e691efc92" providerId="LiveId" clId="{342B7C33-0CA4-41CD-85BE-4CF2F00F6063}" dt="2025-02-03T08:32:58.603" v="1606" actId="47"/>
        <pc:sldMasterMkLst>
          <pc:docMk/>
          <pc:sldMasterMk cId="0" sldId="2147483681"/>
        </pc:sldMasterMkLst>
        <pc:sldLayoutChg chg="del">
          <pc:chgData name="Roshini Kumar" userId="e508c71e691efc92" providerId="LiveId" clId="{342B7C33-0CA4-41CD-85BE-4CF2F00F6063}" dt="2025-02-03T08:32:58.603" v="1606" actId="47"/>
          <pc:sldLayoutMkLst>
            <pc:docMk/>
            <pc:sldMasterMk cId="0" sldId="2147483681"/>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a:extLst>
            <a:ext uri="{FF2B5EF4-FFF2-40B4-BE49-F238E27FC236}">
              <a16:creationId xmlns:a16="http://schemas.microsoft.com/office/drawing/2014/main" id="{230C198C-9B16-DFA4-326E-0D452CF76029}"/>
            </a:ext>
          </a:extLst>
        </p:cNvPr>
        <p:cNvGrpSpPr/>
        <p:nvPr/>
      </p:nvGrpSpPr>
      <p:grpSpPr>
        <a:xfrm>
          <a:off x="0" y="0"/>
          <a:ext cx="0" cy="0"/>
          <a:chOff x="0" y="0"/>
          <a:chExt cx="0" cy="0"/>
        </a:xfrm>
      </p:grpSpPr>
      <p:sp>
        <p:nvSpPr>
          <p:cNvPr id="2304" name="Google Shape;2304;g86fa6133bc_4_21142:notes">
            <a:extLst>
              <a:ext uri="{FF2B5EF4-FFF2-40B4-BE49-F238E27FC236}">
                <a16:creationId xmlns:a16="http://schemas.microsoft.com/office/drawing/2014/main" id="{F5438C38-B602-EDF6-9DA7-B9699D5F40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a:extLst>
              <a:ext uri="{FF2B5EF4-FFF2-40B4-BE49-F238E27FC236}">
                <a16:creationId xmlns:a16="http://schemas.microsoft.com/office/drawing/2014/main" id="{B3C913AA-F3E8-2796-5ABC-21C542D250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439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a:extLst>
            <a:ext uri="{FF2B5EF4-FFF2-40B4-BE49-F238E27FC236}">
              <a16:creationId xmlns:a16="http://schemas.microsoft.com/office/drawing/2014/main" id="{0D3A5B12-E3AF-5E23-723B-A500BA0EFA04}"/>
            </a:ext>
          </a:extLst>
        </p:cNvPr>
        <p:cNvGrpSpPr/>
        <p:nvPr/>
      </p:nvGrpSpPr>
      <p:grpSpPr>
        <a:xfrm>
          <a:off x="0" y="0"/>
          <a:ext cx="0" cy="0"/>
          <a:chOff x="0" y="0"/>
          <a:chExt cx="0" cy="0"/>
        </a:xfrm>
      </p:grpSpPr>
      <p:sp>
        <p:nvSpPr>
          <p:cNvPr id="2152" name="Google Shape;2152;g8714a43093_3_952:notes">
            <a:extLst>
              <a:ext uri="{FF2B5EF4-FFF2-40B4-BE49-F238E27FC236}">
                <a16:creationId xmlns:a16="http://schemas.microsoft.com/office/drawing/2014/main" id="{95075A71-9D90-2B03-9B6D-712CFC0F17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a:extLst>
              <a:ext uri="{FF2B5EF4-FFF2-40B4-BE49-F238E27FC236}">
                <a16:creationId xmlns:a16="http://schemas.microsoft.com/office/drawing/2014/main" id="{D211B815-7B0D-362B-AE43-6FAF9ACDA2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803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a:extLst>
            <a:ext uri="{FF2B5EF4-FFF2-40B4-BE49-F238E27FC236}">
              <a16:creationId xmlns:a16="http://schemas.microsoft.com/office/drawing/2014/main" id="{072959A5-42E2-EE44-20DA-3A46D62CADC1}"/>
            </a:ext>
          </a:extLst>
        </p:cNvPr>
        <p:cNvGrpSpPr/>
        <p:nvPr/>
      </p:nvGrpSpPr>
      <p:grpSpPr>
        <a:xfrm>
          <a:off x="0" y="0"/>
          <a:ext cx="0" cy="0"/>
          <a:chOff x="0" y="0"/>
          <a:chExt cx="0" cy="0"/>
        </a:xfrm>
      </p:grpSpPr>
      <p:sp>
        <p:nvSpPr>
          <p:cNvPr id="2152" name="Google Shape;2152;g8714a43093_3_952:notes">
            <a:extLst>
              <a:ext uri="{FF2B5EF4-FFF2-40B4-BE49-F238E27FC236}">
                <a16:creationId xmlns:a16="http://schemas.microsoft.com/office/drawing/2014/main" id="{FBF827D0-379C-37C4-6FC6-CF7FB3BE7A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a:extLst>
              <a:ext uri="{FF2B5EF4-FFF2-40B4-BE49-F238E27FC236}">
                <a16:creationId xmlns:a16="http://schemas.microsoft.com/office/drawing/2014/main" id="{0CF0D6DE-FE40-40FA-7716-02933E4BFE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457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a:extLst>
            <a:ext uri="{FF2B5EF4-FFF2-40B4-BE49-F238E27FC236}">
              <a16:creationId xmlns:a16="http://schemas.microsoft.com/office/drawing/2014/main" id="{18D34222-A385-1118-289D-A4C283422FB0}"/>
            </a:ext>
          </a:extLst>
        </p:cNvPr>
        <p:cNvGrpSpPr/>
        <p:nvPr/>
      </p:nvGrpSpPr>
      <p:grpSpPr>
        <a:xfrm>
          <a:off x="0" y="0"/>
          <a:ext cx="0" cy="0"/>
          <a:chOff x="0" y="0"/>
          <a:chExt cx="0" cy="0"/>
        </a:xfrm>
      </p:grpSpPr>
      <p:sp>
        <p:nvSpPr>
          <p:cNvPr id="2221" name="Google Shape;2221;g804e9800b4_0_1360:notes">
            <a:extLst>
              <a:ext uri="{FF2B5EF4-FFF2-40B4-BE49-F238E27FC236}">
                <a16:creationId xmlns:a16="http://schemas.microsoft.com/office/drawing/2014/main" id="{857237E4-A0D1-29A0-8BD4-AF03A00B5E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a:extLst>
              <a:ext uri="{FF2B5EF4-FFF2-40B4-BE49-F238E27FC236}">
                <a16:creationId xmlns:a16="http://schemas.microsoft.com/office/drawing/2014/main" id="{0BE2A927-79EB-C6AE-D05C-75DCA51957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00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a:extLst>
            <a:ext uri="{FF2B5EF4-FFF2-40B4-BE49-F238E27FC236}">
              <a16:creationId xmlns:a16="http://schemas.microsoft.com/office/drawing/2014/main" id="{F7F11AC7-E559-32E1-C9F2-F4C6F65CA3E7}"/>
            </a:ext>
          </a:extLst>
        </p:cNvPr>
        <p:cNvGrpSpPr/>
        <p:nvPr/>
      </p:nvGrpSpPr>
      <p:grpSpPr>
        <a:xfrm>
          <a:off x="0" y="0"/>
          <a:ext cx="0" cy="0"/>
          <a:chOff x="0" y="0"/>
          <a:chExt cx="0" cy="0"/>
        </a:xfrm>
      </p:grpSpPr>
      <p:sp>
        <p:nvSpPr>
          <p:cNvPr id="2152" name="Google Shape;2152;g8714a43093_3_952:notes">
            <a:extLst>
              <a:ext uri="{FF2B5EF4-FFF2-40B4-BE49-F238E27FC236}">
                <a16:creationId xmlns:a16="http://schemas.microsoft.com/office/drawing/2014/main" id="{BCB1D0F6-3CC3-811A-ACF3-20CD37DFA0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a:extLst>
              <a:ext uri="{FF2B5EF4-FFF2-40B4-BE49-F238E27FC236}">
                <a16:creationId xmlns:a16="http://schemas.microsoft.com/office/drawing/2014/main" id="{0D9B808F-47D0-4190-2ADF-DD3821E249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68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1" r:id="rId8"/>
    <p:sldLayoutId id="2147483673" r:id="rId9"/>
    <p:sldLayoutId id="2147483674"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943260" y="1773798"/>
            <a:ext cx="3569696" cy="202093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dk2"/>
                </a:solidFill>
              </a:rPr>
              <a:t>ITA</a:t>
            </a:r>
            <a:r>
              <a:rPr lang="en" sz="5000" dirty="0"/>
              <a:t>PPS FINAL REPORT</a:t>
            </a:r>
            <a:endParaRPr sz="5000" dirty="0">
              <a:solidFill>
                <a:schemeClr val="dk2"/>
              </a:solidFill>
            </a:endParaRPr>
          </a:p>
        </p:txBody>
      </p:sp>
      <p:sp>
        <p:nvSpPr>
          <p:cNvPr id="1885" name="Google Shape;1885;p35"/>
          <p:cNvSpPr txBox="1">
            <a:spLocks noGrp="1"/>
          </p:cNvSpPr>
          <p:nvPr>
            <p:ph type="subTitle" idx="1"/>
          </p:nvPr>
        </p:nvSpPr>
        <p:spPr>
          <a:xfrm>
            <a:off x="5486400" y="3794736"/>
            <a:ext cx="3418442" cy="97385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a:solidFill>
                  <a:schemeClr val="accent1"/>
                </a:solidFill>
              </a:rPr>
              <a:t>By: Katrina, </a:t>
            </a:r>
            <a:r>
              <a:rPr lang="en-US" sz="2300" dirty="0"/>
              <a:t>Roshini, </a:t>
            </a:r>
            <a:r>
              <a:rPr lang="en-US" sz="2300" dirty="0" err="1"/>
              <a:t>Qistina</a:t>
            </a:r>
            <a:r>
              <a:rPr lang="en-US" sz="2300" dirty="0"/>
              <a:t> and, Cindy</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395663" y="338328"/>
            <a:ext cx="59247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br>
              <a:rPr lang="en" dirty="0"/>
            </a:br>
            <a:r>
              <a:rPr lang="en" sz="2000" dirty="0"/>
              <a:t>Our chosen method : Waterfall Approach</a:t>
            </a:r>
            <a:endParaRPr sz="2000"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$20K</a:t>
            </a:r>
            <a:endParaRPr sz="27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sp>
        <p:nvSpPr>
          <p:cNvPr id="3" name="TextBox 2">
            <a:extLst>
              <a:ext uri="{FF2B5EF4-FFF2-40B4-BE49-F238E27FC236}">
                <a16:creationId xmlns:a16="http://schemas.microsoft.com/office/drawing/2014/main" id="{2B393595-C69B-8149-ACB6-7AE9E8A8E8B8}"/>
              </a:ext>
            </a:extLst>
          </p:cNvPr>
          <p:cNvSpPr txBox="1"/>
          <p:nvPr/>
        </p:nvSpPr>
        <p:spPr>
          <a:xfrm>
            <a:off x="971716" y="1627656"/>
            <a:ext cx="4572000" cy="2378472"/>
          </a:xfrm>
          <a:prstGeom prst="rect">
            <a:avLst/>
          </a:prstGeom>
          <a:noFill/>
        </p:spPr>
        <p:txBody>
          <a:bodyPr wrap="square">
            <a:spAutoFit/>
          </a:bodyPr>
          <a:lstStyle/>
          <a:p>
            <a:pPr>
              <a:lnSpc>
                <a:spcPct val="107000"/>
              </a:lnSpc>
              <a:spcAft>
                <a:spcPts val="800"/>
              </a:spcAft>
            </a:pPr>
            <a:r>
              <a:rPr lang="en-SG" sz="1200" b="1" u="sng" kern="100" dirty="0">
                <a:effectLst/>
                <a:latin typeface="Fjalla One" panose="02000506040000020004" pitchFamily="2" charset="0"/>
                <a:ea typeface="Aptos" panose="020B0004020202020204" pitchFamily="34" charset="0"/>
                <a:cs typeface="Times New Roman" panose="02020603050405020304" pitchFamily="18" charset="0"/>
              </a:rPr>
              <a:t>Requirements:</a:t>
            </a:r>
            <a:endParaRPr lang="en-SG" sz="1200" b="1" u="sng" kern="100" dirty="0">
              <a:latin typeface="Fjalla One" panose="02000506040000020004" pitchFamily="2" charset="0"/>
              <a:ea typeface="Aptos" panose="020B0004020202020204" pitchFamily="34" charset="0"/>
              <a:cs typeface="Times New Roman" panose="02020603050405020304" pitchFamily="18" charset="0"/>
            </a:endParaRPr>
          </a:p>
          <a:p>
            <a:pPr marL="228600" indent="-228600">
              <a:lnSpc>
                <a:spcPct val="107000"/>
              </a:lnSpc>
              <a:spcAft>
                <a:spcPts val="800"/>
              </a:spcAft>
              <a:buAutoNum type="arabicPeriod"/>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Has different language modes </a:t>
            </a:r>
          </a:p>
          <a:p>
            <a:pPr marL="228600" indent="-228600">
              <a:lnSpc>
                <a:spcPct val="107000"/>
              </a:lnSpc>
              <a:spcAft>
                <a:spcPts val="800"/>
              </a:spcAft>
              <a:buAutoNum type="arabicPeriod"/>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Map with location </a:t>
            </a: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3. Can direct itself to requested location </a:t>
            </a: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4. System that answers questions about school </a:t>
            </a: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5. System voice command</a:t>
            </a: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6. Allows multiple lang. Options</a:t>
            </a: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7. Different type sizes</a:t>
            </a:r>
          </a:p>
        </p:txBody>
      </p:sp>
      <p:sp>
        <p:nvSpPr>
          <p:cNvPr id="5" name="TextBox 4">
            <a:extLst>
              <a:ext uri="{FF2B5EF4-FFF2-40B4-BE49-F238E27FC236}">
                <a16:creationId xmlns:a16="http://schemas.microsoft.com/office/drawing/2014/main" id="{DE6E2094-48FE-415D-B0D8-FE0CD579818C}"/>
              </a:ext>
            </a:extLst>
          </p:cNvPr>
          <p:cNvSpPr txBox="1"/>
          <p:nvPr/>
        </p:nvSpPr>
        <p:spPr>
          <a:xfrm>
            <a:off x="4947856" y="1627656"/>
            <a:ext cx="2738604" cy="1367682"/>
          </a:xfrm>
          <a:prstGeom prst="rect">
            <a:avLst/>
          </a:prstGeom>
          <a:noFill/>
        </p:spPr>
        <p:txBody>
          <a:bodyPr wrap="square">
            <a:spAutoFit/>
          </a:bodyPr>
          <a:lstStyle/>
          <a:p>
            <a:pPr>
              <a:lnSpc>
                <a:spcPct val="107000"/>
              </a:lnSpc>
              <a:spcAft>
                <a:spcPts val="800"/>
              </a:spcAft>
            </a:pPr>
            <a:r>
              <a:rPr lang="en-SG" sz="1200" b="1" u="sng" kern="100" dirty="0">
                <a:effectLst/>
                <a:latin typeface="Fjalla One" panose="02000506040000020004" pitchFamily="2" charset="0"/>
                <a:ea typeface="Aptos" panose="020B0004020202020204" pitchFamily="34" charset="0"/>
                <a:cs typeface="Times New Roman" panose="02020603050405020304" pitchFamily="18" charset="0"/>
              </a:rPr>
              <a:t>Specifications: </a:t>
            </a:r>
            <a:endParaRPr lang="en-SG" sz="1200" b="1" kern="100" dirty="0">
              <a:effectLst/>
              <a:latin typeface="Fjalla One" panose="02000506040000020004" pitchFamily="2" charset="0"/>
              <a:ea typeface="Aptos" panose="020B0004020202020204" pitchFamily="34" charset="0"/>
              <a:cs typeface="Times New Roman" panose="02020603050405020304" pitchFamily="18" charset="0"/>
            </a:endParaRP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Ensure that it starts off with a welcome page (inviting users to use the robot) and has a start button near the bottom centre of the screen. It then asks for which location the user is trying to find.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6">
          <a:extLst>
            <a:ext uri="{FF2B5EF4-FFF2-40B4-BE49-F238E27FC236}">
              <a16:creationId xmlns:a16="http://schemas.microsoft.com/office/drawing/2014/main" id="{D6D32F03-5D3B-1CCB-CC2F-7CF81BAA8C03}"/>
            </a:ext>
          </a:extLst>
        </p:cNvPr>
        <p:cNvGrpSpPr/>
        <p:nvPr/>
      </p:nvGrpSpPr>
      <p:grpSpPr>
        <a:xfrm>
          <a:off x="0" y="0"/>
          <a:ext cx="0" cy="0"/>
          <a:chOff x="0" y="0"/>
          <a:chExt cx="0" cy="0"/>
        </a:xfrm>
      </p:grpSpPr>
      <p:sp>
        <p:nvSpPr>
          <p:cNvPr id="2308" name="Google Shape;2308;p43">
            <a:extLst>
              <a:ext uri="{FF2B5EF4-FFF2-40B4-BE49-F238E27FC236}">
                <a16:creationId xmlns:a16="http://schemas.microsoft.com/office/drawing/2014/main" id="{C241502A-2B42-7663-FE44-F41477416824}"/>
              </a:ext>
            </a:extLst>
          </p:cNvPr>
          <p:cNvSpPr txBox="1">
            <a:spLocks noGrp="1"/>
          </p:cNvSpPr>
          <p:nvPr>
            <p:ph type="title"/>
          </p:nvPr>
        </p:nvSpPr>
        <p:spPr>
          <a:xfrm>
            <a:off x="1395663" y="338328"/>
            <a:ext cx="59247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br>
              <a:rPr lang="en" dirty="0"/>
            </a:br>
            <a:r>
              <a:rPr lang="en" sz="2000" dirty="0"/>
              <a:t>Our chosen method : Waterfall Approach</a:t>
            </a:r>
            <a:endParaRPr sz="2000" dirty="0"/>
          </a:p>
        </p:txBody>
      </p:sp>
      <p:sp>
        <p:nvSpPr>
          <p:cNvPr id="2309" name="Google Shape;2309;p43">
            <a:extLst>
              <a:ext uri="{FF2B5EF4-FFF2-40B4-BE49-F238E27FC236}">
                <a16:creationId xmlns:a16="http://schemas.microsoft.com/office/drawing/2014/main" id="{8897AA54-181E-02E4-7ABE-191530DB2D8F}"/>
              </a:ext>
            </a:extLst>
          </p:cNvPr>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7" name="Google Shape;2317;p43">
            <a:extLst>
              <a:ext uri="{FF2B5EF4-FFF2-40B4-BE49-F238E27FC236}">
                <a16:creationId xmlns:a16="http://schemas.microsoft.com/office/drawing/2014/main" id="{9FF6DF65-2EE4-17E9-3F76-EE45D24BBD63}"/>
              </a:ext>
            </a:extLst>
          </p:cNvPr>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$20K</a:t>
            </a:r>
            <a:endParaRPr sz="2700">
              <a:solidFill>
                <a:schemeClr val="lt1"/>
              </a:solidFill>
              <a:latin typeface="Barlow Semi Condensed Medium"/>
              <a:ea typeface="Barlow Semi Condensed Medium"/>
              <a:cs typeface="Barlow Semi Condensed Medium"/>
              <a:sym typeface="Barlow Semi Condensed Medium"/>
            </a:endParaRPr>
          </a:p>
        </p:txBody>
      </p:sp>
      <p:sp>
        <p:nvSpPr>
          <p:cNvPr id="2" name="TextBox 1">
            <a:extLst>
              <a:ext uri="{FF2B5EF4-FFF2-40B4-BE49-F238E27FC236}">
                <a16:creationId xmlns:a16="http://schemas.microsoft.com/office/drawing/2014/main" id="{F4D2CFC8-0B2C-2F9D-D34E-4DF87C8AC873}"/>
              </a:ext>
            </a:extLst>
          </p:cNvPr>
          <p:cNvSpPr txBox="1"/>
          <p:nvPr/>
        </p:nvSpPr>
        <p:spPr>
          <a:xfrm>
            <a:off x="1318309" y="1449812"/>
            <a:ext cx="2907029" cy="1170064"/>
          </a:xfrm>
          <a:prstGeom prst="rect">
            <a:avLst/>
          </a:prstGeom>
          <a:noFill/>
        </p:spPr>
        <p:txBody>
          <a:bodyPr wrap="square">
            <a:spAutoFit/>
          </a:bodyPr>
          <a:lstStyle/>
          <a:p>
            <a:pPr>
              <a:lnSpc>
                <a:spcPct val="107000"/>
              </a:lnSpc>
              <a:spcAft>
                <a:spcPts val="800"/>
              </a:spcAft>
            </a:pPr>
            <a:r>
              <a:rPr lang="en-SG" sz="1200" b="1" u="sng" kern="100" dirty="0">
                <a:effectLst/>
                <a:latin typeface="Fjalla One" panose="02000506040000020004" pitchFamily="2" charset="0"/>
                <a:ea typeface="Aptos" panose="020B0004020202020204" pitchFamily="34" charset="0"/>
                <a:cs typeface="Times New Roman" panose="02020603050405020304" pitchFamily="18" charset="0"/>
              </a:rPr>
              <a:t>Design:</a:t>
            </a:r>
            <a:endParaRPr lang="en-SG" sz="1200" b="1" kern="100" dirty="0">
              <a:effectLst/>
              <a:latin typeface="Fjalla One" panose="02000506040000020004" pitchFamily="2" charset="0"/>
              <a:ea typeface="Aptos" panose="020B0004020202020204" pitchFamily="34" charset="0"/>
              <a:cs typeface="Times New Roman" panose="02020603050405020304" pitchFamily="18" charset="0"/>
            </a:endParaRP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Soft neutral colours for the app layout. Such as taupe, beige, light grey to make it look minimalistic, welcoming, and not too harsh on the eyes</a:t>
            </a:r>
          </a:p>
        </p:txBody>
      </p:sp>
      <p:sp>
        <p:nvSpPr>
          <p:cNvPr id="6" name="TextBox 5">
            <a:extLst>
              <a:ext uri="{FF2B5EF4-FFF2-40B4-BE49-F238E27FC236}">
                <a16:creationId xmlns:a16="http://schemas.microsoft.com/office/drawing/2014/main" id="{4A28B737-50F9-6BF7-C3B2-326EF510918C}"/>
              </a:ext>
            </a:extLst>
          </p:cNvPr>
          <p:cNvSpPr txBox="1"/>
          <p:nvPr/>
        </p:nvSpPr>
        <p:spPr>
          <a:xfrm>
            <a:off x="1318309" y="2833527"/>
            <a:ext cx="4572000" cy="577209"/>
          </a:xfrm>
          <a:prstGeom prst="rect">
            <a:avLst/>
          </a:prstGeom>
          <a:noFill/>
        </p:spPr>
        <p:txBody>
          <a:bodyPr wrap="square">
            <a:spAutoFit/>
          </a:bodyPr>
          <a:lstStyle/>
          <a:p>
            <a:pPr>
              <a:lnSpc>
                <a:spcPct val="107000"/>
              </a:lnSpc>
              <a:spcAft>
                <a:spcPts val="800"/>
              </a:spcAft>
            </a:pPr>
            <a:r>
              <a:rPr lang="en-SG" sz="1200" b="1" u="sng" kern="100" dirty="0">
                <a:effectLst/>
                <a:latin typeface="Fjalla One" panose="02000506040000020004" pitchFamily="2" charset="0"/>
                <a:ea typeface="Aptos" panose="020B0004020202020204" pitchFamily="34" charset="0"/>
                <a:cs typeface="Times New Roman" panose="02020603050405020304" pitchFamily="18" charset="0"/>
              </a:rPr>
              <a:t>Coding:</a:t>
            </a:r>
            <a:endParaRPr lang="en-SG" sz="1200" b="1" kern="100" dirty="0">
              <a:effectLst/>
              <a:latin typeface="Fjalla One" panose="02000506040000020004" pitchFamily="2" charset="0"/>
              <a:ea typeface="Aptos" panose="020B0004020202020204" pitchFamily="34" charset="0"/>
              <a:cs typeface="Times New Roman" panose="02020603050405020304" pitchFamily="18" charset="0"/>
            </a:endParaRP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Done on Scratch</a:t>
            </a:r>
          </a:p>
        </p:txBody>
      </p:sp>
      <p:sp>
        <p:nvSpPr>
          <p:cNvPr id="10" name="TextBox 9">
            <a:extLst>
              <a:ext uri="{FF2B5EF4-FFF2-40B4-BE49-F238E27FC236}">
                <a16:creationId xmlns:a16="http://schemas.microsoft.com/office/drawing/2014/main" id="{CC391665-4432-9049-1ABE-B6FDC8E1009A}"/>
              </a:ext>
            </a:extLst>
          </p:cNvPr>
          <p:cNvSpPr txBox="1"/>
          <p:nvPr/>
        </p:nvSpPr>
        <p:spPr>
          <a:xfrm>
            <a:off x="1318309" y="3660967"/>
            <a:ext cx="4572000" cy="583365"/>
          </a:xfrm>
          <a:prstGeom prst="rect">
            <a:avLst/>
          </a:prstGeom>
          <a:noFill/>
        </p:spPr>
        <p:txBody>
          <a:bodyPr wrap="square">
            <a:spAutoFit/>
          </a:bodyPr>
          <a:lstStyle/>
          <a:p>
            <a:pPr>
              <a:lnSpc>
                <a:spcPct val="107000"/>
              </a:lnSpc>
              <a:spcAft>
                <a:spcPts val="800"/>
              </a:spcAft>
            </a:pPr>
            <a:r>
              <a:rPr lang="en-SG" sz="1200" b="1" u="sng" kern="100" dirty="0">
                <a:effectLst/>
                <a:latin typeface="Fjalla One" panose="02000506040000020004" pitchFamily="2" charset="0"/>
                <a:ea typeface="Aptos" panose="020B0004020202020204" pitchFamily="34" charset="0"/>
                <a:cs typeface="Times New Roman" panose="02020603050405020304" pitchFamily="18" charset="0"/>
              </a:rPr>
              <a:t>Testing:</a:t>
            </a:r>
            <a:endParaRPr lang="en-SG" sz="1200" b="1" kern="100" dirty="0">
              <a:effectLst/>
              <a:latin typeface="Fjalla One" panose="02000506040000020004" pitchFamily="2" charset="0"/>
              <a:ea typeface="Aptos" panose="020B0004020202020204" pitchFamily="34" charset="0"/>
              <a:cs typeface="Times New Roman" panose="02020603050405020304" pitchFamily="18" charset="0"/>
            </a:endParaRPr>
          </a:p>
          <a:p>
            <a:pPr>
              <a:lnSpc>
                <a:spcPct val="107000"/>
              </a:lnSpc>
              <a:spcAft>
                <a:spcPts val="800"/>
              </a:spcAft>
            </a:pPr>
            <a:r>
              <a:rPr lang="en-SG" sz="1200" kern="100" dirty="0">
                <a:latin typeface="Fjalla One" panose="02000506040000020004" pitchFamily="2" charset="0"/>
                <a:ea typeface="Aptos" panose="020B0004020202020204" pitchFamily="34" charset="0"/>
                <a:cs typeface="Times New Roman" panose="02020603050405020304" pitchFamily="18" charset="0"/>
              </a:rPr>
              <a:t>Tested on Scratch</a:t>
            </a:r>
            <a:endParaRPr lang="en-SG" sz="1200" kern="100" dirty="0">
              <a:effectLst/>
              <a:latin typeface="Fjalla One" panose="02000506040000020004" pitchFamily="2" charset="0"/>
              <a:ea typeface="Aptos"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C63D264E-65DA-7128-C020-01BA4C22F924}"/>
              </a:ext>
            </a:extLst>
          </p:cNvPr>
          <p:cNvSpPr txBox="1"/>
          <p:nvPr/>
        </p:nvSpPr>
        <p:spPr>
          <a:xfrm>
            <a:off x="4621864" y="1442703"/>
            <a:ext cx="2842890" cy="1170064"/>
          </a:xfrm>
          <a:prstGeom prst="rect">
            <a:avLst/>
          </a:prstGeom>
          <a:noFill/>
        </p:spPr>
        <p:txBody>
          <a:bodyPr wrap="square">
            <a:spAutoFit/>
          </a:bodyPr>
          <a:lstStyle/>
          <a:p>
            <a:pPr>
              <a:lnSpc>
                <a:spcPct val="107000"/>
              </a:lnSpc>
              <a:spcAft>
                <a:spcPts val="800"/>
              </a:spcAft>
            </a:pPr>
            <a:r>
              <a:rPr lang="en-SG" sz="1200" b="1" u="sng" kern="100" dirty="0">
                <a:effectLst/>
                <a:latin typeface="Fjalla One" panose="02000506040000020004" pitchFamily="2" charset="0"/>
                <a:ea typeface="Aptos" panose="020B0004020202020204" pitchFamily="34" charset="0"/>
                <a:cs typeface="Times New Roman" panose="02020603050405020304" pitchFamily="18" charset="0"/>
              </a:rPr>
              <a:t>Maintenance:</a:t>
            </a:r>
            <a:endParaRPr lang="en-SG" sz="1200" b="1" kern="100" dirty="0">
              <a:effectLst/>
              <a:latin typeface="Fjalla One" panose="02000506040000020004" pitchFamily="2" charset="0"/>
              <a:ea typeface="Aptos" panose="020B0004020202020204" pitchFamily="34" charset="0"/>
              <a:cs typeface="Times New Roman" panose="02020603050405020304" pitchFamily="18" charset="0"/>
            </a:endParaRP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Will be tested out before allowing public to use. Will check up on it every other day. Feedback function will also be provided to relay if there are any faults in the app.</a:t>
            </a:r>
          </a:p>
        </p:txBody>
      </p:sp>
      <p:sp>
        <p:nvSpPr>
          <p:cNvPr id="14" name="TextBox 13">
            <a:extLst>
              <a:ext uri="{FF2B5EF4-FFF2-40B4-BE49-F238E27FC236}">
                <a16:creationId xmlns:a16="http://schemas.microsoft.com/office/drawing/2014/main" id="{08010F95-ED8B-D2DA-9781-2088D3BF4F19}"/>
              </a:ext>
            </a:extLst>
          </p:cNvPr>
          <p:cNvSpPr txBox="1"/>
          <p:nvPr/>
        </p:nvSpPr>
        <p:spPr>
          <a:xfrm>
            <a:off x="4637033" y="2874968"/>
            <a:ext cx="2506552" cy="1170064"/>
          </a:xfrm>
          <a:prstGeom prst="rect">
            <a:avLst/>
          </a:prstGeom>
          <a:noFill/>
        </p:spPr>
        <p:txBody>
          <a:bodyPr wrap="square">
            <a:spAutoFit/>
          </a:bodyPr>
          <a:lstStyle/>
          <a:p>
            <a:pPr>
              <a:lnSpc>
                <a:spcPct val="107000"/>
              </a:lnSpc>
              <a:spcAft>
                <a:spcPts val="800"/>
              </a:spcAft>
            </a:pPr>
            <a:r>
              <a:rPr lang="en-SG" sz="1200" b="1" u="sng" kern="100" dirty="0">
                <a:effectLst/>
                <a:latin typeface="Fjalla One" panose="02000506040000020004" pitchFamily="2" charset="0"/>
                <a:ea typeface="Aptos" panose="020B0004020202020204" pitchFamily="34" charset="0"/>
                <a:cs typeface="Times New Roman" panose="02020603050405020304" pitchFamily="18" charset="0"/>
              </a:rPr>
              <a:t>Integration:</a:t>
            </a:r>
            <a:endParaRPr lang="en-SG" sz="1200" b="1" kern="100" dirty="0">
              <a:effectLst/>
              <a:latin typeface="Fjalla One" panose="02000506040000020004" pitchFamily="2" charset="0"/>
              <a:ea typeface="Aptos" panose="020B0004020202020204" pitchFamily="34" charset="0"/>
              <a:cs typeface="Times New Roman" panose="02020603050405020304" pitchFamily="18" charset="0"/>
            </a:endParaRP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If application is successful, with minimal faults, it will be used for any visitors entering NYP for guidance and a better experience in our school</a:t>
            </a:r>
            <a:r>
              <a:rPr lang="en-SG" sz="1200" kern="100" dirty="0">
                <a:latin typeface="Fjalla One" panose="02000506040000020004" pitchFamily="2" charset="0"/>
                <a:ea typeface="Aptos" panose="020B0004020202020204" pitchFamily="34" charset="0"/>
                <a:cs typeface="Times New Roman" panose="02020603050405020304" pitchFamily="18" charset="0"/>
              </a:rPr>
              <a:t>.</a:t>
            </a:r>
            <a:endParaRPr lang="en-SG" sz="1200" kern="100" dirty="0">
              <a:effectLst/>
              <a:latin typeface="Fjalla One" panose="02000506040000020004" pitchFamily="2"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4686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40" name="Google Shape;2140;p37"/>
          <p:cNvSpPr txBox="1">
            <a:spLocks noGrp="1"/>
          </p:cNvSpPr>
          <p:nvPr>
            <p:ph type="subTitle" idx="1"/>
          </p:nvPr>
        </p:nvSpPr>
        <p:spPr>
          <a:xfrm>
            <a:off x="1664208" y="722376"/>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Our Software</a:t>
            </a:r>
            <a:endParaRPr dirty="0"/>
          </a:p>
        </p:txBody>
      </p:sp>
      <p:sp>
        <p:nvSpPr>
          <p:cNvPr id="2141" name="Google Shape;2141;p37"/>
          <p:cNvSpPr txBox="1">
            <a:spLocks noGrp="1"/>
          </p:cNvSpPr>
          <p:nvPr>
            <p:ph type="subTitle" idx="3"/>
          </p:nvPr>
        </p:nvSpPr>
        <p:spPr>
          <a:xfrm>
            <a:off x="1664208" y="17830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Our Problems</a:t>
            </a:r>
            <a:endParaRPr dirty="0"/>
          </a:p>
        </p:txBody>
      </p:sp>
      <p:sp>
        <p:nvSpPr>
          <p:cNvPr id="2143" name="Google Shape;2143;p37"/>
          <p:cNvSpPr txBox="1">
            <a:spLocks noGrp="1"/>
          </p:cNvSpPr>
          <p:nvPr>
            <p:ph type="subTitle" idx="5"/>
          </p:nvPr>
        </p:nvSpPr>
        <p:spPr>
          <a:xfrm>
            <a:off x="1595456" y="2843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Our Solutions</a:t>
            </a:r>
            <a:endParaRPr dirty="0"/>
          </a:p>
        </p:txBody>
      </p:sp>
      <p:sp>
        <p:nvSpPr>
          <p:cNvPr id="2145" name="Google Shape;2145;p37"/>
          <p:cNvSpPr txBox="1">
            <a:spLocks noGrp="1"/>
          </p:cNvSpPr>
          <p:nvPr>
            <p:ph type="subTitle" idx="7"/>
          </p:nvPr>
        </p:nvSpPr>
        <p:spPr>
          <a:xfrm>
            <a:off x="1664208" y="396334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Methodology</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579055" y="2231088"/>
            <a:ext cx="398589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Our Innovation</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656809" y="157735"/>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7" name="Google Shape;2177;p39"/>
          <p:cNvSpPr txBox="1">
            <a:spLocks noGrp="1"/>
          </p:cNvSpPr>
          <p:nvPr>
            <p:ph type="title"/>
          </p:nvPr>
        </p:nvSpPr>
        <p:spPr>
          <a:xfrm>
            <a:off x="2091337" y="1995750"/>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Robotica</a:t>
            </a:r>
            <a:endParaRPr dirty="0"/>
          </a:p>
        </p:txBody>
      </p:sp>
      <p:sp>
        <p:nvSpPr>
          <p:cNvPr id="2178" name="Google Shape;2178;p39"/>
          <p:cNvSpPr txBox="1">
            <a:spLocks noGrp="1"/>
          </p:cNvSpPr>
          <p:nvPr>
            <p:ph type="subTitle" idx="1"/>
          </p:nvPr>
        </p:nvSpPr>
        <p:spPr>
          <a:xfrm>
            <a:off x="1379269" y="2571750"/>
            <a:ext cx="6385462" cy="1919284"/>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SG" sz="1200" kern="100" dirty="0">
                <a:effectLst/>
                <a:latin typeface="Aptos" panose="020B0004020202020204" pitchFamily="34" charset="0"/>
                <a:ea typeface="Aptos" panose="020B0004020202020204" pitchFamily="34" charset="0"/>
                <a:cs typeface="Times New Roman" panose="02020603050405020304" pitchFamily="18" charset="0"/>
              </a:rPr>
              <a:t>Our application, </a:t>
            </a:r>
            <a:r>
              <a:rPr lang="en-SG" sz="1200" kern="100" dirty="0" err="1">
                <a:latin typeface="Aptos" panose="020B0004020202020204" pitchFamily="34" charset="0"/>
                <a:ea typeface="Aptos" panose="020B0004020202020204" pitchFamily="34" charset="0"/>
                <a:cs typeface="Times New Roman" panose="02020603050405020304" pitchFamily="18" charset="0"/>
              </a:rPr>
              <a:t>Robotica</a:t>
            </a:r>
            <a:r>
              <a:rPr lang="en-SG" sz="1200" kern="100" dirty="0">
                <a:latin typeface="Aptos" panose="020B0004020202020204" pitchFamily="34" charset="0"/>
                <a:ea typeface="Aptos" panose="020B0004020202020204" pitchFamily="34" charset="0"/>
                <a:cs typeface="Times New Roman" panose="02020603050405020304" pitchFamily="18" charset="0"/>
              </a:rPr>
              <a:t> </a:t>
            </a:r>
            <a:r>
              <a:rPr lang="en-SG" sz="1200" kern="100" dirty="0">
                <a:effectLst/>
                <a:latin typeface="Aptos" panose="020B0004020202020204" pitchFamily="34" charset="0"/>
                <a:ea typeface="Aptos" panose="020B0004020202020204" pitchFamily="34" charset="0"/>
                <a:cs typeface="Times New Roman" panose="02020603050405020304" pitchFamily="18" charset="0"/>
              </a:rPr>
              <a:t>is a multimodal interaction software to help users find their way around NYP. Users can ask for directions through an user-friendly and interactive touchscreen interface </a:t>
            </a:r>
            <a:r>
              <a:rPr lang="en-SG" sz="1200" kern="100" dirty="0">
                <a:latin typeface="Aptos" panose="020B0004020202020204" pitchFamily="34" charset="0"/>
                <a:ea typeface="Aptos" panose="020B0004020202020204" pitchFamily="34" charset="0"/>
                <a:cs typeface="Times New Roman" panose="02020603050405020304" pitchFamily="18" charset="0"/>
              </a:rPr>
              <a:t>which c</a:t>
            </a:r>
            <a:r>
              <a:rPr lang="en-SG" sz="1200" kern="100" dirty="0">
                <a:effectLst/>
                <a:latin typeface="Aptos" panose="020B0004020202020204" pitchFamily="34" charset="0"/>
                <a:ea typeface="Aptos" panose="020B0004020202020204" pitchFamily="34" charset="0"/>
                <a:cs typeface="Times New Roman" panose="02020603050405020304" pitchFamily="18" charset="0"/>
              </a:rPr>
              <a:t>an help guide users to their destination in the shortest or most accessible path.  Our software also supports multiple languages that cater to a diverse audience. Visitors who have trouble understanding English can choose their language of choice. To aid elderlies in using our software, we will include a step-by-step instructional manual for proper use of the software.</a:t>
            </a: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pic>
        <p:nvPicPr>
          <p:cNvPr id="6" name="Picture 5" descr="A cartoon of a robot&#10;&#10;Description automatically generated">
            <a:extLst>
              <a:ext uri="{FF2B5EF4-FFF2-40B4-BE49-F238E27FC236}">
                <a16:creationId xmlns:a16="http://schemas.microsoft.com/office/drawing/2014/main" id="{E613E8A3-FD17-6965-D32C-51ED33A3C37E}"/>
              </a:ext>
            </a:extLst>
          </p:cNvPr>
          <p:cNvPicPr>
            <a:picLocks noChangeAspect="1"/>
          </p:cNvPicPr>
          <p:nvPr/>
        </p:nvPicPr>
        <p:blipFill>
          <a:blip r:embed="rId3"/>
          <a:stretch>
            <a:fillRect/>
          </a:stretch>
        </p:blipFill>
        <p:spPr>
          <a:xfrm>
            <a:off x="4178472" y="493916"/>
            <a:ext cx="635331" cy="10063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4">
          <a:extLst>
            <a:ext uri="{FF2B5EF4-FFF2-40B4-BE49-F238E27FC236}">
              <a16:creationId xmlns:a16="http://schemas.microsoft.com/office/drawing/2014/main" id="{C8287FA3-A0C9-5109-EDF7-B8372F5CD5FD}"/>
            </a:ext>
          </a:extLst>
        </p:cNvPr>
        <p:cNvGrpSpPr/>
        <p:nvPr/>
      </p:nvGrpSpPr>
      <p:grpSpPr>
        <a:xfrm>
          <a:off x="0" y="0"/>
          <a:ext cx="0" cy="0"/>
          <a:chOff x="0" y="0"/>
          <a:chExt cx="0" cy="0"/>
        </a:xfrm>
      </p:grpSpPr>
      <p:sp>
        <p:nvSpPr>
          <p:cNvPr id="2155" name="Google Shape;2155;p38">
            <a:extLst>
              <a:ext uri="{FF2B5EF4-FFF2-40B4-BE49-F238E27FC236}">
                <a16:creationId xmlns:a16="http://schemas.microsoft.com/office/drawing/2014/main" id="{D309448A-F37B-6649-E66A-9F54FFE04593}"/>
              </a:ext>
            </a:extLst>
          </p:cNvPr>
          <p:cNvSpPr txBox="1">
            <a:spLocks noGrp="1"/>
          </p:cNvSpPr>
          <p:nvPr>
            <p:ph type="title"/>
          </p:nvPr>
        </p:nvSpPr>
        <p:spPr>
          <a:xfrm>
            <a:off x="2579055" y="2231088"/>
            <a:ext cx="398589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Our Problems</a:t>
            </a:r>
            <a:endParaRPr sz="4700" dirty="0"/>
          </a:p>
        </p:txBody>
      </p:sp>
      <p:sp>
        <p:nvSpPr>
          <p:cNvPr id="2156" name="Google Shape;2156;p38">
            <a:extLst>
              <a:ext uri="{FF2B5EF4-FFF2-40B4-BE49-F238E27FC236}">
                <a16:creationId xmlns:a16="http://schemas.microsoft.com/office/drawing/2014/main" id="{54EF0E59-44DD-2FCD-79F2-399FE4C6AEA2}"/>
              </a:ext>
            </a:extLst>
          </p:cNvPr>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53399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Problems</a:t>
            </a:r>
            <a:endParaRPr dirty="0"/>
          </a:p>
        </p:txBody>
      </p:sp>
      <p:sp>
        <p:nvSpPr>
          <p:cNvPr id="2226" name="Google Shape;2226;p41"/>
          <p:cNvSpPr txBox="1">
            <a:spLocks noGrp="1"/>
          </p:cNvSpPr>
          <p:nvPr>
            <p:ph type="subTitle" idx="2"/>
          </p:nvPr>
        </p:nvSpPr>
        <p:spPr>
          <a:xfrm>
            <a:off x="1359218" y="1241272"/>
            <a:ext cx="3212707" cy="1787824"/>
          </a:xfrm>
          <a:prstGeom prst="rect">
            <a:avLst/>
          </a:prstGeom>
        </p:spPr>
        <p:txBody>
          <a:bodyPr spcFirstLastPara="1" wrap="square" lIns="91425" tIns="91425" rIns="91425" bIns="91425" anchor="t" anchorCtr="0">
            <a:noAutofit/>
          </a:bodyPr>
          <a:lstStyle/>
          <a:p>
            <a:pPr>
              <a:lnSpc>
                <a:spcPct val="107000"/>
              </a:lnSpc>
              <a:spcAft>
                <a:spcPts val="800"/>
              </a:spcAft>
            </a:pPr>
            <a:r>
              <a:rPr lang="en-SG" sz="1200" kern="100" dirty="0">
                <a:effectLst/>
                <a:latin typeface="Aptos" panose="020B0004020202020204" pitchFamily="34" charset="0"/>
                <a:ea typeface="Aptos" panose="020B0004020202020204" pitchFamily="34" charset="0"/>
                <a:cs typeface="Times New Roman" panose="02020603050405020304" pitchFamily="18" charset="0"/>
              </a:rPr>
              <a:t>People who visit NYP are unable to find the location where they are supposed to go to. They may end up getting lost and be late for the event they must attend. Students who are new to NYP and are about to attend their first day of school and they unsure of where to go for their orientation/lessons. They worry they might be late if they do not plan their route properly.</a:t>
            </a:r>
          </a:p>
          <a:p>
            <a:pPr marL="0" lvl="0" indent="0" algn="l"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2233" name="Google Shape;2233;p41"/>
          <p:cNvSpPr txBox="1"/>
          <p:nvPr/>
        </p:nvSpPr>
        <p:spPr>
          <a:xfrm>
            <a:off x="250807" y="1380786"/>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2375771" y="336477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6" name="Google Shape;2236;p41"/>
          <p:cNvSpPr txBox="1"/>
          <p:nvPr/>
        </p:nvSpPr>
        <p:spPr>
          <a:xfrm>
            <a:off x="4571925" y="1380786"/>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02</a:t>
            </a:r>
            <a:endParaRPr sz="7200" dirty="0">
              <a:solidFill>
                <a:schemeClr val="accent1"/>
              </a:solidFill>
              <a:latin typeface="Fjalla One"/>
              <a:ea typeface="Fjalla One"/>
              <a:cs typeface="Fjalla One"/>
              <a:sym typeface="Fjalla One"/>
            </a:endParaRPr>
          </a:p>
        </p:txBody>
      </p:sp>
      <p:sp>
        <p:nvSpPr>
          <p:cNvPr id="5" name="Subtitle 4">
            <a:extLst>
              <a:ext uri="{FF2B5EF4-FFF2-40B4-BE49-F238E27FC236}">
                <a16:creationId xmlns:a16="http://schemas.microsoft.com/office/drawing/2014/main" id="{F70938DF-08BF-42D0-D5CC-E1155DD6DF88}"/>
              </a:ext>
            </a:extLst>
          </p:cNvPr>
          <p:cNvSpPr>
            <a:spLocks noGrp="1"/>
          </p:cNvSpPr>
          <p:nvPr>
            <p:ph type="subTitle" idx="4"/>
          </p:nvPr>
        </p:nvSpPr>
        <p:spPr>
          <a:xfrm>
            <a:off x="6016453" y="1401824"/>
            <a:ext cx="2190848" cy="1263950"/>
          </a:xfrm>
        </p:spPr>
        <p:txBody>
          <a:bodyPr/>
          <a:lstStyle/>
          <a:p>
            <a:pPr>
              <a:lnSpc>
                <a:spcPct val="107000"/>
              </a:lnSpc>
              <a:spcAft>
                <a:spcPts val="800"/>
              </a:spcAft>
            </a:pPr>
            <a:r>
              <a:rPr lang="en-SG" sz="1200" kern="100" dirty="0">
                <a:effectLst/>
                <a:latin typeface="Aptos" panose="020B0004020202020204" pitchFamily="34" charset="0"/>
                <a:ea typeface="Aptos" panose="020B0004020202020204" pitchFamily="34" charset="0"/>
                <a:cs typeface="Times New Roman" panose="02020603050405020304" pitchFamily="18" charset="0"/>
              </a:rPr>
              <a:t>People whose medium is not English may have trouble understanding our application and how it works as it is mainly in English</a:t>
            </a:r>
          </a:p>
          <a:p>
            <a:endParaRPr lang="en-SG" dirty="0"/>
          </a:p>
        </p:txBody>
      </p:sp>
      <p:sp>
        <p:nvSpPr>
          <p:cNvPr id="6" name="Subtitle 4">
            <a:extLst>
              <a:ext uri="{FF2B5EF4-FFF2-40B4-BE49-F238E27FC236}">
                <a16:creationId xmlns:a16="http://schemas.microsoft.com/office/drawing/2014/main" id="{1B27DB56-50E2-5E6F-1448-0E5BD66AE566}"/>
              </a:ext>
            </a:extLst>
          </p:cNvPr>
          <p:cNvSpPr txBox="1">
            <a:spLocks/>
          </p:cNvSpPr>
          <p:nvPr/>
        </p:nvSpPr>
        <p:spPr>
          <a:xfrm>
            <a:off x="3748786" y="3270253"/>
            <a:ext cx="2190848" cy="1263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nSpc>
                <a:spcPct val="107000"/>
              </a:lnSpc>
              <a:spcAft>
                <a:spcPts val="800"/>
              </a:spcAft>
            </a:pPr>
            <a:r>
              <a:rPr lang="en-SG" kern="100" dirty="0">
                <a:latin typeface="Aptos" panose="020B0004020202020204" pitchFamily="34" charset="0"/>
                <a:ea typeface="Aptos" panose="020B0004020202020204" pitchFamily="34" charset="0"/>
                <a:cs typeface="Times New Roman" panose="02020603050405020304" pitchFamily="18" charset="0"/>
              </a:rPr>
              <a:t>There may be bugs and errors throughout the software that can affect software performance</a:t>
            </a:r>
          </a:p>
          <a:p>
            <a:endParaRPr lang="en-S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4">
          <a:extLst>
            <a:ext uri="{FF2B5EF4-FFF2-40B4-BE49-F238E27FC236}">
              <a16:creationId xmlns:a16="http://schemas.microsoft.com/office/drawing/2014/main" id="{A6E15E66-21E9-AB58-828D-DFA38A096DBF}"/>
            </a:ext>
          </a:extLst>
        </p:cNvPr>
        <p:cNvGrpSpPr/>
        <p:nvPr/>
      </p:nvGrpSpPr>
      <p:grpSpPr>
        <a:xfrm>
          <a:off x="0" y="0"/>
          <a:ext cx="0" cy="0"/>
          <a:chOff x="0" y="0"/>
          <a:chExt cx="0" cy="0"/>
        </a:xfrm>
      </p:grpSpPr>
      <p:sp>
        <p:nvSpPr>
          <p:cNvPr id="2155" name="Google Shape;2155;p38">
            <a:extLst>
              <a:ext uri="{FF2B5EF4-FFF2-40B4-BE49-F238E27FC236}">
                <a16:creationId xmlns:a16="http://schemas.microsoft.com/office/drawing/2014/main" id="{23235703-B148-270D-9792-0ED3C2853E31}"/>
              </a:ext>
            </a:extLst>
          </p:cNvPr>
          <p:cNvSpPr txBox="1">
            <a:spLocks noGrp="1"/>
          </p:cNvSpPr>
          <p:nvPr>
            <p:ph type="title"/>
          </p:nvPr>
        </p:nvSpPr>
        <p:spPr>
          <a:xfrm>
            <a:off x="2579055" y="2231088"/>
            <a:ext cx="398589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Our Solutions</a:t>
            </a:r>
            <a:endParaRPr sz="4700" dirty="0"/>
          </a:p>
        </p:txBody>
      </p:sp>
      <p:sp>
        <p:nvSpPr>
          <p:cNvPr id="2156" name="Google Shape;2156;p38">
            <a:extLst>
              <a:ext uri="{FF2B5EF4-FFF2-40B4-BE49-F238E27FC236}">
                <a16:creationId xmlns:a16="http://schemas.microsoft.com/office/drawing/2014/main" id="{A9AB849C-7745-C737-4C86-0E17C41FCA40}"/>
              </a:ext>
            </a:extLst>
          </p:cNvPr>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58316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3">
          <a:extLst>
            <a:ext uri="{FF2B5EF4-FFF2-40B4-BE49-F238E27FC236}">
              <a16:creationId xmlns:a16="http://schemas.microsoft.com/office/drawing/2014/main" id="{F219E0C9-5161-B930-D077-BD21B4762938}"/>
            </a:ext>
          </a:extLst>
        </p:cNvPr>
        <p:cNvGrpSpPr/>
        <p:nvPr/>
      </p:nvGrpSpPr>
      <p:grpSpPr>
        <a:xfrm>
          <a:off x="0" y="0"/>
          <a:ext cx="0" cy="0"/>
          <a:chOff x="0" y="0"/>
          <a:chExt cx="0" cy="0"/>
        </a:xfrm>
      </p:grpSpPr>
      <p:sp>
        <p:nvSpPr>
          <p:cNvPr id="2224" name="Google Shape;2224;p41">
            <a:extLst>
              <a:ext uri="{FF2B5EF4-FFF2-40B4-BE49-F238E27FC236}">
                <a16:creationId xmlns:a16="http://schemas.microsoft.com/office/drawing/2014/main" id="{B5B45231-4FBF-AECF-C265-F74B7A217755}"/>
              </a:ext>
            </a:extLst>
          </p:cNvPr>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Solutions</a:t>
            </a:r>
            <a:endParaRPr dirty="0"/>
          </a:p>
        </p:txBody>
      </p:sp>
      <p:sp>
        <p:nvSpPr>
          <p:cNvPr id="2226" name="Google Shape;2226;p41">
            <a:extLst>
              <a:ext uri="{FF2B5EF4-FFF2-40B4-BE49-F238E27FC236}">
                <a16:creationId xmlns:a16="http://schemas.microsoft.com/office/drawing/2014/main" id="{90C67F3B-BA57-CFB1-7356-CE31D02F6E2D}"/>
              </a:ext>
            </a:extLst>
          </p:cNvPr>
          <p:cNvSpPr txBox="1">
            <a:spLocks noGrp="1"/>
          </p:cNvSpPr>
          <p:nvPr>
            <p:ph type="subTitle" idx="2"/>
          </p:nvPr>
        </p:nvSpPr>
        <p:spPr>
          <a:xfrm>
            <a:off x="1470232" y="1169671"/>
            <a:ext cx="3212707" cy="1787824"/>
          </a:xfrm>
          <a:prstGeom prst="rect">
            <a:avLst/>
          </a:prstGeom>
        </p:spPr>
        <p:txBody>
          <a:bodyPr spcFirstLastPara="1" wrap="square" lIns="91425" tIns="91425" rIns="91425" bIns="91425" anchor="t" anchorCtr="0">
            <a:noAutofit/>
          </a:bodyPr>
          <a:lstStyle/>
          <a:p>
            <a:pPr>
              <a:lnSpc>
                <a:spcPct val="107000"/>
              </a:lnSpc>
              <a:spcAft>
                <a:spcPts val="800"/>
              </a:spcAft>
            </a:pPr>
            <a:r>
              <a:rPr lang="en-SG" sz="1200" kern="100" dirty="0">
                <a:effectLst/>
                <a:latin typeface="Aptos" panose="020B0004020202020204" pitchFamily="34" charset="0"/>
                <a:ea typeface="Aptos" panose="020B0004020202020204" pitchFamily="34" charset="0"/>
                <a:cs typeface="Times New Roman" panose="02020603050405020304" pitchFamily="18" charset="0"/>
              </a:rPr>
              <a:t>Have a robot, walk around the school, targeted to visitors from our school. Visitors can approach the robot to ask for directions then, our designed software will display parts of the school as options the visitor can choose to go. Once chosen, the route will be highlighted for the visitors to follow.  The robot will be located near the entrances of the school – back, front, and sides.</a:t>
            </a:r>
          </a:p>
          <a:p>
            <a:pPr marL="0" lvl="0" indent="0" algn="l"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2233" name="Google Shape;2233;p41">
            <a:extLst>
              <a:ext uri="{FF2B5EF4-FFF2-40B4-BE49-F238E27FC236}">
                <a16:creationId xmlns:a16="http://schemas.microsoft.com/office/drawing/2014/main" id="{3CD8777F-3972-2D15-5063-D26EB572F10B}"/>
              </a:ext>
            </a:extLst>
          </p:cNvPr>
          <p:cNvSpPr txBox="1"/>
          <p:nvPr/>
        </p:nvSpPr>
        <p:spPr>
          <a:xfrm>
            <a:off x="290632" y="1380786"/>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a:extLst>
              <a:ext uri="{FF2B5EF4-FFF2-40B4-BE49-F238E27FC236}">
                <a16:creationId xmlns:a16="http://schemas.microsoft.com/office/drawing/2014/main" id="{47D1E3C1-FE8C-8907-C327-1909950D90AD}"/>
              </a:ext>
            </a:extLst>
          </p:cNvPr>
          <p:cNvSpPr txBox="1"/>
          <p:nvPr/>
        </p:nvSpPr>
        <p:spPr>
          <a:xfrm>
            <a:off x="2965571" y="3270253"/>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6" name="Google Shape;2236;p41">
            <a:extLst>
              <a:ext uri="{FF2B5EF4-FFF2-40B4-BE49-F238E27FC236}">
                <a16:creationId xmlns:a16="http://schemas.microsoft.com/office/drawing/2014/main" id="{A6CC022F-6BF4-9B4D-7398-7B4AE97CF7D2}"/>
              </a:ext>
            </a:extLst>
          </p:cNvPr>
          <p:cNvSpPr txBox="1"/>
          <p:nvPr/>
        </p:nvSpPr>
        <p:spPr>
          <a:xfrm>
            <a:off x="4991311" y="1380786"/>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02</a:t>
            </a:r>
            <a:endParaRPr sz="7200" dirty="0">
              <a:solidFill>
                <a:schemeClr val="accent1"/>
              </a:solidFill>
              <a:latin typeface="Fjalla One"/>
              <a:ea typeface="Fjalla One"/>
              <a:cs typeface="Fjalla One"/>
              <a:sym typeface="Fjalla One"/>
            </a:endParaRPr>
          </a:p>
        </p:txBody>
      </p:sp>
      <p:sp>
        <p:nvSpPr>
          <p:cNvPr id="5" name="Subtitle 4">
            <a:extLst>
              <a:ext uri="{FF2B5EF4-FFF2-40B4-BE49-F238E27FC236}">
                <a16:creationId xmlns:a16="http://schemas.microsoft.com/office/drawing/2014/main" id="{334C9CAB-26B6-D4A8-E96E-3D93407AB2A2}"/>
              </a:ext>
            </a:extLst>
          </p:cNvPr>
          <p:cNvSpPr>
            <a:spLocks noGrp="1"/>
          </p:cNvSpPr>
          <p:nvPr>
            <p:ph type="subTitle" idx="4"/>
          </p:nvPr>
        </p:nvSpPr>
        <p:spPr>
          <a:xfrm>
            <a:off x="6401464" y="1380786"/>
            <a:ext cx="2190848" cy="1263950"/>
          </a:xfrm>
        </p:spPr>
        <p:txBody>
          <a:bodyPr/>
          <a:lstStyle/>
          <a:p>
            <a:r>
              <a:rPr lang="en-SG" sz="1200" dirty="0">
                <a:effectLst/>
                <a:latin typeface="Aptos" panose="020B0004020202020204" pitchFamily="34" charset="0"/>
                <a:ea typeface="Aptos" panose="020B0004020202020204" pitchFamily="34" charset="0"/>
                <a:cs typeface="Times New Roman" panose="02020603050405020304" pitchFamily="18" charset="0"/>
              </a:rPr>
              <a:t>Allow multiple key languages used in Singapore as options to ensure better comprehension if the app, especially for elderlies who cannot understand English fluently.</a:t>
            </a:r>
            <a:endParaRPr lang="en-SG" dirty="0"/>
          </a:p>
        </p:txBody>
      </p:sp>
      <p:sp>
        <p:nvSpPr>
          <p:cNvPr id="6" name="Subtitle 4">
            <a:extLst>
              <a:ext uri="{FF2B5EF4-FFF2-40B4-BE49-F238E27FC236}">
                <a16:creationId xmlns:a16="http://schemas.microsoft.com/office/drawing/2014/main" id="{365495CC-1138-9383-B4F3-F2C89B02FF6F}"/>
              </a:ext>
            </a:extLst>
          </p:cNvPr>
          <p:cNvSpPr txBox="1">
            <a:spLocks/>
          </p:cNvSpPr>
          <p:nvPr/>
        </p:nvSpPr>
        <p:spPr>
          <a:xfrm>
            <a:off x="4210616" y="3270253"/>
            <a:ext cx="2190848" cy="1263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dirty="0"/>
              <a:t>We will update our software regularly to get rid of any possible bugs so that our software is at its best performance.</a:t>
            </a:r>
            <a:endParaRPr lang="en-SG" dirty="0"/>
          </a:p>
        </p:txBody>
      </p:sp>
    </p:spTree>
    <p:extLst>
      <p:ext uri="{BB962C8B-B14F-4D97-AF65-F5344CB8AC3E}">
        <p14:creationId xmlns:p14="http://schemas.microsoft.com/office/powerpoint/2010/main" val="50975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4">
          <a:extLst>
            <a:ext uri="{FF2B5EF4-FFF2-40B4-BE49-F238E27FC236}">
              <a16:creationId xmlns:a16="http://schemas.microsoft.com/office/drawing/2014/main" id="{B8166478-45AC-F66E-44CF-7F091216FEBA}"/>
            </a:ext>
          </a:extLst>
        </p:cNvPr>
        <p:cNvGrpSpPr/>
        <p:nvPr/>
      </p:nvGrpSpPr>
      <p:grpSpPr>
        <a:xfrm>
          <a:off x="0" y="0"/>
          <a:ext cx="0" cy="0"/>
          <a:chOff x="0" y="0"/>
          <a:chExt cx="0" cy="0"/>
        </a:xfrm>
      </p:grpSpPr>
      <p:sp>
        <p:nvSpPr>
          <p:cNvPr id="2155" name="Google Shape;2155;p38">
            <a:extLst>
              <a:ext uri="{FF2B5EF4-FFF2-40B4-BE49-F238E27FC236}">
                <a16:creationId xmlns:a16="http://schemas.microsoft.com/office/drawing/2014/main" id="{1AF1F242-AEC4-CC5A-3548-0A542215F8DA}"/>
              </a:ext>
            </a:extLst>
          </p:cNvPr>
          <p:cNvSpPr txBox="1">
            <a:spLocks noGrp="1"/>
          </p:cNvSpPr>
          <p:nvPr>
            <p:ph type="title"/>
          </p:nvPr>
        </p:nvSpPr>
        <p:spPr>
          <a:xfrm>
            <a:off x="2579055" y="2231088"/>
            <a:ext cx="398589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Methodology</a:t>
            </a:r>
            <a:endParaRPr sz="4700" dirty="0"/>
          </a:p>
        </p:txBody>
      </p:sp>
      <p:sp>
        <p:nvSpPr>
          <p:cNvPr id="2156" name="Google Shape;2156;p38">
            <a:extLst>
              <a:ext uri="{FF2B5EF4-FFF2-40B4-BE49-F238E27FC236}">
                <a16:creationId xmlns:a16="http://schemas.microsoft.com/office/drawing/2014/main" id="{950A11F7-4EA8-AC40-8853-EDD238A5EB77}"/>
              </a:ext>
            </a:extLst>
          </p:cNvPr>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992199048"/>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606</Words>
  <Application>Microsoft Office PowerPoint</Application>
  <PresentationFormat>On-screen Show (16:9)</PresentationFormat>
  <Paragraphs>62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Barlow Semi Condensed</vt:lpstr>
      <vt:lpstr>Barlow Semi Condensed Medium</vt:lpstr>
      <vt:lpstr>Fjalla One</vt:lpstr>
      <vt:lpstr>Technology Consulting by Slidesgo</vt:lpstr>
      <vt:lpstr>ITAPPS FINAL REPORT</vt:lpstr>
      <vt:lpstr>Table of Contents</vt:lpstr>
      <vt:lpstr>Our Innovation</vt:lpstr>
      <vt:lpstr>Robotica</vt:lpstr>
      <vt:lpstr>Our Problems</vt:lpstr>
      <vt:lpstr>Our Problems</vt:lpstr>
      <vt:lpstr>Our Solutions</vt:lpstr>
      <vt:lpstr>Our Solutions</vt:lpstr>
      <vt:lpstr>Methodology</vt:lpstr>
      <vt:lpstr>Methodology Our chosen method : Waterfall Approach</vt:lpstr>
      <vt:lpstr>Methodology Our chosen method : Waterfall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Roshini Kumar</cp:lastModifiedBy>
  <cp:revision>1</cp:revision>
  <dcterms:modified xsi:type="dcterms:W3CDTF">2025-02-03T08:33:09Z</dcterms:modified>
</cp:coreProperties>
</file>