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anchor="t" bIns="45720" lIns="91440" rIns="91440" rtlCol="0" tIns="45720" wrap="square">
            <a:spAutoFit/>
          </a:bodyPr>
          <a:p>
            <a:r>
              <a:rPr dirty="0" sz="2400" lang="en-US"/>
              <a:t>STUDENT NAME: </a:t>
            </a:r>
          </a:p>
          <a:p>
            <a:r>
              <a:rPr dirty="0" sz="2400" lang="en-US"/>
              <a:t>REGISTER NO AND NMID: </a:t>
            </a:r>
            <a:endParaRPr dirty="0" sz="2400" lang="en-US">
              <a:cs typeface="Calibri"/>
            </a:endParaRPr>
          </a:p>
          <a:p>
            <a:r>
              <a:rPr dirty="0" sz="2400" lang="en-US"/>
              <a:t>DEPARTMENT: </a:t>
            </a:r>
          </a:p>
          <a:p>
            <a:r>
              <a:rPr dirty="0" sz="2400" lang="en-US"/>
              <a:t>COLLEGE: COLLEGE/ UNIVERSITY</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7"/>
          <p:cNvSpPr txBox="1">
            <a:spLocks noGrp="1"/>
          </p:cNvSpPr>
          <p:nvPr>
            <p:ph type="title"/>
          </p:nvPr>
        </p:nvSpPr>
        <p:spPr>
          <a:xfrm>
            <a:off x="227067" y="27445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3" name=""/>
          <p:cNvSpPr txBox="1"/>
          <p:nvPr/>
        </p:nvSpPr>
        <p:spPr>
          <a:xfrm>
            <a:off x="0" y="913267"/>
            <a:ext cx="11671254" cy="6797039"/>
          </a:xfrm>
          <a:prstGeom prst="rect"/>
        </p:spPr>
        <p:txBody>
          <a:bodyPr rtlCol="0" wrap="square">
            <a:spAutoFit/>
          </a:bodyPr>
          <a:p>
            <a:r>
              <a:rPr sz="2800" lang="en-IN">
                <a:solidFill>
                  <a:srgbClr val="000000"/>
                </a:solidFill>
              </a:rPr>
              <a:t>Could you clarify what you mean by “results and screenshot”? Are you asking about:
1. How to capture a screenshot of results from software or a test?
2. The difference between results and a screenshot in reporting?
3. Or something else?
This will help me give the exact explanation you need.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0" y="0"/>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195518" y="752128"/>
            <a:ext cx="12060371" cy="8473439"/>
          </a:xfrm>
          <a:prstGeom prst="rect"/>
        </p:spPr>
        <p:txBody>
          <a:bodyPr rtlCol="0" wrap="square">
            <a:spAutoFit/>
          </a:bodyPr>
          <a:p>
            <a:r>
              <a:rPr sz="2800" lang="en-IN">
                <a:solidFill>
                  <a:srgbClr val="000000"/>
                </a:solidFill>
              </a:rPr>
              <a:t>Conclusion
Definition: A summary of the main points, findings, or results of a project, study, or activity.
Purpose: To provide a final overview and emphasize key takeaways.
Key Elements:
1. Restate the objective or purpose.
2. Summarize important results or findings.
3. Highlight insights or lessons learned.
4. Optionally, suggest next steps or improvements.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rot="21600000">
            <a:off x="-36205" y="871538"/>
            <a:ext cx="12192000" cy="3425352"/>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
          <p:cNvSpPr txBox="1"/>
          <p:nvPr/>
        </p:nvSpPr>
        <p:spPr>
          <a:xfrm>
            <a:off x="3161206" y="3335654"/>
            <a:ext cx="6282830" cy="510541"/>
          </a:xfrm>
          <a:prstGeom prst="rect"/>
        </p:spPr>
        <p:txBody>
          <a:bodyPr rtlCol="0" wrap="square">
            <a:spAutoFit/>
          </a:bodyPr>
          <a:p>
            <a:r>
              <a:rPr sz="2800" lang="en-US">
                <a:solidFill>
                  <a:srgbClr val="000000"/>
                </a:solidFill>
              </a:rPr>
              <a:t>S</a:t>
            </a:r>
            <a:r>
              <a:rPr sz="2800" lang="en-US">
                <a:solidFill>
                  <a:srgbClr val="000000"/>
                </a:solidFill>
              </a:rPr>
              <a:t>T</a:t>
            </a:r>
            <a:r>
              <a:rPr sz="2800" lang="en-US">
                <a:solidFill>
                  <a:srgbClr val="000000"/>
                </a:solidFill>
              </a:rPr>
              <a:t>U</a:t>
            </a:r>
            <a:r>
              <a:rPr sz="2800" lang="en-US">
                <a:solidFill>
                  <a:srgbClr val="000000"/>
                </a:solidFill>
              </a:rPr>
              <a:t>D</a:t>
            </a:r>
            <a:r>
              <a:rPr sz="2800" lang="en-US">
                <a:solidFill>
                  <a:srgbClr val="000000"/>
                </a:solidFill>
              </a:rPr>
              <a:t>E</a:t>
            </a:r>
            <a:r>
              <a:rPr sz="2800" lang="en-US">
                <a:solidFill>
                  <a:srgbClr val="000000"/>
                </a:solidFill>
              </a:rPr>
              <a:t>N</a:t>
            </a:r>
            <a:r>
              <a:rPr sz="2800" lang="en-US">
                <a:solidFill>
                  <a:srgbClr val="000000"/>
                </a:solidFill>
              </a:rPr>
              <a:t>T</a:t>
            </a:r>
            <a:r>
              <a:rPr sz="2800" lang="en-US">
                <a:solidFill>
                  <a:srgbClr val="000000"/>
                </a:solidFill>
              </a:rPr>
              <a:t> </a:t>
            </a:r>
            <a:r>
              <a:rPr sz="2800" lang="en-US">
                <a:solidFill>
                  <a:srgbClr val="000000"/>
                </a:solidFill>
              </a:rPr>
              <a:t>P</a:t>
            </a:r>
            <a:r>
              <a:rPr sz="2800" lang="en-US">
                <a:solidFill>
                  <a:srgbClr val="000000"/>
                </a:solidFill>
              </a:rPr>
              <a:t>O</a:t>
            </a:r>
            <a:r>
              <a:rPr sz="2800" lang="en-US">
                <a:solidFill>
                  <a:srgbClr val="000000"/>
                </a:solidFill>
              </a:rPr>
              <a:t>R</a:t>
            </a:r>
            <a:r>
              <a:rPr sz="2800" lang="en-US">
                <a:solidFill>
                  <a:srgbClr val="000000"/>
                </a:solidFill>
              </a:rPr>
              <a:t>T</a:t>
            </a:r>
            <a:r>
              <a:rPr sz="2800" lang="en-US">
                <a:solidFill>
                  <a:srgbClr val="000000"/>
                </a:solidFill>
              </a:rPr>
              <a:t>F</a:t>
            </a:r>
            <a:r>
              <a:rPr sz="2800" lang="en-US">
                <a:solidFill>
                  <a:srgbClr val="000000"/>
                </a:solidFill>
              </a:rPr>
              <a:t>O</a:t>
            </a:r>
            <a:r>
              <a:rPr sz="2800" lang="en-US">
                <a:solidFill>
                  <a:srgbClr val="000000"/>
                </a:solidFill>
              </a:rPr>
              <a:t>LIO </a:t>
            </a:r>
            <a:r>
              <a:rPr sz="2800" lang="en-US">
                <a:solidFill>
                  <a:srgbClr val="000000"/>
                </a:solidFill>
              </a:rPr>
              <a:t>WEBSITE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051467" y="1857375"/>
            <a:ext cx="6940008" cy="3863340"/>
          </a:xfrm>
          <a:prstGeom prst="rect"/>
        </p:spPr>
        <p:txBody>
          <a:bodyPr rtlCol="0" wrap="square">
            <a:spAutoFit/>
          </a:bodyPr>
          <a:p>
            <a:r>
              <a:rPr sz="2800" lang="en-IN">
                <a:solidFill>
                  <a:srgbClr val="000000"/>
                </a:solidFill>
              </a:rPr>
              <a:t>A research problem statement (for a thesis, dissertation, or paper)</a:t>
            </a:r>
            <a:endParaRPr sz="2800" lang="en-IN">
              <a:solidFill>
                <a:srgbClr val="000000"/>
              </a:solidFill>
            </a:endParaRPr>
          </a:p>
          <a:p>
            <a:r>
              <a:rPr sz="2800" lang="en-IN">
                <a:solidFill>
                  <a:srgbClr val="000000"/>
                </a:solidFill>
              </a:rPr>
              <a:t>A business problem statement (to define a challenge for a company or project)</a:t>
            </a:r>
            <a:endParaRPr sz="2800" lang="en-IN">
              <a:solidFill>
                <a:srgbClr val="000000"/>
              </a:solidFill>
            </a:endParaRPr>
          </a:p>
          <a:p>
            <a:r>
              <a:rPr sz="2800" lang="en-IN">
                <a:solidFill>
                  <a:srgbClr val="000000"/>
                </a:solidFill>
              </a:rPr>
              <a:t>A software/engineering problem statement (to describe a technical issue to solve)</a:t>
            </a:r>
            <a:endParaRPr sz="2800" lang="en-IN">
              <a:solidFill>
                <a:srgbClr val="000000"/>
              </a:solidFill>
            </a:endParaRPr>
          </a:p>
          <a:p>
            <a:r>
              <a:rPr sz="2800" lang="en-IN">
                <a:solidFill>
                  <a:srgbClr val="000000"/>
                </a:solidFill>
              </a:rPr>
              <a:t>A general academic problem statement (to frame an issue in any subject)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
          <p:cNvSpPr txBox="1"/>
          <p:nvPr/>
        </p:nvSpPr>
        <p:spPr>
          <a:xfrm>
            <a:off x="167595" y="1695450"/>
            <a:ext cx="8982011" cy="4701540"/>
          </a:xfrm>
          <a:prstGeom prst="rect"/>
        </p:spPr>
        <p:txBody>
          <a:bodyPr rtlCol="0" wrap="square">
            <a:spAutoFit/>
          </a:bodyPr>
          <a:p>
            <a:r>
              <a:rPr sz="2800" lang="en-IN">
                <a:solidFill>
                  <a:srgbClr val="000000"/>
                </a:solidFill>
              </a:rPr>
              <a:t>Project Overview:
This project focuses on developing a mobile application that helps university students manage their daily schedules and assignments efficiently. Many students struggle with organizing deadlines, resulting in stress and lower performance. The proposed solution aims to provide a user-friendly platform with features such as reminders, task prioritization, and progress tracking. The project will benefit students by improving time management and productivity while reducing academic pressure.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0" y="0"/>
            <a:ext cx="6190597"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966019" y="1284921"/>
            <a:ext cx="9431987" cy="4701540"/>
          </a:xfrm>
          <a:prstGeom prst="rect"/>
        </p:spPr>
        <p:txBody>
          <a:bodyPr rtlCol="0" wrap="square">
            <a:spAutoFit/>
          </a:bodyPr>
          <a:p>
            <a:r>
              <a:rPr sz="2800" lang="en-IN">
                <a:solidFill>
                  <a:srgbClr val="000000"/>
                </a:solidFill>
              </a:rPr>
              <a:t>For a school management system → the end users are students, teachers, and parents.
For an online shopping app → the end users are customers who shop online.
For a hospital management system → the end users are doctors, nurses, and patients.
For a transport booking app → the end users are passengers booking rides.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7624" y="0"/>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68" name=""/>
          <p:cNvSpPr txBox="1"/>
          <p:nvPr/>
        </p:nvSpPr>
        <p:spPr>
          <a:xfrm>
            <a:off x="257059" y="546735"/>
            <a:ext cx="11031737" cy="7216139"/>
          </a:xfrm>
          <a:prstGeom prst="rect"/>
        </p:spPr>
        <p:txBody>
          <a:bodyPr rtlCol="0" wrap="square">
            <a:spAutoFit/>
          </a:bodyPr>
          <a:p>
            <a:r>
              <a:rPr sz="2800" lang="en-IN">
                <a:solidFill>
                  <a:srgbClr val="000000"/>
                </a:solidFill>
              </a:rPr>
              <a:t>🔹 Tools (What you use)</a:t>
            </a:r>
            <a:endParaRPr sz="2800" lang="en-IN">
              <a:solidFill>
                <a:srgbClr val="000000"/>
              </a:solidFill>
            </a:endParaRPr>
          </a:p>
          <a:p>
            <a:r>
              <a:rPr sz="2800" lang="en-IN">
                <a:solidFill>
                  <a:srgbClr val="000000"/>
                </a:solidFill>
              </a:rPr>
              <a:t>Project Management Tools → MS Project, Trello, Jira, Asana</a:t>
            </a:r>
            <a:endParaRPr sz="2800" lang="en-IN">
              <a:solidFill>
                <a:srgbClr val="000000"/>
              </a:solidFill>
            </a:endParaRPr>
          </a:p>
          <a:p>
            <a:r>
              <a:rPr sz="2800" lang="en-IN">
                <a:solidFill>
                  <a:srgbClr val="000000"/>
                </a:solidFill>
              </a:rPr>
              <a:t>Design Tools → Figma, Adobe XD, Canva</a:t>
            </a:r>
            <a:endParaRPr sz="2800" lang="en-IN">
              <a:solidFill>
                <a:srgbClr val="000000"/>
              </a:solidFill>
            </a:endParaRPr>
          </a:p>
          <a:p>
            <a:r>
              <a:rPr sz="2800" lang="en-IN">
                <a:solidFill>
                  <a:srgbClr val="000000"/>
                </a:solidFill>
              </a:rPr>
              <a:t>Development Tools → Visual Studio Code, Eclipse, GitHub, Python/Java</a:t>
            </a:r>
            <a:endParaRPr sz="2800" lang="en-IN">
              <a:solidFill>
                <a:srgbClr val="000000"/>
              </a:solidFill>
            </a:endParaRPr>
          </a:p>
          <a:p>
            <a:r>
              <a:rPr sz="2800" lang="en-IN">
                <a:solidFill>
                  <a:srgbClr val="000000"/>
                </a:solidFill>
              </a:rPr>
              <a:t>Data Tools → Excel, Tableau, Power BI, SPSS</a:t>
            </a:r>
            <a:endParaRPr sz="2800" lang="en-IN">
              <a:solidFill>
                <a:srgbClr val="000000"/>
              </a:solidFill>
            </a:endParaRPr>
          </a:p>
          <a:p>
            <a:r>
              <a:rPr sz="2800" lang="en-IN">
                <a:solidFill>
                  <a:srgbClr val="000000"/>
                </a:solidFill>
              </a:rPr>
              <a:t>Collaboration Tools → Slack, Google Workspace, MS Teams</a:t>
            </a:r>
            <a:endParaRPr sz="2800" lang="en-IN">
              <a:solidFill>
                <a:srgbClr val="000000"/>
              </a:solidFill>
            </a:endParaRPr>
          </a:p>
          <a:p>
            <a:r>
              <a:rPr sz="2800" lang="en-IN">
                <a:solidFill>
                  <a:srgbClr val="000000"/>
                </a:solidFill>
              </a:rPr>
              <a:t>---</a:t>
            </a:r>
            <a:endParaRPr sz="2800" lang="en-IN">
              <a:solidFill>
                <a:srgbClr val="000000"/>
              </a:solidFill>
            </a:endParaRPr>
          </a:p>
          <a:p>
            <a:r>
              <a:rPr sz="2800" lang="en-IN">
                <a:solidFill>
                  <a:srgbClr val="000000"/>
                </a:solidFill>
              </a:rPr>
              <a:t>🔹 Techniques (How you work)</a:t>
            </a:r>
            <a:endParaRPr sz="2800" lang="en-IN">
              <a:solidFill>
                <a:srgbClr val="000000"/>
              </a:solidFill>
            </a:endParaRPr>
          </a:p>
          <a:p>
            <a:r>
              <a:rPr sz="2800" lang="en-IN">
                <a:solidFill>
                  <a:srgbClr val="000000"/>
                </a:solidFill>
              </a:rPr>
              <a:t>Planning Techniques → Gantt Charts, Work Breakdown Structure (WBS), SWOT Analysis</a:t>
            </a:r>
            <a:endParaRPr sz="2800" lang="en-IN">
              <a:solidFill>
                <a:srgbClr val="000000"/>
              </a:solidFill>
            </a:endParaRPr>
          </a:p>
          <a:p>
            <a:r>
              <a:rPr sz="2800" lang="en-IN">
                <a:solidFill>
                  <a:srgbClr val="000000"/>
                </a:solidFill>
              </a:rPr>
              <a:t>Development Techniques → Agile, Scrum, Waterfall, Rapid Prototyping</a:t>
            </a:r>
            <a:endParaRPr sz="2800" lang="en-IN">
              <a:solidFill>
                <a:srgbClr val="000000"/>
              </a:solidFill>
            </a:endParaRPr>
          </a:p>
          <a:p>
            <a:r>
              <a:rPr sz="2800" lang="en-IN">
                <a:solidFill>
                  <a:srgbClr val="000000"/>
                </a:solidFill>
              </a:rPr>
              <a:t>Analysis Techniques → Surveys, Interviews, Brainstorming, Root Cause Analysis</a:t>
            </a:r>
            <a:endParaRPr sz="2800" lang="en-IN">
              <a:solidFill>
                <a:srgbClr val="000000"/>
              </a:solidFill>
            </a:endParaRPr>
          </a:p>
          <a:p>
            <a:r>
              <a:rPr sz="2800" lang="en-IN">
                <a:solidFill>
                  <a:srgbClr val="000000"/>
                </a:solidFill>
              </a:rPr>
              <a:t>Testing Techniques → Unit Testing, User Acceptance Testing (UAT), Black-box/White-box Testing</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1" name="object 8"/>
          <p:cNvSpPr txBox="1"/>
          <p:nvPr/>
        </p:nvSpPr>
        <p:spPr>
          <a:xfrm>
            <a:off x="558799" y="210631"/>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
          <p:cNvSpPr txBox="1"/>
          <p:nvPr/>
        </p:nvSpPr>
        <p:spPr>
          <a:xfrm>
            <a:off x="697398" y="1448582"/>
            <a:ext cx="10694119" cy="5120639"/>
          </a:xfrm>
          <a:prstGeom prst="rect"/>
        </p:spPr>
        <p:txBody>
          <a:bodyPr rtlCol="0" wrap="square">
            <a:spAutoFit/>
          </a:bodyPr>
          <a:p>
            <a:r>
              <a:rPr sz="2800" lang="en-IN">
                <a:solidFill>
                  <a:srgbClr val="000000"/>
                </a:solidFill>
              </a:rPr>
              <a:t>Design &amp; Layout Tips
Consistency: Fonts, colors, spacing should be uniform
Minimalism: Clean layout with sufficient white space
Visual hierarchy: Use headings, subheadings, and bullets
Visuals: Images, mockups, or charts to showcase work
Interactive elements (digital portfolios): Clickable links, embedded media</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4" name="Title 1"/>
          <p:cNvSpPr>
            <a:spLocks noGrp="1"/>
          </p:cNvSpPr>
          <p:nvPr>
            <p:ph type="title"/>
          </p:nvPr>
        </p:nvSpPr>
        <p:spPr>
          <a:xfrm>
            <a:off x="375620" y="-1"/>
            <a:ext cx="10681335" cy="723901"/>
          </a:xfrm>
        </p:spPr>
        <p:txBody>
          <a:bodyPr/>
          <a:p>
            <a:r>
              <a:rPr dirty="0" lang="en-IN"/>
              <a:t>FEATURES AND FUNCTIONALITY</a:t>
            </a:r>
          </a:p>
        </p:txBody>
      </p:sp>
      <p:sp>
        <p:nvSpPr>
          <p:cNvPr id="1048675" name=""/>
          <p:cNvSpPr txBox="1"/>
          <p:nvPr/>
        </p:nvSpPr>
        <p:spPr>
          <a:xfrm>
            <a:off x="567990" y="723900"/>
            <a:ext cx="7164832" cy="3863340"/>
          </a:xfrm>
          <a:prstGeom prst="rect"/>
        </p:spPr>
        <p:txBody>
          <a:bodyPr rtlCol="0" wrap="square">
            <a:spAutoFit/>
          </a:bodyPr>
          <a:p>
            <a:r>
              <a:rPr sz="2800" lang="en-IN">
                <a:solidFill>
                  <a:srgbClr val="000000"/>
                </a:solidFill>
              </a:rPr>
              <a:t>What it is: How the product or software actually works when you use its features.</a:t>
            </a:r>
            <a:endParaRPr sz="2800" lang="en-IN">
              <a:solidFill>
                <a:srgbClr val="000000"/>
              </a:solidFill>
            </a:endParaRPr>
          </a:p>
          <a:p>
            <a:r>
              <a:rPr sz="2800" lang="en-IN">
                <a:solidFill>
                  <a:srgbClr val="000000"/>
                </a:solidFill>
              </a:rPr>
              <a:t>Focus: What the product does.</a:t>
            </a:r>
            <a:endParaRPr sz="2800" lang="en-IN">
              <a:solidFill>
                <a:srgbClr val="000000"/>
              </a:solidFill>
            </a:endParaRPr>
          </a:p>
          <a:p>
            <a:r>
              <a:rPr sz="2800" lang="en-IN">
                <a:solidFill>
                  <a:srgbClr val="000000"/>
                </a:solidFill>
              </a:rPr>
              <a:t>Example:</a:t>
            </a:r>
            <a:endParaRPr sz="2800" lang="en-IN">
              <a:solidFill>
                <a:srgbClr val="000000"/>
              </a:solidFill>
            </a:endParaRPr>
          </a:p>
          <a:p>
            <a:r>
              <a:rPr sz="2800" lang="en-IN">
                <a:solidFill>
                  <a:srgbClr val="000000"/>
                </a:solidFill>
              </a:rPr>
              <a:t>Fingerprint sensor: unlocks the phone securely.</a:t>
            </a:r>
            <a:endParaRPr sz="2800" lang="en-IN">
              <a:solidFill>
                <a:srgbClr val="000000"/>
              </a:solidFill>
            </a:endParaRPr>
          </a:p>
          <a:p>
            <a:r>
              <a:rPr sz="2800" lang="en-IN">
                <a:solidFill>
                  <a:srgbClr val="000000"/>
                </a:solidFill>
              </a:rPr>
              <a:t>Video call feature: lets you communicate in real time with others.</a:t>
            </a:r>
            <a:endParaRPr sz="2800" lang="en-IN">
              <a:solidFill>
                <a:srgbClr val="000000"/>
              </a:solidFill>
            </a:endParaRPr>
          </a:p>
          <a:p>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2025-09-01T04:37:02Z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3d64af043f1a44ffba63139104b19df6</vt:lpwstr>
  </property>
</Properties>
</file>